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4"/>
  </p:notesMasterIdLst>
  <p:sldIdLst>
    <p:sldId id="677" r:id="rId2"/>
    <p:sldId id="479" r:id="rId3"/>
    <p:sldId id="466" r:id="rId4"/>
    <p:sldId id="662" r:id="rId5"/>
    <p:sldId id="678" r:id="rId6"/>
    <p:sldId id="705" r:id="rId7"/>
    <p:sldId id="706" r:id="rId8"/>
    <p:sldId id="707" r:id="rId9"/>
    <p:sldId id="583" r:id="rId10"/>
    <p:sldId id="708" r:id="rId11"/>
    <p:sldId id="926" r:id="rId12"/>
    <p:sldId id="927" r:id="rId13"/>
    <p:sldId id="273" r:id="rId14"/>
    <p:sldId id="666" r:id="rId15"/>
    <p:sldId id="746" r:id="rId16"/>
    <p:sldId id="743" r:id="rId17"/>
    <p:sldId id="779" r:id="rId18"/>
    <p:sldId id="835" r:id="rId19"/>
    <p:sldId id="928" r:id="rId20"/>
    <p:sldId id="929" r:id="rId21"/>
    <p:sldId id="930" r:id="rId22"/>
    <p:sldId id="931" r:id="rId23"/>
    <p:sldId id="680" r:id="rId24"/>
    <p:sldId id="932" r:id="rId25"/>
    <p:sldId id="771" r:id="rId26"/>
    <p:sldId id="933" r:id="rId27"/>
    <p:sldId id="852" r:id="rId28"/>
    <p:sldId id="389" r:id="rId29"/>
    <p:sldId id="934" r:id="rId30"/>
    <p:sldId id="935" r:id="rId31"/>
    <p:sldId id="936" r:id="rId32"/>
    <p:sldId id="937" r:id="rId33"/>
    <p:sldId id="938" r:id="rId34"/>
    <p:sldId id="939" r:id="rId35"/>
    <p:sldId id="924" r:id="rId36"/>
    <p:sldId id="547" r:id="rId37"/>
    <p:sldId id="940" r:id="rId38"/>
    <p:sldId id="941" r:id="rId39"/>
    <p:sldId id="942" r:id="rId40"/>
    <p:sldId id="758" r:id="rId41"/>
    <p:sldId id="943" r:id="rId42"/>
    <p:sldId id="944" r:id="rId43"/>
    <p:sldId id="945" r:id="rId44"/>
    <p:sldId id="946" r:id="rId45"/>
    <p:sldId id="947" r:id="rId46"/>
    <p:sldId id="948" r:id="rId47"/>
    <p:sldId id="949" r:id="rId48"/>
    <p:sldId id="786" r:id="rId49"/>
    <p:sldId id="950" r:id="rId50"/>
    <p:sldId id="951" r:id="rId51"/>
    <p:sldId id="952" r:id="rId52"/>
    <p:sldId id="953" r:id="rId53"/>
    <p:sldId id="954" r:id="rId54"/>
    <p:sldId id="955" r:id="rId55"/>
    <p:sldId id="956" r:id="rId56"/>
    <p:sldId id="957" r:id="rId57"/>
    <p:sldId id="958" r:id="rId58"/>
    <p:sldId id="598" r:id="rId59"/>
    <p:sldId id="959" r:id="rId60"/>
    <p:sldId id="712" r:id="rId61"/>
    <p:sldId id="960" r:id="rId62"/>
    <p:sldId id="961" r:id="rId63"/>
    <p:sldId id="962" r:id="rId64"/>
    <p:sldId id="963" r:id="rId65"/>
    <p:sldId id="964" r:id="rId66"/>
    <p:sldId id="965" r:id="rId67"/>
    <p:sldId id="966" r:id="rId68"/>
    <p:sldId id="967" r:id="rId69"/>
    <p:sldId id="968" r:id="rId70"/>
    <p:sldId id="969" r:id="rId71"/>
    <p:sldId id="970" r:id="rId72"/>
    <p:sldId id="971" r:id="rId73"/>
    <p:sldId id="972" r:id="rId74"/>
    <p:sldId id="973" r:id="rId75"/>
    <p:sldId id="974" r:id="rId76"/>
    <p:sldId id="975" r:id="rId77"/>
    <p:sldId id="976" r:id="rId78"/>
    <p:sldId id="977" r:id="rId79"/>
    <p:sldId id="978" r:id="rId80"/>
    <p:sldId id="979" r:id="rId81"/>
    <p:sldId id="980" r:id="rId82"/>
    <p:sldId id="981" r:id="rId83"/>
    <p:sldId id="982" r:id="rId84"/>
    <p:sldId id="983" r:id="rId85"/>
    <p:sldId id="984" r:id="rId86"/>
    <p:sldId id="985" r:id="rId87"/>
    <p:sldId id="986" r:id="rId88"/>
    <p:sldId id="987" r:id="rId89"/>
    <p:sldId id="988" r:id="rId90"/>
    <p:sldId id="989" r:id="rId91"/>
    <p:sldId id="747" r:id="rId92"/>
    <p:sldId id="990" r:id="rId93"/>
    <p:sldId id="991" r:id="rId94"/>
    <p:sldId id="748" r:id="rId95"/>
    <p:sldId id="992" r:id="rId96"/>
    <p:sldId id="525" r:id="rId97"/>
    <p:sldId id="307" r:id="rId98"/>
    <p:sldId id="993" r:id="rId99"/>
    <p:sldId id="994" r:id="rId100"/>
    <p:sldId id="399" r:id="rId101"/>
    <p:sldId id="752" r:id="rId102"/>
    <p:sldId id="996" r:id="rId103"/>
    <p:sldId id="805" r:id="rId104"/>
    <p:sldId id="925" r:id="rId105"/>
    <p:sldId id="754" r:id="rId106"/>
    <p:sldId id="997" r:id="rId107"/>
    <p:sldId id="998" r:id="rId108"/>
    <p:sldId id="999" r:id="rId109"/>
    <p:sldId id="1000" r:id="rId110"/>
    <p:sldId id="1001" r:id="rId111"/>
    <p:sldId id="1002" r:id="rId112"/>
    <p:sldId id="1003" r:id="rId113"/>
    <p:sldId id="1004" r:id="rId114"/>
    <p:sldId id="1005" r:id="rId115"/>
    <p:sldId id="1006" r:id="rId116"/>
    <p:sldId id="1007" r:id="rId117"/>
    <p:sldId id="1008" r:id="rId118"/>
    <p:sldId id="1009" r:id="rId119"/>
    <p:sldId id="1010" r:id="rId120"/>
    <p:sldId id="1011" r:id="rId121"/>
    <p:sldId id="1012" r:id="rId122"/>
    <p:sldId id="750" r:id="rId1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B"/>
    <a:srgbClr val="00AB84"/>
    <a:srgbClr val="EC6D5E"/>
    <a:srgbClr val="0089CE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6308" autoAdjust="0"/>
  </p:normalViewPr>
  <p:slideViewPr>
    <p:cSldViewPr>
      <p:cViewPr varScale="1">
        <p:scale>
          <a:sx n="109" d="100"/>
          <a:sy n="109" d="100"/>
        </p:scale>
        <p:origin x="126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64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43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1.xml"/><Relationship Id="rId13" Type="http://schemas.openxmlformats.org/officeDocument/2006/relationships/slide" Target="slide89.xml"/><Relationship Id="rId18" Type="http://schemas.openxmlformats.org/officeDocument/2006/relationships/image" Target="../media/image2.png"/><Relationship Id="rId3" Type="http://schemas.openxmlformats.org/officeDocument/2006/relationships/slide" Target="slide2.xml"/><Relationship Id="rId7" Type="http://schemas.openxmlformats.org/officeDocument/2006/relationships/slide" Target="slide22.xml"/><Relationship Id="rId12" Type="http://schemas.openxmlformats.org/officeDocument/2006/relationships/slide" Target="slide87.xml"/><Relationship Id="rId17" Type="http://schemas.openxmlformats.org/officeDocument/2006/relationships/slide" Target="slide114.xml"/><Relationship Id="rId2" Type="http://schemas.openxmlformats.org/officeDocument/2006/relationships/image" Target="../media/image1.png"/><Relationship Id="rId16" Type="http://schemas.openxmlformats.org/officeDocument/2006/relationships/slide" Target="slide1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4.xml"/><Relationship Id="rId11" Type="http://schemas.openxmlformats.org/officeDocument/2006/relationships/slide" Target="slide79.xml"/><Relationship Id="rId5" Type="http://schemas.openxmlformats.org/officeDocument/2006/relationships/slide" Target="slide12.xml"/><Relationship Id="rId15" Type="http://schemas.openxmlformats.org/officeDocument/2006/relationships/slide" Target="slide95.xml"/><Relationship Id="rId10" Type="http://schemas.openxmlformats.org/officeDocument/2006/relationships/slide" Target="slide65.xml"/><Relationship Id="rId19" Type="http://schemas.openxmlformats.org/officeDocument/2006/relationships/image" Target="../media/image3.png"/><Relationship Id="rId4" Type="http://schemas.openxmlformats.org/officeDocument/2006/relationships/slide" Target="slide8.xml"/><Relationship Id="rId9" Type="http://schemas.openxmlformats.org/officeDocument/2006/relationships/slide" Target="slide64.xml"/><Relationship Id="rId14" Type="http://schemas.openxmlformats.org/officeDocument/2006/relationships/slide" Target="slide1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·ã¸ã¥ã¦ã«ã©ã¬ã³ã®ã¤ã©ã¹ãï¼é³¥ï¼">
            <a:extLst>
              <a:ext uri="{FF2B5EF4-FFF2-40B4-BE49-F238E27FC236}">
                <a16:creationId xmlns:a16="http://schemas.microsoft.com/office/drawing/2014/main" id="{77701666-0180-4AAC-866C-62C7DCDBE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510" y="2889541"/>
            <a:ext cx="1741256" cy="198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3642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新聞を読もう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918463-8D4A-4D75-BB16-E61940B3E8CB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300FED-2E0A-406A-9FE9-8028C4E1B270}"/>
              </a:ext>
            </a:extLst>
          </p:cNvPr>
          <p:cNvSpPr txBox="1"/>
          <p:nvPr/>
        </p:nvSpPr>
        <p:spPr>
          <a:xfrm>
            <a:off x="422898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敬語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E759B6-D6BA-41DA-8721-E3AB880FA9D6}"/>
              </a:ext>
            </a:extLst>
          </p:cNvPr>
          <p:cNvSpPr txBox="1"/>
          <p:nvPr/>
        </p:nvSpPr>
        <p:spPr>
          <a:xfrm>
            <a:off x="422898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たずねびと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9747AF-2FCD-4F2A-AA37-6111CCFC0805}"/>
              </a:ext>
            </a:extLst>
          </p:cNvPr>
          <p:cNvSpPr txBox="1"/>
          <p:nvPr/>
        </p:nvSpPr>
        <p:spPr>
          <a:xfrm>
            <a:off x="422898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よりよい学校生活のために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6B58623-F106-46D0-9EF3-DBC5CAD31A6A}"/>
              </a:ext>
            </a:extLst>
          </p:cNvPr>
          <p:cNvSpPr txBox="1"/>
          <p:nvPr/>
        </p:nvSpPr>
        <p:spPr>
          <a:xfrm>
            <a:off x="422898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漢字の読み方と使い方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EC12C7-7709-4EF8-A6A0-A7182C439946}"/>
              </a:ext>
            </a:extLst>
          </p:cNvPr>
          <p:cNvSpPr txBox="1"/>
          <p:nvPr/>
        </p:nvSpPr>
        <p:spPr>
          <a:xfrm>
            <a:off x="422898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固有種が教えてくれること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BA9F88-8076-443E-A240-4F60AEAC073F}"/>
              </a:ext>
            </a:extLst>
          </p:cNvPr>
          <p:cNvSpPr txBox="1"/>
          <p:nvPr/>
        </p:nvSpPr>
        <p:spPr>
          <a:xfrm>
            <a:off x="422898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グラフや表を用いて書こう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18E4E7-2E05-4AFB-85FF-8632BBA5403C}"/>
              </a:ext>
            </a:extLst>
          </p:cNvPr>
          <p:cNvSpPr txBox="1"/>
          <p:nvPr/>
        </p:nvSpPr>
        <p:spPr>
          <a:xfrm>
            <a:off x="422898" y="615846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カンジー博士の暗号解読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5E8CB7D-A763-40CE-AE56-832D60836204}"/>
              </a:ext>
            </a:extLst>
          </p:cNvPr>
          <p:cNvSpPr txBox="1"/>
          <p:nvPr/>
        </p:nvSpPr>
        <p:spPr>
          <a:xfrm>
            <a:off x="6113020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やなせたかし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――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アンパンマンの勇気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510DBA3-EED6-4EA4-A056-A3C79963C3ED}"/>
              </a:ext>
            </a:extLst>
          </p:cNvPr>
          <p:cNvSpPr txBox="1"/>
          <p:nvPr/>
        </p:nvSpPr>
        <p:spPr>
          <a:xfrm>
            <a:off x="6112276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あなたは、どう考える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440FD42-4EFB-47BF-81E2-308ADE0053CF}"/>
              </a:ext>
            </a:extLst>
          </p:cNvPr>
          <p:cNvSpPr txBox="1"/>
          <p:nvPr/>
        </p:nvSpPr>
        <p:spPr>
          <a:xfrm>
            <a:off x="6112276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想像力のスイッチを入れよう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4A480B-6E65-4B01-AF78-549DC813BFF1}"/>
              </a:ext>
            </a:extLst>
          </p:cNvPr>
          <p:cNvSpPr txBox="1"/>
          <p:nvPr/>
        </p:nvSpPr>
        <p:spPr>
          <a:xfrm>
            <a:off x="6112276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伝わる表現を選ぼう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02B469-2029-4BF2-8978-F7BF8962D74F}"/>
              </a:ext>
            </a:extLst>
          </p:cNvPr>
          <p:cNvSpPr txBox="1"/>
          <p:nvPr/>
        </p:nvSpPr>
        <p:spPr>
          <a:xfrm>
            <a:off x="6112276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複合語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5BF4C6F-7F59-4067-8173-BE1781C62DC0}"/>
              </a:ext>
            </a:extLst>
          </p:cNvPr>
          <p:cNvSpPr txBox="1"/>
          <p:nvPr/>
        </p:nvSpPr>
        <p:spPr>
          <a:xfrm>
            <a:off x="6112276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提案しよう、言葉とわたしたち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B5BCF3-F303-4C90-92A9-B071C56872E3}"/>
              </a:ext>
            </a:extLst>
          </p:cNvPr>
          <p:cNvSpPr txBox="1"/>
          <p:nvPr/>
        </p:nvSpPr>
        <p:spPr>
          <a:xfrm>
            <a:off x="6112276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大造じいさんとガン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新聞を読む女の子のイラスト">
            <a:extLst>
              <a:ext uri="{FF2B5EF4-FFF2-40B4-BE49-F238E27FC236}">
                <a16:creationId xmlns:a16="http://schemas.microsoft.com/office/drawing/2014/main" id="{BB0D3514-8890-4948-8E25-D847619C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746" y="5075838"/>
            <a:ext cx="1723254" cy="18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子供たちと吹き出しのイラスト">
            <a:extLst>
              <a:ext uri="{FF2B5EF4-FFF2-40B4-BE49-F238E27FC236}">
                <a16:creationId xmlns:a16="http://schemas.microsoft.com/office/drawing/2014/main" id="{5413C09F-3B6C-4A3E-8911-4138F490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781" y="2251964"/>
            <a:ext cx="2363495" cy="198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4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F13103-3446-42A3-9014-24E383288A5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00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5FCD0A-4679-4E0D-B5CE-A197F5CDCE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387E7D-A72F-4969-A75E-73C3862DFC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BFA4FE-C896-439C-921B-8B5D817478C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A91663-2C9C-4115-A4BD-99AA86AB783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BA9E80-5CD2-417D-8E1B-79FEA98141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05CD73-6C11-474B-9465-C5BE170262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4BE646-F798-403A-85A9-89D68AF8AEE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213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595BC0-F77E-487D-8C10-E27DB472EB6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39B56-5BED-47BB-82F6-E8438A2DC2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9F22C3-38C1-407E-8391-E8FB24F4B69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団体戦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90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88AF84-8AD0-4E60-A86B-2980F474827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A012777-D1A1-4045-A3B8-5341BB371C4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8DFFE1-0FFC-4A09-9BEC-3D3C1B82D5E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25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804C79-D4A6-4237-9799-6F02A74DB7A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DA5311-F9B1-4877-8F09-753413A28D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40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7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4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53D3A2-9C0C-47B8-958F-6D7E1F78BA6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5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182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伝わる表現を選ぼう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25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3177CE-C019-4558-94A9-698FC09E2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提案しよう、言葉とわたしたち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A912E1-BFA8-4ABA-87A7-9A5DE7C2979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694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510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B451A8-1217-47EE-919B-B96FB9C19CA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8826EE-6995-463D-BF1A-1AE19986A89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4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1C2B31-5342-43D3-9AB6-79ACD1A8AA4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743AA7-1092-4908-8C9D-184068A33B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8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69A471-678D-43CE-BA0E-051C2AFD75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9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35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7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0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122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10D6-4159-430B-9C70-82A0E0C33FB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95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4FAB02-5E10-4BD8-BEA6-C0DBE7B325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BA0091-8134-4B23-A068-5F4F42E8507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4BD25D9-63AC-4447-AF34-0EAA0620D3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7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0505E4-0E2F-4AC7-9176-3EB415F3D0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697CCC-24D9-486F-9612-5A536C8494E7}"/>
              </a:ext>
            </a:extLst>
          </p:cNvPr>
          <p:cNvSpPr txBox="1"/>
          <p:nvPr/>
        </p:nvSpPr>
        <p:spPr>
          <a:xfrm>
            <a:off x="3961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CC799E-99ED-4D81-A601-741B94A225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58716C-D769-41E8-BA1D-796387E717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45D08C-E111-41EF-A99F-07F591ED8A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8C7D9-5E54-47A5-9955-659E9727CC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63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9B72D-D0AE-4185-84D1-0D15B306D50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B4A4DF-F4D2-445A-9982-B9D6053020B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42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584422-F0F8-4D4D-B165-C5C3298D5B7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64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D7DFAE-DC08-4421-BC81-09E639E1AA9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898AB0-EEE3-4D7F-A549-81280575D7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2043EC-6641-4B47-BD86-DAD333BA4B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3B5D3B-8C5D-4CD0-A314-E66F0826CE78}"/>
              </a:ext>
            </a:extLst>
          </p:cNvPr>
          <p:cNvSpPr txBox="1"/>
          <p:nvPr/>
        </p:nvSpPr>
        <p:spPr>
          <a:xfrm>
            <a:off x="3719736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803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着眼点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1585746-C2DD-4184-A21E-6C835C7DF4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00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77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DE494-FC84-401B-8171-DB4CD172989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9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7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972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959C01-BB8C-4C38-8614-0BDF9C7E02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682371-8150-410B-9735-274FC0F1089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CD7F46-1B41-4F8B-9B3A-E073A245056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志望校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255DED-D29E-4ED1-BC56-DAE4D765C2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19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56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9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8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83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EDED00-AB03-4895-86CF-F059AF79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32A291-694A-4281-8589-29B2A349AFBE}"/>
              </a:ext>
            </a:extLst>
          </p:cNvPr>
          <p:cNvSpPr txBox="1"/>
          <p:nvPr/>
        </p:nvSpPr>
        <p:spPr>
          <a:xfrm>
            <a:off x="3961409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7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3B8075-A157-42FA-9CDB-A6C529162CF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77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EDDB7-7824-4A60-A084-42F74201A0A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05713E-496A-425B-94D9-E16017667858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42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3D3FA9-2D66-4292-A0BA-EDB2507322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A78D8A-70D1-4090-BF90-B8C10901A5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E345E4-88E6-4B04-A084-C7F4CA75F8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48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7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05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8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569499-904D-4468-9590-BB114CEA67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0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B8568E-597A-44A9-BEEE-06A1B00FAE7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79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562582-E44A-455B-A4B0-D450CCF57F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4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E8F776-1F62-4165-A052-E2F12767FAC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7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20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5030CB-275E-4BBC-98D6-00FEE05757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B1D0AD2-5E2B-41DB-BC9D-50694E283F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030AF8-10D2-4AD7-8A36-AF084DE7C2CD}"/>
              </a:ext>
            </a:extLst>
          </p:cNvPr>
          <p:cNvSpPr txBox="1"/>
          <p:nvPr/>
        </p:nvSpPr>
        <p:spPr>
          <a:xfrm>
            <a:off x="4109794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14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17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8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6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67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70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EC625-E34C-4AAA-BE28-4D302EA338B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2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404659-613A-45A8-AE75-666236C922A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07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A1CFD6-FB3B-430A-B983-D2ED581FD87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4B677A-C2AC-4E75-95C7-2639E8AE7D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8DBE175-E00A-4240-88F0-9D0D337ADE3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46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BDCE9-2A7B-45A7-A93E-7494442845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EA6A17-758F-41F3-8872-0EC7D873A6E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A05B6F-0F4A-47B1-8C02-74EC62CC36C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にん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4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644211-4678-4D41-90CE-D07D8DFB55D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237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846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グラフや表を用いて書こう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4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11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A394B-B311-47CD-869B-09DC7A6BBF6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96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8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58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61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89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2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28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030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A057F0-7FCB-4E1B-9DA3-E608D57FE8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9E3544-972F-4729-980F-A71A23CA5D3D}"/>
              </a:ext>
            </a:extLst>
          </p:cNvPr>
          <p:cNvSpPr txBox="1"/>
          <p:nvPr/>
        </p:nvSpPr>
        <p:spPr>
          <a:xfrm>
            <a:off x="3863752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052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DF32D0-EC35-4CCC-AACC-30D37F49E01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91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どう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92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61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92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88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7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392747-5D55-414A-A279-9A9375146B37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220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6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B6954B-8069-4DA8-BCC2-00AFE4E7E3FE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A66BCF-7C1F-4ADD-8B76-06F933E746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54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42CF69-FD56-4C21-904D-1BC2943E0E3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711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A81A4F-27EC-49CE-95D5-AA62710E10F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25836E-585C-4AE5-AF56-2B1F382565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</p:spTree>
    <p:extLst>
      <p:ext uri="{BB962C8B-B14F-4D97-AF65-F5344CB8AC3E}">
        <p14:creationId xmlns:p14="http://schemas.microsoft.com/office/powerpoint/2010/main" val="376363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21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74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20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職員室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26B0EC-8A6C-4754-AD76-29C260304C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B5C985-7883-47B5-B471-56F7BF2626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EA9EFA-A832-40FF-86FC-B83D4EDCDE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85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351908-AE75-4AA1-AF16-503E6E80E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AD6554-ADB7-4F43-B2F8-64560F9452E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646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384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小型化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1B0F48-9A1B-4F0C-B9DF-98B8085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1D9289-E899-4654-BEBE-C879D6E142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3F96CD-F276-4724-AC31-AAD5BA58FE6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24A056-22F2-481A-A56D-E2461F3FB4F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EDED40-1213-41D2-9E89-6F399ED11D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7634DC-EE61-405C-B47D-82B6BD41A7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C6C4E1-2B91-40CD-A03C-C5D56BC640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C4055B-B62A-450F-A2A9-4CA31ABA90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68505B-EB2A-4AF4-87A5-6BBA2756B67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4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7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1138</Words>
  <Application>Microsoft Office PowerPoint</Application>
  <PresentationFormat>ワイド画面</PresentationFormat>
  <Paragraphs>567</Paragraphs>
  <Slides>122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122</vt:i4>
      </vt:variant>
    </vt:vector>
  </HeadingPairs>
  <TitlesOfParts>
    <vt:vector size="12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　後編</dc:title>
  <dc:creator>morita</dc:creator>
  <cp:lastModifiedBy>colas@edu-c.local</cp:lastModifiedBy>
  <cp:revision>579</cp:revision>
  <dcterms:created xsi:type="dcterms:W3CDTF">2019-06-12T23:18:36Z</dcterms:created>
  <dcterms:modified xsi:type="dcterms:W3CDTF">2023-09-22T05:08:16Z</dcterms:modified>
</cp:coreProperties>
</file>