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2"/>
  </p:notesMasterIdLst>
  <p:sldIdLst>
    <p:sldId id="676" r:id="rId2"/>
    <p:sldId id="662" r:id="rId3"/>
    <p:sldId id="273" r:id="rId4"/>
    <p:sldId id="434" r:id="rId5"/>
    <p:sldId id="466" r:id="rId6"/>
    <p:sldId id="479" r:id="rId7"/>
    <p:sldId id="699" r:id="rId8"/>
    <p:sldId id="628" r:id="rId9"/>
    <p:sldId id="389" r:id="rId10"/>
    <p:sldId id="429" r:id="rId11"/>
    <p:sldId id="741" r:id="rId12"/>
    <p:sldId id="742" r:id="rId13"/>
    <p:sldId id="743" r:id="rId14"/>
    <p:sldId id="427" r:id="rId15"/>
    <p:sldId id="682" r:id="rId16"/>
    <p:sldId id="744" r:id="rId17"/>
    <p:sldId id="717" r:id="rId18"/>
    <p:sldId id="745" r:id="rId19"/>
    <p:sldId id="746" r:id="rId20"/>
    <p:sldId id="747" r:id="rId21"/>
    <p:sldId id="748" r:id="rId22"/>
    <p:sldId id="749" r:id="rId23"/>
    <p:sldId id="750" r:id="rId24"/>
    <p:sldId id="705" r:id="rId25"/>
    <p:sldId id="751" r:id="rId26"/>
    <p:sldId id="752" r:id="rId27"/>
    <p:sldId id="753" r:id="rId28"/>
    <p:sldId id="754" r:id="rId29"/>
    <p:sldId id="755" r:id="rId30"/>
    <p:sldId id="756" r:id="rId31"/>
    <p:sldId id="757" r:id="rId32"/>
    <p:sldId id="758" r:id="rId33"/>
    <p:sldId id="399" r:id="rId34"/>
    <p:sldId id="759" r:id="rId35"/>
    <p:sldId id="760" r:id="rId36"/>
    <p:sldId id="761" r:id="rId37"/>
    <p:sldId id="762" r:id="rId38"/>
    <p:sldId id="763" r:id="rId39"/>
    <p:sldId id="764" r:id="rId40"/>
    <p:sldId id="712" r:id="rId41"/>
    <p:sldId id="765" r:id="rId42"/>
    <p:sldId id="766" r:id="rId43"/>
    <p:sldId id="767" r:id="rId44"/>
    <p:sldId id="768" r:id="rId45"/>
    <p:sldId id="583" r:id="rId46"/>
    <p:sldId id="769" r:id="rId47"/>
    <p:sldId id="770" r:id="rId48"/>
    <p:sldId id="771" r:id="rId49"/>
    <p:sldId id="772" r:id="rId50"/>
    <p:sldId id="773" r:id="rId51"/>
    <p:sldId id="436" r:id="rId52"/>
    <p:sldId id="774" r:id="rId53"/>
    <p:sldId id="775" r:id="rId54"/>
    <p:sldId id="776" r:id="rId55"/>
    <p:sldId id="778" r:id="rId56"/>
    <p:sldId id="779" r:id="rId57"/>
    <p:sldId id="780" r:id="rId58"/>
    <p:sldId id="781" r:id="rId59"/>
    <p:sldId id="782" r:id="rId60"/>
    <p:sldId id="678" r:id="rId61"/>
    <p:sldId id="783" r:id="rId62"/>
    <p:sldId id="784" r:id="rId63"/>
    <p:sldId id="785" r:id="rId64"/>
    <p:sldId id="484" r:id="rId65"/>
    <p:sldId id="786" r:id="rId66"/>
    <p:sldId id="787" r:id="rId67"/>
    <p:sldId id="924" r:id="rId68"/>
    <p:sldId id="925" r:id="rId69"/>
    <p:sldId id="926" r:id="rId70"/>
    <p:sldId id="680" r:id="rId71"/>
    <p:sldId id="927" r:id="rId72"/>
    <p:sldId id="928" r:id="rId73"/>
    <p:sldId id="929" r:id="rId74"/>
    <p:sldId id="547" r:id="rId75"/>
    <p:sldId id="930" r:id="rId76"/>
    <p:sldId id="931" r:id="rId77"/>
    <p:sldId id="932" r:id="rId78"/>
    <p:sldId id="933" r:id="rId79"/>
    <p:sldId id="934" r:id="rId80"/>
    <p:sldId id="935" r:id="rId81"/>
    <p:sldId id="936" r:id="rId82"/>
    <p:sldId id="937" r:id="rId83"/>
    <p:sldId id="938" r:id="rId84"/>
    <p:sldId id="939" r:id="rId85"/>
    <p:sldId id="940" r:id="rId86"/>
    <p:sldId id="941" r:id="rId87"/>
    <p:sldId id="477" r:id="rId88"/>
    <p:sldId id="942" r:id="rId89"/>
    <p:sldId id="943" r:id="rId90"/>
    <p:sldId id="944" r:id="rId9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CB"/>
    <a:srgbClr val="00AB84"/>
    <a:srgbClr val="EC6D5E"/>
    <a:srgbClr val="0089CE"/>
    <a:srgbClr val="36B8D6"/>
    <a:srgbClr val="2ABFE2"/>
    <a:srgbClr val="48A6C4"/>
    <a:srgbClr val="4FB8BD"/>
    <a:srgbClr val="3EBDCE"/>
    <a:srgbClr val="F26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6308" autoAdjust="0"/>
  </p:normalViewPr>
  <p:slideViewPr>
    <p:cSldViewPr>
      <p:cViewPr varScale="1">
        <p:scale>
          <a:sx n="122" d="100"/>
          <a:sy n="122" d="100"/>
        </p:scale>
        <p:origin x="9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654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-125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B01FB-1078-4E8D-9872-1621339EF254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1059-48E5-4904-BF80-09817418F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43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55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1588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72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874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75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9823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77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155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78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8924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79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8166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81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13760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84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6289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90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771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5.xml"/><Relationship Id="rId13" Type="http://schemas.openxmlformats.org/officeDocument/2006/relationships/slide" Target="slide65.xml"/><Relationship Id="rId18" Type="http://schemas.openxmlformats.org/officeDocument/2006/relationships/image" Target="../media/image3.png"/><Relationship Id="rId3" Type="http://schemas.openxmlformats.org/officeDocument/2006/relationships/slide" Target="slide2.xml"/><Relationship Id="rId7" Type="http://schemas.openxmlformats.org/officeDocument/2006/relationships/slide" Target="slide39.xml"/><Relationship Id="rId12" Type="http://schemas.openxmlformats.org/officeDocument/2006/relationships/slide" Target="slide63.xml"/><Relationship Id="rId17" Type="http://schemas.openxmlformats.org/officeDocument/2006/relationships/image" Target="../media/image2.png"/><Relationship Id="rId2" Type="http://schemas.openxmlformats.org/officeDocument/2006/relationships/image" Target="../media/image1.png"/><Relationship Id="rId16" Type="http://schemas.openxmlformats.org/officeDocument/2006/relationships/slide" Target="slide8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0.xml"/><Relationship Id="rId11" Type="http://schemas.openxmlformats.org/officeDocument/2006/relationships/slide" Target="slide62.xml"/><Relationship Id="rId5" Type="http://schemas.openxmlformats.org/officeDocument/2006/relationships/slide" Target="slide18.xml"/><Relationship Id="rId15" Type="http://schemas.openxmlformats.org/officeDocument/2006/relationships/slide" Target="slide83.xml"/><Relationship Id="rId10" Type="http://schemas.openxmlformats.org/officeDocument/2006/relationships/slide" Target="slide58.xml"/><Relationship Id="rId4" Type="http://schemas.openxmlformats.org/officeDocument/2006/relationships/slide" Target="slide15.xml"/><Relationship Id="rId9" Type="http://schemas.openxmlformats.org/officeDocument/2006/relationships/slide" Target="slide49.xml"/><Relationship Id="rId14" Type="http://schemas.openxmlformats.org/officeDocument/2006/relationships/slide" Target="slide6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ä¿³å¥ãè© ãã§ããç·æ§ã®ã¤ã©ã¹ã">
            <a:extLst>
              <a:ext uri="{FF2B5EF4-FFF2-40B4-BE49-F238E27FC236}">
                <a16:creationId xmlns:a16="http://schemas.microsoft.com/office/drawing/2014/main" id="{4D39D8C1-04C3-424B-A3D6-080EDA9425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3376" y="3620392"/>
            <a:ext cx="1647256" cy="1920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小学５年生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　前編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77044" y="253146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なまえつけてよ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3A9D5E4-5274-4678-9EFA-8306DD529899}"/>
              </a:ext>
            </a:extLst>
          </p:cNvPr>
          <p:cNvSpPr txBox="1"/>
          <p:nvPr/>
        </p:nvSpPr>
        <p:spPr>
          <a:xfrm>
            <a:off x="877044" y="313345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図書館を使いこなそう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76C86388-5402-4463-894A-E941E21B8311}"/>
              </a:ext>
            </a:extLst>
          </p:cNvPr>
          <p:cNvSpPr txBox="1"/>
          <p:nvPr/>
        </p:nvSpPr>
        <p:spPr>
          <a:xfrm>
            <a:off x="875394" y="3736658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漢字の成り立ち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1205D99D-48A2-42FF-BD93-3F122E26D7B0}"/>
              </a:ext>
            </a:extLst>
          </p:cNvPr>
          <p:cNvSpPr txBox="1"/>
          <p:nvPr/>
        </p:nvSpPr>
        <p:spPr>
          <a:xfrm>
            <a:off x="876300" y="433742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きいて、きいて、きいてみよう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E893333E-551A-45F1-B0E0-9D7962777016}"/>
              </a:ext>
            </a:extLst>
          </p:cNvPr>
          <p:cNvSpPr txBox="1"/>
          <p:nvPr/>
        </p:nvSpPr>
        <p:spPr>
          <a:xfrm>
            <a:off x="875394" y="493940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見立てる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CEA65A2A-D22E-40C2-B001-A71AF6A55757}"/>
              </a:ext>
            </a:extLst>
          </p:cNvPr>
          <p:cNvSpPr txBox="1"/>
          <p:nvPr/>
        </p:nvSpPr>
        <p:spPr>
          <a:xfrm>
            <a:off x="875394" y="554139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言葉の意味が分かること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F15E6BB0-4A0D-4B5D-9993-2B12D5A34CB7}"/>
              </a:ext>
            </a:extLst>
          </p:cNvPr>
          <p:cNvSpPr txBox="1"/>
          <p:nvPr/>
        </p:nvSpPr>
        <p:spPr>
          <a:xfrm>
            <a:off x="875394" y="614337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和語・漢語・外来語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715230A6-4356-4D57-9CD6-EADAAFADDC9D}"/>
              </a:ext>
            </a:extLst>
          </p:cNvPr>
          <p:cNvSpPr txBox="1"/>
          <p:nvPr/>
        </p:nvSpPr>
        <p:spPr>
          <a:xfrm>
            <a:off x="6254939" y="253146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日常を十七音で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312E4A47-5EA3-48DD-9873-7EA8B5A340B8}"/>
              </a:ext>
            </a:extLst>
          </p:cNvPr>
          <p:cNvSpPr txBox="1"/>
          <p:nvPr/>
        </p:nvSpPr>
        <p:spPr>
          <a:xfrm>
            <a:off x="6254939" y="313345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古典の世界（一）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9752A0C6-4F72-4981-891D-5D2123B94C10}"/>
              </a:ext>
            </a:extLst>
          </p:cNvPr>
          <p:cNvSpPr txBox="1"/>
          <p:nvPr/>
        </p:nvSpPr>
        <p:spPr>
          <a:xfrm>
            <a:off x="6253289" y="3736658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目的に応じて引用するとき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7431E061-E4DF-40DB-B0AF-04AEAF78B4E8}"/>
              </a:ext>
            </a:extLst>
          </p:cNvPr>
          <p:cNvSpPr txBox="1"/>
          <p:nvPr/>
        </p:nvSpPr>
        <p:spPr>
          <a:xfrm>
            <a:off x="6254195" y="433742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みんなが過ごしやすい町へ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2386F403-0067-4925-A91F-C193826EA4D0}"/>
              </a:ext>
            </a:extLst>
          </p:cNvPr>
          <p:cNvSpPr txBox="1"/>
          <p:nvPr/>
        </p:nvSpPr>
        <p:spPr>
          <a:xfrm>
            <a:off x="6253289" y="493940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同じ読み方の漢字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03E0BEA3-1C41-47F8-A197-515A6490FAE4}"/>
              </a:ext>
            </a:extLst>
          </p:cNvPr>
          <p:cNvSpPr txBox="1"/>
          <p:nvPr/>
        </p:nvSpPr>
        <p:spPr>
          <a:xfrm>
            <a:off x="6253289" y="554139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作家で広げるわたしたちの読書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27344E19-77D9-489C-835D-6B221121FC1D}"/>
              </a:ext>
            </a:extLst>
          </p:cNvPr>
          <p:cNvSpPr txBox="1"/>
          <p:nvPr/>
        </p:nvSpPr>
        <p:spPr>
          <a:xfrm>
            <a:off x="6253289" y="614337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カレーライス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30" name="Picture 6" descr="ãµã©ãã¬ããã®ã¤ã©ã¹ãï¼æ æ¯ï¼">
            <a:extLst>
              <a:ext uri="{FF2B5EF4-FFF2-40B4-BE49-F238E27FC236}">
                <a16:creationId xmlns:a16="http://schemas.microsoft.com/office/drawing/2014/main" id="{FC82583E-C9E6-4B8A-AAB0-F82A6D23EE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6096" y="1362935"/>
            <a:ext cx="2703133" cy="228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ドロドロなカレーのイラスト">
            <a:extLst>
              <a:ext uri="{FF2B5EF4-FFF2-40B4-BE49-F238E27FC236}">
                <a16:creationId xmlns:a16="http://schemas.microsoft.com/office/drawing/2014/main" id="{2B8CD541-CD6E-4C72-A8B8-DC4741AE27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686"/>
          <a:stretch/>
        </p:blipFill>
        <p:spPr bwMode="auto">
          <a:xfrm>
            <a:off x="0" y="1354932"/>
            <a:ext cx="2337048" cy="110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736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 じょう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8DF8D24-29C9-4715-BE04-52B7A036818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なまえつけてよ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CCBE3CC-89B7-4EAD-8572-575448823411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478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表現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ひょう げん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B3615A6-5136-4DFB-B834-1E60B8AA4D6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なまえつけてよ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361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0DEBFCE-3A5F-47D5-83C5-D6942881130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なまえつけてよ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218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印象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 しょう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8DF8D24-29C9-4715-BE04-52B7A036818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なまえつけてよ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55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理解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2498F51-F24C-4A85-AA1E-940DA6EC78B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なまえつけてよ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959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技術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66357A2-050E-4A63-B36B-3C81FA0D0B1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8ADC316-9254-4B4C-80F4-3152380AA86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図書館を使いこなそう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F194E8D-761B-4AD5-AE64-17A0AD97477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64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E831C86-7115-4851-8D36-2F84E36DD09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図書館を使いこなそう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973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興味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B2B773A-9404-47DE-9B9B-B6DB60F0F54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54C5704-FDBB-4E78-ABC0-28BFC3B8894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84A5DCE-81B0-4C42-826E-5D42A5291FE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図書館を使いこなそう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385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　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許可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1C321D4-C1C1-4596-B684-2073E84EE42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94CB958-50D3-46F7-A617-2DC1C38A4FB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6192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河口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308D219-AF85-42BC-A094-22FEFD36FFE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0632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まか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任す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9A0EB3A-33CA-482D-9691-92DF95C3BFD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なまえつけてよ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B239F6-A98B-4255-B0AC-150C9BABDAD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349387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銅像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0CD486-F6D2-41DD-BCBC-B9F61088781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470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修復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ふく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0D4ADEC-B7E6-4DEC-A6A7-FF697D771B2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834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0CD486-F6D2-41DD-BCBC-B9F61088781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3339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点検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0CD486-F6D2-41DD-BCBC-B9F61088781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5196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直ちに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ただ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A60CF1E-4C91-49C2-985E-E80C41638E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037D3B5-93E3-4966-BD04-A09DA2052A0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B32D4BF-A751-4C68-8B80-6E401AA699A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33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移動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308D219-AF85-42BC-A094-22FEFD36FFE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735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にゅうしょう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入賞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2639F99-8C7D-4E72-B9A5-B1F906B4C7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A86A5EA-8EBE-44DF-BCA7-95397AF513D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C4AFC21-1BB5-434C-9E0E-B5C477D9F2B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102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貿易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0CD486-F6D2-41DD-BCBC-B9F61088781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9182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愛犬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0CD486-F6D2-41DD-BCBC-B9F61088781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589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清潔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0CD486-F6D2-41DD-BCBC-B9F61088781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038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かど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6A9FA4-F390-4C80-AC34-C311A0DC759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B1C954C-23B9-4BF3-A6AD-4AC5801E28A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なまえつけてよ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8456C5D-DF76-4AAB-9DF8-12EC2C281960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CA8F03B-4311-4A75-98E2-E0012548826F}"/>
              </a:ext>
            </a:extLst>
          </p:cNvPr>
          <p:cNvSpPr txBox="1"/>
          <p:nvPr/>
        </p:nvSpPr>
        <p:spPr>
          <a:xfrm>
            <a:off x="4079776" y="227687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角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347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質問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しつ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0CD486-F6D2-41DD-BCBC-B9F61088781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きいて、きいて、きいてみよう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847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報告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0CD486-F6D2-41DD-BCBC-B9F61088781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きいて、きいて、きいてみよう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6466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0CD486-F6D2-41DD-BCBC-B9F61088781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きいて、きいて、きいてみよう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6533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確かめる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EC68617-0970-48CF-A60F-F967F664151F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たし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5800110-C638-4E41-BDF9-2F258EDCA92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8498697-152C-4C40-B25D-939D7551D8E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567BF58-9A15-4DF9-89A0-C451A571741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きいて、きいて、きいてみよう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819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所属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0CD486-F6D2-41DD-BCBC-B9F61088781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きいて、きいて、きいてみよう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828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内容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0CD486-F6D2-41DD-BCBC-B9F61088781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きいて、きいて、きいてみよう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860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意識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BE2F24A-47A6-4D11-B82E-B90E715F89A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きいて、きいて、きいてみよう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933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準備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じゅん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B2B773A-9404-47DE-9B9B-B6DB60F0F54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54C5704-FDBB-4E78-ABC0-28BFC3B8894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3054AA-B973-48A2-8996-A1D842C4966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きいて、きいて、きいてみよう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21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応じる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A60CF1E-4C91-49C2-985E-E80C41638E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037D3B5-93E3-4966-BD04-A09DA2052A0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203BE17-3699-4C55-B673-39F1DF55659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きいて、きいて、きいてみよう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898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原因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0CD486-F6D2-41DD-BCBC-B9F61088781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見立てる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12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現れる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82A28BC-8775-413C-A592-6ED1EA3B3B0C}"/>
              </a:ext>
            </a:extLst>
          </p:cNvPr>
          <p:cNvSpPr txBox="1"/>
          <p:nvPr/>
        </p:nvSpPr>
        <p:spPr>
          <a:xfrm>
            <a:off x="6585172" y="980688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あらわ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7676BCB-AE93-4E62-86CB-3E2E59F34B6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161FA32-5EA5-4F89-A0FB-5F5B9A77E90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なまえつけてよ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0492071-A53F-49BD-A44C-791D88987C6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442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述べる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AA7B700-CED8-43D6-B67C-C084DF88182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7D5A730-3AE7-41C3-9EF9-1FFA900DA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BEFAE58-1141-4816-BD9D-0D216730DF2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見立てる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994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じつ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0CD486-F6D2-41DD-BCBC-B9F61088781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見立てる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8065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 ぶ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西部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7F5EE7-4BBD-4F0A-9F40-C60F33181ED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B0CEA27-1946-4A6F-882C-2853216B84B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見立てる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674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まる　 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丸太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7F5EE7-4BBD-4F0A-9F40-C60F33181ED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B0CEA27-1946-4A6F-882C-2853216B84B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見立てる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6966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支える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ささ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A60CF1E-4C91-49C2-985E-E80C41638E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037D3B5-93E3-4966-BD04-A09DA2052A0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D937F70-CBC7-4E6F-B303-023231AD217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見立てる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6463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留学生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りゅう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E1118BB-305C-4887-89FC-AE747319BD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0D3F319-27D3-4F9C-B333-3832161921A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9CFDEE0-C612-4C3C-9938-3F3C38BD446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言葉の意味が分かること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575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適切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ED2AEBA-3CDB-4A83-8427-1F4FF782484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言葉の意味が分かること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6952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構成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ED2AEBA-3CDB-4A83-8427-1F4FF782484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言葉の意味が分かること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525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直接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ちょく せつ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B3615A6-5136-4DFB-B834-1E60B8AA4D6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言葉の意味が分かること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2707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過ごす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AA7B700-CED8-43D6-B67C-C084DF88182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7D5A730-3AE7-41C3-9EF9-1FFA900DA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BEFAE58-1141-4816-BD9D-0D216730DF2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和語・漢語・外来語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350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じっ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0DEBFCE-3A5F-47D5-83C5-D6942881130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なまえつけてよ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27E9025-7E49-402E-9A46-B77F66540A65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29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新幹線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6C323A4-0B97-4993-AED3-FAB2FA52BB0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A9DFE5D-718B-4B1D-A1F5-B0AD32C53A0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DA0A8A9-44ED-4689-839E-54B691EC047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和語・漢語・外来語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943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124DFF7-FAB8-423D-95B6-1DCE1720801C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83F2BD4-4314-4025-B83E-3539E614F700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7651D1D-FE98-4F3F-B8E6-E9AA7DFCF1A9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混み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7D45F0C-415A-4175-8639-A8E455C5C189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6D58A6E-85E2-42A1-8749-7DA7AD72DA0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E859FA7-FAD0-49C2-B801-3D75BA8463C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7F0B6D3-42B1-40FC-8625-06C21C2DF93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和語・漢語・外来語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133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混雑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17F293A-AAB1-409B-901A-5A256DB3D2B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和語・漢語・外来語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4630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しょうりゃく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省略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237F49D-7A6E-443E-B944-662B6F6ADA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3D73FCF-BB9F-421D-817B-98C088DCE2F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80E54DF-BAEB-4670-9EA1-0C09FE60FE3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和語・漢語・外来語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743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計測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17F293A-AAB1-409B-901A-5A256DB3D2B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和語・漢語・外来語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5564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　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禁止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7F5EE7-4BBD-4F0A-9F40-C60F33181ED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4106E92-CA3A-4987-9C40-9D1BB0AE4C3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和語・漢語・外来語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618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貸す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539D972-76FD-4EAB-9A7E-AED3A6C6D21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6112FB4-0CD0-4DDF-BE7D-7F6754F90FD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E4BBF0B-9201-4B01-9574-BF97AEBD3B9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和語・漢語・外来語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4424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可能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533F23E-B263-4B9C-9E12-26CD715BE9A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和語・漢語・外来語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019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　 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俳句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7F5EE7-4BBD-4F0A-9F40-C60F33181ED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4106E92-CA3A-4987-9C40-9D1BB0AE4C3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日常を十七音で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9012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 じょう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F086996-CC59-4517-9D0D-0B3D6F47E04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日常を十七音で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A1A25A8-35C2-4AE5-BA12-6DD521D1BA8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6454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ど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態度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1C321D4-C1C1-4596-B684-2073E84EE42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なまえつけてよ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F5CA91F-A7B6-4803-87D1-862035D17E73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248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さくら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E9BE0CA-A5B8-4499-AFF1-D2A5C919F6B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42278B5-2EF1-4057-804F-DB351BD9CA6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日常を十七音で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76B04B5-7FE9-41E5-9FA5-CA77039FEA7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C36BF40-9BD4-4FDA-B9A0-E73D0B361B83}"/>
              </a:ext>
            </a:extLst>
          </p:cNvPr>
          <p:cNvSpPr txBox="1"/>
          <p:nvPr/>
        </p:nvSpPr>
        <p:spPr>
          <a:xfrm>
            <a:off x="3961409" y="220486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97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順序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じゅん じょ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CCEE497-A05C-4370-94D3-53DE31F363B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日常を十七音で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238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古典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533F23E-B263-4B9C-9E12-26CD715BE9A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古典の世界（一）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6014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66357A2-050E-4A63-B36B-3C81FA0D0B1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8ADC316-9254-4B4C-80F4-3152380AA86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目的に応じて引用するとき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F194E8D-761B-4AD5-AE64-17A0AD97477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0092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99D3ED4-2479-4426-A8EF-2CC2059B62A2}"/>
              </a:ext>
            </a:extLst>
          </p:cNvPr>
          <p:cNvSpPr txBox="1"/>
          <p:nvPr/>
        </p:nvSpPr>
        <p:spPr>
          <a:xfrm>
            <a:off x="5741899" y="734801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二酸化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2F5F177-4135-4A17-A810-8B452F5BC433}"/>
              </a:ext>
            </a:extLst>
          </p:cNvPr>
          <p:cNvSpPr txBox="1"/>
          <p:nvPr/>
        </p:nvSpPr>
        <p:spPr>
          <a:xfrm>
            <a:off x="3102409" y="3186663"/>
            <a:ext cx="2323713" cy="3671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炭素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7CE92B0-D65E-4FAE-BAA0-6B94B14E9E9E}"/>
              </a:ext>
            </a:extLst>
          </p:cNvPr>
          <p:cNvSpPr txBox="1"/>
          <p:nvPr/>
        </p:nvSpPr>
        <p:spPr>
          <a:xfrm>
            <a:off x="4974617" y="32929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9D6A1C1-EC86-4DED-B593-60D9328E4DC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B96A4C6-DD43-4269-BEFF-A375EA5718C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目的に応じて引用するとき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DA2E3EC-1A04-42D5-A91D-36544E19303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5341BBF-32A4-463E-AC73-CDFEB856FC8B}"/>
              </a:ext>
            </a:extLst>
          </p:cNvPr>
          <p:cNvSpPr txBox="1"/>
          <p:nvPr/>
        </p:nvSpPr>
        <p:spPr>
          <a:xfrm>
            <a:off x="4974617" y="5388399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9EA4DC0-7B04-44E4-93A0-0E9007A827A7}"/>
              </a:ext>
            </a:extLst>
          </p:cNvPr>
          <p:cNvSpPr txBox="1"/>
          <p:nvPr/>
        </p:nvSpPr>
        <p:spPr>
          <a:xfrm>
            <a:off x="7680176" y="1131566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5DE57EF-A506-4B40-8543-8DE6FFC97303}"/>
              </a:ext>
            </a:extLst>
          </p:cNvPr>
          <p:cNvSpPr txBox="1"/>
          <p:nvPr/>
        </p:nvSpPr>
        <p:spPr>
          <a:xfrm>
            <a:off x="7680176" y="262134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089DA1B-8E29-4E6E-9F3B-B58D1212C45F}"/>
              </a:ext>
            </a:extLst>
          </p:cNvPr>
          <p:cNvSpPr txBox="1"/>
          <p:nvPr/>
        </p:nvSpPr>
        <p:spPr>
          <a:xfrm>
            <a:off x="7680176" y="4767310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2700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4" grpId="0"/>
      <p:bldP spid="15" grpId="0"/>
      <p:bldP spid="16" grpId="0"/>
      <p:bldP spid="17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調査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B2B773A-9404-47DE-9B9B-B6DB60F0F54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54C5704-FDBB-4E78-ABC0-28BFC3B8894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84A5DCE-81B0-4C42-826E-5D42A5291FE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みんなが過ごしやすい町へ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973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せっ　 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設置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7F5EE7-4BBD-4F0A-9F40-C60F33181ED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EF3FD75-CF46-463E-88CE-ED080445E9D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みんなが過ごしやすい町へ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20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停留所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1" y="2734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りゅう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0" y="506453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5F1A4B-FC36-447B-ACB0-E63E1B47CDD4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E7EF00C-4681-4392-85DF-E9F339F61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A3A70D-FE7F-4458-A208-10BE0BDFE4E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557F60C-71E9-4486-A446-69C59182D3D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みんなが過ごしやすい町へ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672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2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総合的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6C323A4-0B97-4993-AED3-FAB2FA52BB0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A9DFE5D-718B-4B1D-A1F5-B0AD32C53A0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B1852A4-4BF7-47F2-A87E-E5ED1684878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みんなが過ごしやすい町へ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190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厚い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E04875-E1C9-4CFF-A2DC-FBEFADBE28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3C69C92-2A63-4F2D-AE59-878B6ED39A9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149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飼う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539D972-76FD-4EAB-9A7E-AED3A6C6D21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75AF3F0-4247-4D07-A912-A87E0ABBD50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なまえつけてよ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CE11B0B-FD1E-4224-AA5C-245811C082B2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930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武士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6E1023F-E9FC-417C-87D5-00DB1AC2EB6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CA8AE77-846A-4897-AD35-CFB01BC71E7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3D39FE2-C567-4358-944A-165032BDB46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484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校舎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622E0BB-AA54-4ADC-9F88-9660064ACDD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0685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往復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622E0BB-AA54-4ADC-9F88-9660064ACDD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4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肥料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66357A2-050E-4A63-B36B-3C81FA0D0B1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F194E8D-761B-4AD5-AE64-17A0AD97477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CEFEBE5-80CA-4F2F-B0EB-D43C1264A89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7935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景色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けしき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39E8C7E-E6D2-43A6-98B8-6ABAEFE887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77BCE6A-941C-4D24-893B-575F1290D8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12D860E-F30D-496D-B43E-0A437642408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166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公演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622E0BB-AA54-4ADC-9F88-9660064ACDD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64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週刊誌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E1118BB-305C-4887-89FC-AE747319BD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0D3F319-27D3-4F9C-B333-3832161921A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B95A688-5FA1-4E03-BE47-FF26964D407D}"/>
              </a:ext>
            </a:extLst>
          </p:cNvPr>
          <p:cNvSpPr txBox="1"/>
          <p:nvPr/>
        </p:nvSpPr>
        <p:spPr>
          <a:xfrm>
            <a:off x="6600052" y="5456862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38357DB-ACAC-44D5-9474-DE6C2301B3B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825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0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暴風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622E0BB-AA54-4ADC-9F88-9660064ACDD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722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功績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622E0BB-AA54-4ADC-9F88-9660064ACDD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605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鉱石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622E0BB-AA54-4ADC-9F88-9660064ACDD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336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似合う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CB0B84-FF01-40DE-B763-EFB67DD73BD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5ABC2DF-999C-469E-A3C6-33B286B25D5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F239722-BCB3-48E1-A0EC-BC524597DB3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なまえつけてよ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9781AC2-71B8-43D3-92A8-2570E204C3B5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1521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製糸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7F5EE7-4BBD-4F0A-9F40-C60F33181ED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571AC24-2EB5-47D1-A1D7-A233D7D55F7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3069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航海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かい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622E0BB-AA54-4ADC-9F88-9660064ACDD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154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非公開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0C2035B-E4D9-4ED8-B2FC-06EA155365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B5E03BC-251A-46DB-8C53-0FEB8347EF8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5137B6B-A149-496F-91EB-A8DBBDB8A34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872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長編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 へん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CCEE497-A05C-4370-94D3-53DE31F363B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作家で広げるわたしたちの読書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6261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絶対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ぜっ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622E0BB-AA54-4ADC-9F88-9660064ACDD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カレーライス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9705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張る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539D972-76FD-4EAB-9A7E-AED3A6C6D21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6112FB4-0CD0-4DDF-BE7D-7F6754F90FD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5DA4F9-6CC0-4386-A50F-13B6F644264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カレーライス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182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やぶ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破る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F737B6E-73A4-45B6-80D7-2E98DE8A251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77084BC-7FCD-423C-B593-F2DE87CAAAE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カレーライス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402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A4272F4-FA35-429A-8937-71B378BF4C55}"/>
              </a:ext>
            </a:extLst>
          </p:cNvPr>
          <p:cNvSpPr txBox="1"/>
          <p:nvPr/>
        </p:nvSpPr>
        <p:spPr>
          <a:xfrm>
            <a:off x="6853169" y="2844485"/>
            <a:ext cx="1292662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へた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547FFFF-E4CB-466B-AC3B-30F694A023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8E87380-4CAE-4124-B904-DC6BFECAA63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E4A5691-1753-416C-B3E2-8057A53F810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カレーライス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182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とく　 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得意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7F5EE7-4BBD-4F0A-9F40-C60F33181ED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9F2457B-FF97-40C0-972B-7B381A11684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カレーライス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034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居間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6E1023F-E9FC-417C-87D5-00DB1AC2EB6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CA8AE77-846A-4897-AD35-CFB01BC71E7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49C8B8E-71DB-4C51-B1DB-A7E657157F8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カレーライス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2401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不格好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かっ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0C2035B-E4D9-4ED8-B2FC-06EA155365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15264BC-10C4-4097-AF05-710C7FA1128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なまえつけてよ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7D21E08-89A2-4418-9374-B8A4ADB2E25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871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弁当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2CEBEF6-B733-491E-B9B2-7581FB3AE6D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カレーライス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3491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3653</TotalTime>
  <Words>846</Words>
  <Application>Microsoft Office PowerPoint</Application>
  <PresentationFormat>ワイド画面</PresentationFormat>
  <Paragraphs>419</Paragraphs>
  <Slides>90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90</vt:i4>
      </vt:variant>
    </vt:vector>
  </HeadingPairs>
  <TitlesOfParts>
    <vt:vector size="95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5年　前編</dc:title>
  <dc:creator>morita</dc:creator>
  <cp:lastModifiedBy>colas@edu-c.local</cp:lastModifiedBy>
  <cp:revision>448</cp:revision>
  <dcterms:created xsi:type="dcterms:W3CDTF">2019-06-12T23:18:36Z</dcterms:created>
  <dcterms:modified xsi:type="dcterms:W3CDTF">2023-09-22T04:57:28Z</dcterms:modified>
</cp:coreProperties>
</file>