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5"/>
  </p:notesMasterIdLst>
  <p:sldIdLst>
    <p:sldId id="483" r:id="rId2"/>
    <p:sldId id="334" r:id="rId3"/>
    <p:sldId id="427" r:id="rId4"/>
    <p:sldId id="852" r:id="rId5"/>
    <p:sldId id="662" r:id="rId6"/>
    <p:sldId id="853" r:id="rId7"/>
    <p:sldId id="699" r:id="rId8"/>
    <p:sldId id="854" r:id="rId9"/>
    <p:sldId id="466" r:id="rId10"/>
    <p:sldId id="705" r:id="rId11"/>
    <p:sldId id="806" r:id="rId12"/>
    <p:sldId id="855" r:id="rId13"/>
    <p:sldId id="756" r:id="rId14"/>
    <p:sldId id="750" r:id="rId15"/>
    <p:sldId id="744" r:id="rId16"/>
    <p:sldId id="856" r:id="rId17"/>
    <p:sldId id="666" r:id="rId18"/>
    <p:sldId id="857" r:id="rId19"/>
    <p:sldId id="597" r:id="rId20"/>
    <p:sldId id="525" r:id="rId21"/>
    <p:sldId id="858" r:id="rId22"/>
    <p:sldId id="742" r:id="rId23"/>
    <p:sldId id="859" r:id="rId24"/>
    <p:sldId id="757" r:id="rId25"/>
    <p:sldId id="754" r:id="rId26"/>
    <p:sldId id="860" r:id="rId27"/>
    <p:sldId id="861" r:id="rId28"/>
    <p:sldId id="414" r:id="rId29"/>
    <p:sldId id="862" r:id="rId30"/>
    <p:sldId id="863" r:id="rId31"/>
    <p:sldId id="864" r:id="rId32"/>
    <p:sldId id="865" r:id="rId33"/>
    <p:sldId id="758" r:id="rId34"/>
    <p:sldId id="429" r:id="rId35"/>
    <p:sldId id="866" r:id="rId36"/>
    <p:sldId id="867" r:id="rId37"/>
    <p:sldId id="868" r:id="rId38"/>
    <p:sldId id="869" r:id="rId39"/>
    <p:sldId id="870" r:id="rId40"/>
    <p:sldId id="871" r:id="rId41"/>
    <p:sldId id="872" r:id="rId42"/>
    <p:sldId id="873" r:id="rId43"/>
    <p:sldId id="874" r:id="rId44"/>
    <p:sldId id="875" r:id="rId45"/>
    <p:sldId id="876" r:id="rId46"/>
    <p:sldId id="877" r:id="rId47"/>
    <p:sldId id="878" r:id="rId48"/>
    <p:sldId id="879" r:id="rId49"/>
    <p:sldId id="881" r:id="rId50"/>
    <p:sldId id="882" r:id="rId51"/>
    <p:sldId id="883" r:id="rId52"/>
    <p:sldId id="547" r:id="rId53"/>
    <p:sldId id="884" r:id="rId54"/>
    <p:sldId id="885" r:id="rId55"/>
    <p:sldId id="886" r:id="rId56"/>
    <p:sldId id="258" r:id="rId57"/>
    <p:sldId id="887" r:id="rId58"/>
    <p:sldId id="888" r:id="rId59"/>
    <p:sldId id="583" r:id="rId60"/>
    <p:sldId id="889" r:id="rId61"/>
    <p:sldId id="682" r:id="rId62"/>
    <p:sldId id="890" r:id="rId63"/>
    <p:sldId id="891" r:id="rId64"/>
    <p:sldId id="892" r:id="rId65"/>
    <p:sldId id="893" r:id="rId66"/>
    <p:sldId id="894" r:id="rId67"/>
    <p:sldId id="895" r:id="rId68"/>
    <p:sldId id="896" r:id="rId69"/>
    <p:sldId id="897" r:id="rId70"/>
    <p:sldId id="898" r:id="rId71"/>
    <p:sldId id="899" r:id="rId72"/>
    <p:sldId id="900" r:id="rId73"/>
    <p:sldId id="901" r:id="rId74"/>
    <p:sldId id="902" r:id="rId75"/>
    <p:sldId id="903" r:id="rId76"/>
    <p:sldId id="904" r:id="rId77"/>
    <p:sldId id="905" r:id="rId78"/>
    <p:sldId id="906" r:id="rId79"/>
    <p:sldId id="907" r:id="rId80"/>
    <p:sldId id="908" r:id="rId81"/>
    <p:sldId id="909" r:id="rId82"/>
    <p:sldId id="910" r:id="rId83"/>
    <p:sldId id="911" r:id="rId84"/>
    <p:sldId id="912" r:id="rId85"/>
    <p:sldId id="913" r:id="rId86"/>
    <p:sldId id="914" r:id="rId87"/>
    <p:sldId id="915" r:id="rId88"/>
    <p:sldId id="916" r:id="rId89"/>
    <p:sldId id="917" r:id="rId90"/>
    <p:sldId id="918" r:id="rId91"/>
    <p:sldId id="919" r:id="rId92"/>
    <p:sldId id="920" r:id="rId93"/>
    <p:sldId id="921" r:id="rId94"/>
    <p:sldId id="922" r:id="rId95"/>
    <p:sldId id="598" r:id="rId96"/>
    <p:sldId id="763" r:id="rId97"/>
    <p:sldId id="923" r:id="rId98"/>
    <p:sldId id="924" r:id="rId99"/>
    <p:sldId id="512" r:id="rId100"/>
    <p:sldId id="925" r:id="rId101"/>
    <p:sldId id="926" r:id="rId102"/>
    <p:sldId id="927" r:id="rId103"/>
    <p:sldId id="928" r:id="rId104"/>
    <p:sldId id="929" r:id="rId105"/>
    <p:sldId id="930" r:id="rId106"/>
    <p:sldId id="748" r:id="rId107"/>
    <p:sldId id="931" r:id="rId108"/>
    <p:sldId id="932" r:id="rId109"/>
    <p:sldId id="933" r:id="rId110"/>
    <p:sldId id="934" r:id="rId111"/>
    <p:sldId id="935" r:id="rId112"/>
    <p:sldId id="936" r:id="rId113"/>
    <p:sldId id="937" r:id="rId1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4A32"/>
    <a:srgbClr val="E2562A"/>
    <a:srgbClr val="DD4609"/>
    <a:srgbClr val="F26D00"/>
    <a:srgbClr val="E66800"/>
    <a:srgbClr val="009900"/>
    <a:srgbClr val="008000"/>
    <a:srgbClr val="00B000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6730" autoAdjust="0"/>
  </p:normalViewPr>
  <p:slideViewPr>
    <p:cSldViewPr>
      <p:cViewPr varScale="1">
        <p:scale>
          <a:sx n="123" d="100"/>
          <a:sy n="123" d="100"/>
        </p:scale>
        <p:origin x="10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5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15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872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497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58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13" Type="http://schemas.openxmlformats.org/officeDocument/2006/relationships/slide" Target="slide60.xml"/><Relationship Id="rId18" Type="http://schemas.openxmlformats.org/officeDocument/2006/relationships/slide" Target="slide112.xml"/><Relationship Id="rId3" Type="http://schemas.openxmlformats.org/officeDocument/2006/relationships/slide" Target="slide2.xml"/><Relationship Id="rId7" Type="http://schemas.openxmlformats.org/officeDocument/2006/relationships/slide" Target="slide35.xml"/><Relationship Id="rId12" Type="http://schemas.openxmlformats.org/officeDocument/2006/relationships/slide" Target="slide59.xml"/><Relationship Id="rId17" Type="http://schemas.openxmlformats.org/officeDocument/2006/relationships/slide" Target="slide101.xml"/><Relationship Id="rId2" Type="http://schemas.openxmlformats.org/officeDocument/2006/relationships/image" Target="../media/image1.png"/><Relationship Id="rId16" Type="http://schemas.openxmlformats.org/officeDocument/2006/relationships/slide" Target="slide9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5.xml"/><Relationship Id="rId11" Type="http://schemas.openxmlformats.org/officeDocument/2006/relationships/slide" Target="slide57.xml"/><Relationship Id="rId5" Type="http://schemas.openxmlformats.org/officeDocument/2006/relationships/slide" Target="slide18.xml"/><Relationship Id="rId15" Type="http://schemas.openxmlformats.org/officeDocument/2006/relationships/slide" Target="slide88.xml"/><Relationship Id="rId10" Type="http://schemas.openxmlformats.org/officeDocument/2006/relationships/slide" Target="slide42.xml"/><Relationship Id="rId19" Type="http://schemas.openxmlformats.org/officeDocument/2006/relationships/image" Target="../media/image2.png"/><Relationship Id="rId4" Type="http://schemas.openxmlformats.org/officeDocument/2006/relationships/slide" Target="slide58.xml"/><Relationship Id="rId9" Type="http://schemas.openxmlformats.org/officeDocument/2006/relationships/slide" Target="slide41.xml"/><Relationship Id="rId14" Type="http://schemas.openxmlformats.org/officeDocument/2006/relationships/slide" Target="slide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ãªãã®ã¤ã©ã¹ãï¼é­ï¼">
            <a:extLst>
              <a:ext uri="{FF2B5EF4-FFF2-40B4-BE49-F238E27FC236}">
                <a16:creationId xmlns:a16="http://schemas.microsoft.com/office/drawing/2014/main" id="{AC793B3C-50B9-4287-B79E-61179028D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626" y="1434028"/>
            <a:ext cx="1897822" cy="201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55610" y="26369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ごんぎつね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655B684-E229-4B10-ACAB-6B4EC758B1B4}"/>
              </a:ext>
            </a:extLst>
          </p:cNvPr>
          <p:cNvSpPr txBox="1"/>
          <p:nvPr/>
        </p:nvSpPr>
        <p:spPr>
          <a:xfrm>
            <a:off x="6511273" y="26369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冬の楽しみ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30AD919-BF11-48E5-91B2-B75765837C14}"/>
              </a:ext>
            </a:extLst>
          </p:cNvPr>
          <p:cNvSpPr txBox="1"/>
          <p:nvPr/>
        </p:nvSpPr>
        <p:spPr>
          <a:xfrm>
            <a:off x="855610" y="309857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クラスみんなで決めるには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F85089A-9DD5-417F-BF69-B0742660B4C0}"/>
              </a:ext>
            </a:extLst>
          </p:cNvPr>
          <p:cNvSpPr txBox="1"/>
          <p:nvPr/>
        </p:nvSpPr>
        <p:spPr>
          <a:xfrm>
            <a:off x="855610" y="356024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世界にほこる和紙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E9D8A73-1E73-4DA5-97DC-9B61BC3FB2DA}"/>
              </a:ext>
            </a:extLst>
          </p:cNvPr>
          <p:cNvSpPr txBox="1"/>
          <p:nvPr/>
        </p:nvSpPr>
        <p:spPr>
          <a:xfrm>
            <a:off x="854866" y="40219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伝統工芸のよさを伝えよう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5F3733E-A271-4289-B4C2-8264A0CC63E7}"/>
              </a:ext>
            </a:extLst>
          </p:cNvPr>
          <p:cNvSpPr txBox="1"/>
          <p:nvPr/>
        </p:nvSpPr>
        <p:spPr>
          <a:xfrm>
            <a:off x="854866" y="448356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慣用句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59D88FB-E58C-4DB1-90CC-E7A3C4C4DE04}"/>
              </a:ext>
            </a:extLst>
          </p:cNvPr>
          <p:cNvSpPr txBox="1"/>
          <p:nvPr/>
        </p:nvSpPr>
        <p:spPr>
          <a:xfrm>
            <a:off x="854866" y="494523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短歌・俳句に親しもう（二）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73E5B2D-65FD-4AF1-83E7-98B8BD44D226}"/>
              </a:ext>
            </a:extLst>
          </p:cNvPr>
          <p:cNvSpPr txBox="1"/>
          <p:nvPr/>
        </p:nvSpPr>
        <p:spPr>
          <a:xfrm>
            <a:off x="854866" y="540689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プラタナスの木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45A2B4F-9EAC-43C3-9A36-E28B04EB677D}"/>
              </a:ext>
            </a:extLst>
          </p:cNvPr>
          <p:cNvSpPr txBox="1"/>
          <p:nvPr/>
        </p:nvSpPr>
        <p:spPr>
          <a:xfrm>
            <a:off x="854866" y="586856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感動を言葉に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C8E68C2-9091-4592-9B07-B0D8CA18B9BC}"/>
              </a:ext>
            </a:extLst>
          </p:cNvPr>
          <p:cNvSpPr txBox="1"/>
          <p:nvPr/>
        </p:nvSpPr>
        <p:spPr>
          <a:xfrm>
            <a:off x="6510529" y="309857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自分だけの詩集を作ろう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0E9AA8F-328D-4459-97F2-F57B240C155C}"/>
              </a:ext>
            </a:extLst>
          </p:cNvPr>
          <p:cNvSpPr txBox="1"/>
          <p:nvPr/>
        </p:nvSpPr>
        <p:spPr>
          <a:xfrm>
            <a:off x="6510529" y="356024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熟語の意味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8A9845B-8CD2-4820-AECF-DCF1BD4B3B35}"/>
              </a:ext>
            </a:extLst>
          </p:cNvPr>
          <p:cNvSpPr txBox="1"/>
          <p:nvPr/>
        </p:nvSpPr>
        <p:spPr>
          <a:xfrm>
            <a:off x="6509785" y="402190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ウナギのなぞを追って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81454D5-AE2B-41C2-AA17-88DC87C46609}"/>
              </a:ext>
            </a:extLst>
          </p:cNvPr>
          <p:cNvSpPr txBox="1"/>
          <p:nvPr/>
        </p:nvSpPr>
        <p:spPr>
          <a:xfrm>
            <a:off x="6509785" y="448357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つながりに気をつけよう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0C0CEBA-7A4B-47F6-990D-C1A9726ABAD2}"/>
              </a:ext>
            </a:extLst>
          </p:cNvPr>
          <p:cNvSpPr txBox="1"/>
          <p:nvPr/>
        </p:nvSpPr>
        <p:spPr>
          <a:xfrm>
            <a:off x="6509785" y="494523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もしものときにそなえよう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25F08CD-BB4F-4067-B819-2D38D51CD78C}"/>
              </a:ext>
            </a:extLst>
          </p:cNvPr>
          <p:cNvSpPr txBox="1"/>
          <p:nvPr/>
        </p:nvSpPr>
        <p:spPr>
          <a:xfrm>
            <a:off x="6509785" y="540689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まちがえやすい漢字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EAC56E8-3789-43AE-A0FD-EC23AF1778D2}"/>
              </a:ext>
            </a:extLst>
          </p:cNvPr>
          <p:cNvSpPr txBox="1"/>
          <p:nvPr/>
        </p:nvSpPr>
        <p:spPr>
          <a:xfrm>
            <a:off x="6509785" y="586856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初雪のふる日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和紙のイラスト">
            <a:extLst>
              <a:ext uri="{FF2B5EF4-FFF2-40B4-BE49-F238E27FC236}">
                <a16:creationId xmlns:a16="http://schemas.microsoft.com/office/drawing/2014/main" id="{E2C6080E-BDDF-47B7-BC7C-7604E52BB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568" y="5316331"/>
            <a:ext cx="2366020" cy="149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松たけ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4FE270-7BB0-4DF1-B149-23DA9917F27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CC2F45-4C0E-4F7F-8747-AFF54ED1A70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3B8083-21FC-4C5D-AEC0-4DB85B16C6F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もしものときにそなえよう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754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治る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E339FF-B898-47DE-B66C-15D603C0819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FBF6D0-72E5-4120-9323-921FC7A623E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60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努力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4C3942-CCA2-4793-AC11-8287718698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C76B35-BFCE-49FF-8CF3-01E8D5C133F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9AD971-29EA-4522-A755-950E6882CD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623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倉庫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5E3EBD-6BA5-4278-97A1-042BA01D22C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3E03EF-FACD-4DBC-AFE7-EAB0D725C22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685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ふだ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6F5983-A9F8-42E0-99F6-B85684158D9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1CF426-9051-4821-BBD0-FC65DFD3CD5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91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7EBE7E-6F18-4BE8-87F4-5727D362029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606DEB-B315-4634-BF1B-FA5B1C121CE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26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打楽器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73B79C-CCEA-4CCD-B188-4DF12C73E23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75BFECE-DED8-431E-8490-10186DAC99F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32982B7-196C-454A-A6D0-153686E656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英語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5E3EBD-6BA5-4278-97A1-042BA01D22C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3E03EF-FACD-4DBC-AFE7-EAB0D725C22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325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牧場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B221EBA-744F-47E5-A9A1-4921AC8F8C28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392EB0-2B29-4560-A9B4-3209C803F77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329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7EBE7E-6F18-4BE8-87F4-5727D362029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606DEB-B315-4634-BF1B-FA5B1C121CE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894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不思議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D492BCE-DAD1-4BCA-BF50-50C5972D3EF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63B924-3A3F-4AE8-8A4A-0562EC9381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4FE594C-6CFE-4F7D-A0B3-57919AA9344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831C2D-3E43-4B29-9F3F-EE621FEB6331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578BBE-E8B5-4A1C-A494-0B50C57F0CA2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4340E8-C221-4343-B671-C8B1147FA690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77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戸外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6F5983-A9F8-42E0-99F6-B85684158D9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1CF426-9051-4821-BBD0-FC65DFD3CD5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36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木かげ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09190F-9B8C-4871-BF55-4EA162B000E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まちがえやすい漢字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A06280-889F-4B77-8759-658BE768413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034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冷たい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つめ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E69211-2253-4AEA-AE60-E1A3BB10A7D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初雪のふる日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8B5E89-3202-4474-A60A-6DA852D07D5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224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唱える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E69211-2253-4AEA-AE60-E1A3BB10A7D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初雪のふる日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8B5E89-3202-4474-A60A-6DA852D07D5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250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差す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41BB4B-6467-4D07-884C-4859EA98762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5C9354-CAEC-40C2-A624-DFBF6A6E4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231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お念仏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9615E41-1F54-4D5B-9563-597974D581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4231B8-201F-40D7-A3C7-82C86426E6F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2D53D50-AD06-4110-8F24-22C6444C970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連れ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11DBBC-8888-4F29-A747-5495C77203F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D89B6E-9D26-4F6B-BD98-28F252BD7B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BFFD66-D3C1-4FF3-948C-E5E99B07CCF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24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情景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787E40-553C-4E60-927A-E0C21646B95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7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4CA2B4-E3DD-4492-BC3E-428E8A43387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899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変わる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B12E53-1585-4AB8-B80C-3BBF6C6FC53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195A0C-E977-4378-9116-6161195BC9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司会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D3D1CA-8428-4995-BEF7-D52EF7641DF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77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記録係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3" y="30031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がかり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F35F-980D-4A5E-9B1B-DDD84B50EE2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46D971-3025-4807-BAE5-8AF93B6A8C4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A0FDDF-B3E7-4088-8656-46CA722A90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0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343446-59A4-4275-B320-484F2810E17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7EE9EA-C360-4E8F-B7BF-7EF5AF18C43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参加者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4931624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8EE87F-058E-4F5F-8DD5-F27E5BD08F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5417600-70B2-40E1-9962-1C2F326AF97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C42A82F-7659-46C8-971E-7DA511A246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挙げる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195A0C-E977-4378-9116-6161195BC9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E24D50-635C-4CE8-AD70-028420AE23B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371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きょうりょく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協力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CF69A4E-7423-4277-A0F2-1FD93106587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1B56DD-1A7E-422D-98AE-86B3975F196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5DD881D-5C85-400B-9055-977D800A7B0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74A4A7-99DA-4A98-A1FA-B3DFF96580E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90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積極的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558E7B7-D7F5-4772-A099-EA92A73539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98D7F6-DCAD-4C50-9977-0B60710D82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249CB18-410B-4623-B768-776D0AC88102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クラスみんなで決めるには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518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工芸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伝統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FF56552-9744-49B6-A894-C0FFB1CD86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251A957-91BF-4603-B613-7EAC8F981B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5E8EA86-00C3-4E56-BA17-61C8409BC6C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C25A93-8CF1-448E-A614-A11BA39FAAA4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984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C25A93-8CF1-448E-A614-A11BA39FAAA4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60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以上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131E66-E6BE-43B1-9755-E62A360A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E2BBB6E-4454-441C-8774-52ECD198C5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F54BFE-C623-45D0-90AD-1030AB8E5BB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博物館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FCD1A8-7C80-4EDC-B297-C633223586C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6A8E6B-1611-4331-BE09-ED2905C706F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651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たね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D3D1CA-8428-4995-BEF7-D52EF7641DF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B6E03D-0440-4729-96E4-2FE86CB3CCA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絵画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1ABEA1-E055-4651-8D0C-BF6521721F4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078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C25A93-8CF1-448E-A614-A11BA39FAAA4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97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便せん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565C82-F20E-442D-B737-60E7C1F75E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42A711-4052-4536-B760-7830861A925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915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まご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34764-923F-4D80-A8E7-EF84870DCC0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D1DAA1-5D7C-467A-BC37-E2C65EC15273}"/>
              </a:ext>
            </a:extLst>
          </p:cNvPr>
          <p:cNvSpPr txBox="1"/>
          <p:nvPr/>
        </p:nvSpPr>
        <p:spPr>
          <a:xfrm>
            <a:off x="3903630" y="2276872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41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063978-B98F-4EFA-B77A-E5B5872D2DB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世界にほこる和紙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74A4A7-99DA-4A98-A1FA-B3DFF96580E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伝統工芸のよさを伝えよう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73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借りる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195A0C-E977-4378-9116-6161195BC9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E24D50-635C-4CE8-AD70-028420AE23B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939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596E79-1539-4F52-820A-EA85B347AB3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2AF24C-F8BF-4584-A046-20AADB6FFC04}"/>
              </a:ext>
            </a:extLst>
          </p:cNvPr>
          <p:cNvSpPr txBox="1"/>
          <p:nvPr/>
        </p:nvSpPr>
        <p:spPr>
          <a:xfrm>
            <a:off x="4057705" y="202875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289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596E79-1539-4F52-820A-EA85B347AB3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E243F0-36C2-48C7-B9A4-A12D69C4BE25}"/>
              </a:ext>
            </a:extLst>
          </p:cNvPr>
          <p:cNvSpPr txBox="1"/>
          <p:nvPr/>
        </p:nvSpPr>
        <p:spPr>
          <a:xfrm>
            <a:off x="3889401" y="21328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05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浅い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588BFE-F504-46D5-9780-EC850623A728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192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百姓家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70E8348-328A-41C8-8DD9-91631F41D37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36CBF5-69E9-4D5A-AA67-03708A377121}"/>
              </a:ext>
            </a:extLst>
          </p:cNvPr>
          <p:cNvSpPr txBox="1"/>
          <p:nvPr/>
        </p:nvSpPr>
        <p:spPr>
          <a:xfrm>
            <a:off x="6600053" y="2903067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874096-77FB-4B2E-9DF9-DFB1F40E07D7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3CA290F-EF23-45C4-96EE-D61F1BCAF85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E5B7EF3-EF6A-4216-8A2A-50A00076BA4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焼く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165D6A-D1FD-4B07-A5CA-C7EFD93D83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CF84B-6B53-455C-9739-CE47D435754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慣用句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08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74A4A7-99DA-4A98-A1FA-B3DFF96580E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短歌・俳句に親しもう（二）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8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1ABEA1-E055-4651-8D0C-BF6521721F4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56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556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有利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1ABEA1-E055-4651-8D0C-BF6521721F4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63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笑う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639EC-C5FF-4725-940D-8354A4E4AEB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99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4E3202-77F0-402E-9A56-C774417DF04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003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残る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639EC-C5FF-4725-940D-8354A4E4AEB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86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半ば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639EC-C5FF-4725-940D-8354A4E4AEB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880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祖父母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D492BCE-DAD1-4BCA-BF50-50C5972D3EF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63B924-3A3F-4AE8-8A4A-0562EC9381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C96F98-42F9-4786-A6EE-3BCCF65C341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2C4D8A-809C-4E02-AD1A-51612FBA5E7B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C4359DB-4471-4018-8D24-DCD0616D4951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64F733B-D768-4E15-8CDD-8F549DDB2C1D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392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つづ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続く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09B5D3-1F48-4C18-95C8-E0CAEEFF7A2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916918-0DA6-4880-B22B-43E52B4E7C3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639EC-C5FF-4725-940D-8354A4E4AEB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45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313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F29703E-E7F8-4828-9C17-54FE9FDE9F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7A06D0-A639-4379-91B1-8DF49D41D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DAA5D9-99E5-4454-A64A-D3197A4AF1C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放課後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8EE87F-058E-4F5F-8DD5-F27E5BD08F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C42A82F-7659-46C8-971E-7DA511A246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EBC37D-572F-4FC9-9DF5-C1D92F0CC82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168DA40-24C8-4AF3-80C6-8D724EED396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8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145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浴びる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195A0C-E977-4378-9116-6161195BC9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4392AD-3BBA-4F03-86E0-6886110CFF7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9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0DC735-9F2B-455A-8FC1-4841F6875B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B0008B-DC1E-4147-A118-CB38069990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730A101-BDBE-45E1-B920-45A3ED838FE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プラタナスの木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0BEED9-0CC1-4D49-96DA-FD59DDC75C3F}"/>
              </a:ext>
            </a:extLst>
          </p:cNvPr>
          <p:cNvSpPr txBox="1"/>
          <p:nvPr/>
        </p:nvSpPr>
        <p:spPr>
          <a:xfrm>
            <a:off x="4055080" y="24208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063978-B98F-4EFA-B77A-E5B5872D2DB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感動を言葉に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935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1ABEA1-E055-4651-8D0C-BF6521721F4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冬の楽しみ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2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共通点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5EA4E1D-CECE-4206-AC30-46C02079542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25211BE-32A2-4351-8CAE-D7B40ABEC68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自分だけの詩集を作ろう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C8C7D0-CCE6-4602-82A0-0B20EDA7DE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D3D1CA-8428-4995-BEF7-D52EF7641DF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B6E03D-0440-4729-96E4-2FE86CB3CCA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491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4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4C3942-CCA2-4793-AC11-8287718698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ABA7B-E537-4494-BB56-28D7FA96C25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6671F2E-60CB-4569-BF59-EE793F1DED9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43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　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178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りき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015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262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願望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807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しつ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919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へん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70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37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折る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41BB4B-6467-4D07-884C-4859EA98762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8677CA7-69AA-4030-BC91-C4A3998D971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勝敗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はい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043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346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老木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11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たば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31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858092-42E1-48D1-A706-11DF9B7A39D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597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着陸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 りく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70CC1D-DCF8-488A-AC99-A60A093061D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363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CF3B2C-9D94-41BE-80A1-EE6363004B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740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CF1D72-16F4-4C04-87FB-138F27A5A4F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熟語の意味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77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各地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66367A-D3B3-4C92-80AA-981DFFC14C9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694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産む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165D6A-D1FD-4B07-A5CA-C7EFD93D83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CCDA2B-CF16-4B20-AB4D-15FC03B33E22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38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積む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12FD06-05B2-4C73-80AB-96BB4528C85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41BB4B-6467-4D07-884C-4859EA98762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8677CA7-69AA-4030-BC91-C4A3998D971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37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求める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CBD0A6-1799-4022-9D75-DDD6F3D57B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E69211-2253-4AEA-AE60-E1A3BB10A7D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571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83AB6C-7F0F-4FDE-BBE8-487B0F6D8CB7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510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0122B-E031-4268-9182-36A3BD9489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1201FC-86C9-4953-8182-5A27EDF47E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E339FF-B898-47DE-B66C-15D603C0819A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6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付近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88652B-DB9A-4DFF-8DC3-1A64399C782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92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固まる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9F4757-34C7-4DC4-940F-1D51AC789F4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CBD0A6-1799-4022-9D75-DDD6F3D57B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E69211-2253-4AEA-AE60-E1A3BB10A7D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36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塩分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83AB6C-7F0F-4FDE-BBE8-487B0F6D8CB7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43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 がわ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67B4BD-0034-429C-9E08-99D9DB50DFAF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22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3A810A-FAAC-4EDB-95EA-F6163CBF93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88652B-DB9A-4DFF-8DC3-1A64399C7823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ウナギのなぞを追って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355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 ひょう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858092-42E1-48D1-A706-11DF9B7A39D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519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外交官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FCD1A8-7C80-4EDC-B297-C633223586C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14109C-729E-482D-A444-7571E97322B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907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4CA2B4-E3DD-4492-BC3E-428E8A43387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ごんぎつね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6BE4FF-8E9A-44B6-81D5-C01AD2AAA94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4C3942-CCA2-4793-AC11-8287718698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01BC99-3D3F-44E1-8A31-CC53FEB05D1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41F15C-BE0A-4B60-87A1-364ADB65493E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393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0DC735-9F2B-455A-8FC1-4841F6875B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B0008B-DC1E-4147-A118-CB38069990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932BA6-A815-41C4-9CD2-25755FEBF701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B891BA-CABC-4A64-85C3-86499454A564}"/>
              </a:ext>
            </a:extLst>
          </p:cNvPr>
          <p:cNvSpPr txBox="1"/>
          <p:nvPr/>
        </p:nvSpPr>
        <p:spPr>
          <a:xfrm>
            <a:off x="3916354" y="234888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467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E8BBBB-94D0-4DF5-8096-AAE56DF71B2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744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5406DB-7D9A-469C-BD92-DD9F30BC350E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0BC987-EE21-408B-830E-A993EB7D00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A3AB55-095C-4874-9F97-0A48C0B83439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737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9871A5-648A-4C32-9EA1-A9E4140927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FAB408-1661-46CF-A6F5-A525882001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E8BBBB-94D0-4DF5-8096-AAE56DF71B2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5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C454065-E6C7-40EC-B294-4BA3213656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52B1E6-CB31-434D-AA7A-81F64D84EA2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3B5E04-32DA-43D9-BED0-213702AD5A76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A2D2CE-A1AD-497E-8794-66C1D6761B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C10215-C87B-47AE-AC1B-625F0E57C6ED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43413-996E-48ED-B04A-50A213581BDC}"/>
              </a:ext>
            </a:extLst>
          </p:cNvPr>
          <p:cNvSpPr txBox="1"/>
          <p:nvPr/>
        </p:nvSpPr>
        <p:spPr>
          <a:xfrm>
            <a:off x="4052056" y="234888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59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A22EFBD-4374-43B9-B6CE-9EE5D3C16D30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79AD3B-BA35-4C81-A021-40F01F09762F}"/>
              </a:ext>
            </a:extLst>
          </p:cNvPr>
          <p:cNvSpPr txBox="1"/>
          <p:nvPr/>
        </p:nvSpPr>
        <p:spPr>
          <a:xfrm>
            <a:off x="3909771" y="202875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48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望遠鏡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558E7B7-D7F5-4772-A099-EA92A73539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98D7F6-DCAD-4C50-9977-0B60710D82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80E929-D4C3-44A4-B3EE-CE5DABA5F017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つながりに気をつけよう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災害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自然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98380C-BE79-494A-AA37-C57B9C70DF1D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1842AF1-C53D-4418-952F-EA39A0774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9F0A10-6B26-4F16-9D20-71260DEF82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F11435-12A2-4E63-9CF2-DDAB0DB931BB}"/>
              </a:ext>
            </a:extLst>
          </p:cNvPr>
          <p:cNvSpPr txBox="1"/>
          <p:nvPr/>
        </p:nvSpPr>
        <p:spPr>
          <a:xfrm>
            <a:off x="458665" y="39461"/>
            <a:ext cx="68614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もしものときにそなえよう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A316D7F-B75E-44A7-88EC-D9BC57E87965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</p:spTree>
    <p:extLst>
      <p:ext uri="{BB962C8B-B14F-4D97-AF65-F5344CB8AC3E}">
        <p14:creationId xmlns:p14="http://schemas.microsoft.com/office/powerpoint/2010/main" val="367430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3" grpId="0"/>
      <p:bldP spid="1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3280</TotalTime>
  <Words>970</Words>
  <Application>Microsoft Office PowerPoint</Application>
  <PresentationFormat>ワイド画面</PresentationFormat>
  <Paragraphs>523</Paragraphs>
  <Slides>113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113</vt:i4>
      </vt:variant>
    </vt:vector>
  </HeadingPairs>
  <TitlesOfParts>
    <vt:vector size="118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4年（下）</dc:title>
  <dc:creator>morita</dc:creator>
  <cp:lastModifiedBy>colas@edu-c.local</cp:lastModifiedBy>
  <cp:revision>564</cp:revision>
  <dcterms:created xsi:type="dcterms:W3CDTF">2019-06-12T23:18:36Z</dcterms:created>
  <dcterms:modified xsi:type="dcterms:W3CDTF">2023-09-22T04:55:50Z</dcterms:modified>
</cp:coreProperties>
</file>