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483" r:id="rId2"/>
    <p:sldId id="334" r:id="rId3"/>
    <p:sldId id="427" r:id="rId4"/>
    <p:sldId id="852" r:id="rId5"/>
    <p:sldId id="662" r:id="rId6"/>
    <p:sldId id="853" r:id="rId7"/>
    <p:sldId id="699" r:id="rId8"/>
    <p:sldId id="854" r:id="rId9"/>
    <p:sldId id="466" r:id="rId10"/>
    <p:sldId id="705" r:id="rId11"/>
    <p:sldId id="806" r:id="rId12"/>
    <p:sldId id="855" r:id="rId13"/>
    <p:sldId id="756" r:id="rId14"/>
    <p:sldId id="750" r:id="rId15"/>
    <p:sldId id="744" r:id="rId16"/>
    <p:sldId id="856" r:id="rId17"/>
    <p:sldId id="666" r:id="rId18"/>
    <p:sldId id="857" r:id="rId19"/>
    <p:sldId id="597" r:id="rId20"/>
    <p:sldId id="525" r:id="rId21"/>
    <p:sldId id="858" r:id="rId22"/>
    <p:sldId id="742" r:id="rId23"/>
    <p:sldId id="859" r:id="rId24"/>
    <p:sldId id="757" r:id="rId25"/>
    <p:sldId id="754" r:id="rId26"/>
    <p:sldId id="860" r:id="rId27"/>
    <p:sldId id="861" r:id="rId28"/>
    <p:sldId id="414" r:id="rId29"/>
    <p:sldId id="862" r:id="rId30"/>
    <p:sldId id="863" r:id="rId31"/>
    <p:sldId id="864" r:id="rId32"/>
    <p:sldId id="865" r:id="rId33"/>
    <p:sldId id="758" r:id="rId34"/>
    <p:sldId id="429" r:id="rId35"/>
    <p:sldId id="866" r:id="rId36"/>
    <p:sldId id="867" r:id="rId37"/>
    <p:sldId id="868" r:id="rId38"/>
    <p:sldId id="869" r:id="rId39"/>
    <p:sldId id="870" r:id="rId40"/>
    <p:sldId id="871" r:id="rId41"/>
    <p:sldId id="872" r:id="rId42"/>
    <p:sldId id="873" r:id="rId43"/>
    <p:sldId id="874" r:id="rId44"/>
    <p:sldId id="875" r:id="rId45"/>
    <p:sldId id="876" r:id="rId46"/>
    <p:sldId id="877" r:id="rId47"/>
    <p:sldId id="878" r:id="rId48"/>
    <p:sldId id="879" r:id="rId49"/>
    <p:sldId id="881" r:id="rId50"/>
    <p:sldId id="882" r:id="rId51"/>
    <p:sldId id="883" r:id="rId52"/>
    <p:sldId id="547" r:id="rId53"/>
    <p:sldId id="884" r:id="rId54"/>
    <p:sldId id="885" r:id="rId55"/>
    <p:sldId id="886" r:id="rId56"/>
    <p:sldId id="258" r:id="rId57"/>
    <p:sldId id="887" r:id="rId58"/>
    <p:sldId id="888" r:id="rId59"/>
    <p:sldId id="583" r:id="rId60"/>
    <p:sldId id="889" r:id="rId61"/>
    <p:sldId id="682" r:id="rId62"/>
    <p:sldId id="890" r:id="rId63"/>
    <p:sldId id="891" r:id="rId64"/>
    <p:sldId id="892" r:id="rId65"/>
    <p:sldId id="893" r:id="rId66"/>
    <p:sldId id="894" r:id="rId67"/>
    <p:sldId id="895" r:id="rId68"/>
    <p:sldId id="896" r:id="rId69"/>
    <p:sldId id="897" r:id="rId70"/>
    <p:sldId id="898" r:id="rId71"/>
    <p:sldId id="899" r:id="rId72"/>
    <p:sldId id="900" r:id="rId73"/>
    <p:sldId id="901" r:id="rId74"/>
    <p:sldId id="902" r:id="rId75"/>
    <p:sldId id="903" r:id="rId76"/>
    <p:sldId id="904" r:id="rId77"/>
    <p:sldId id="905" r:id="rId78"/>
    <p:sldId id="906" r:id="rId79"/>
    <p:sldId id="907" r:id="rId80"/>
    <p:sldId id="908" r:id="rId81"/>
    <p:sldId id="909" r:id="rId82"/>
    <p:sldId id="910" r:id="rId83"/>
    <p:sldId id="911" r:id="rId84"/>
    <p:sldId id="912" r:id="rId85"/>
    <p:sldId id="913" r:id="rId86"/>
    <p:sldId id="914" r:id="rId87"/>
    <p:sldId id="915" r:id="rId88"/>
    <p:sldId id="916" r:id="rId89"/>
    <p:sldId id="917" r:id="rId90"/>
    <p:sldId id="918" r:id="rId91"/>
    <p:sldId id="919" r:id="rId92"/>
    <p:sldId id="920" r:id="rId93"/>
    <p:sldId id="921" r:id="rId94"/>
    <p:sldId id="922" r:id="rId95"/>
    <p:sldId id="598" r:id="rId96"/>
    <p:sldId id="763" r:id="rId97"/>
    <p:sldId id="923" r:id="rId98"/>
    <p:sldId id="924" r:id="rId99"/>
    <p:sldId id="512" r:id="rId100"/>
    <p:sldId id="925" r:id="rId101"/>
    <p:sldId id="926" r:id="rId102"/>
    <p:sldId id="927" r:id="rId103"/>
    <p:sldId id="928" r:id="rId104"/>
    <p:sldId id="929" r:id="rId105"/>
    <p:sldId id="930" r:id="rId106"/>
    <p:sldId id="748" r:id="rId107"/>
    <p:sldId id="931" r:id="rId108"/>
    <p:sldId id="932" r:id="rId109"/>
    <p:sldId id="933" r:id="rId110"/>
    <p:sldId id="934" r:id="rId111"/>
    <p:sldId id="935" r:id="rId112"/>
    <p:sldId id="936" r:id="rId113"/>
    <p:sldId id="937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10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15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7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9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8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60.xml"/><Relationship Id="rId18" Type="http://schemas.openxmlformats.org/officeDocument/2006/relationships/slide" Target="slide112.xml"/><Relationship Id="rId3" Type="http://schemas.openxmlformats.org/officeDocument/2006/relationships/slide" Target="slide2.xml"/><Relationship Id="rId7" Type="http://schemas.openxmlformats.org/officeDocument/2006/relationships/slide" Target="slide35.xml"/><Relationship Id="rId12" Type="http://schemas.openxmlformats.org/officeDocument/2006/relationships/slide" Target="slide59.xml"/><Relationship Id="rId17" Type="http://schemas.openxmlformats.org/officeDocument/2006/relationships/slide" Target="slide101.xml"/><Relationship Id="rId2" Type="http://schemas.openxmlformats.org/officeDocument/2006/relationships/image" Target="../media/image1.png"/><Relationship Id="rId16" Type="http://schemas.openxmlformats.org/officeDocument/2006/relationships/slide" Target="slide9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slide" Target="slide57.xml"/><Relationship Id="rId5" Type="http://schemas.openxmlformats.org/officeDocument/2006/relationships/slide" Target="slide18.xml"/><Relationship Id="rId15" Type="http://schemas.openxmlformats.org/officeDocument/2006/relationships/slide" Target="slide88.xml"/><Relationship Id="rId10" Type="http://schemas.openxmlformats.org/officeDocument/2006/relationships/slide" Target="slide42.xml"/><Relationship Id="rId19" Type="http://schemas.openxmlformats.org/officeDocument/2006/relationships/image" Target="../media/image2.png"/><Relationship Id="rId4" Type="http://schemas.openxmlformats.org/officeDocument/2006/relationships/slide" Target="slide58.xml"/><Relationship Id="rId9" Type="http://schemas.openxmlformats.org/officeDocument/2006/relationships/slide" Target="slide41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ãªãã®ã¤ã©ã¹ãï¼é­ï¼">
            <a:extLst>
              <a:ext uri="{FF2B5EF4-FFF2-40B4-BE49-F238E27FC236}">
                <a16:creationId xmlns:a16="http://schemas.microsoft.com/office/drawing/2014/main" id="{AC793B3C-50B9-4287-B79E-61179028D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26" y="1434028"/>
            <a:ext cx="1897822" cy="201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5610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098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5602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世界にほこる和紙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9D8A73-1E73-4DA5-97DC-9B61BC3FB2DA}"/>
              </a:ext>
            </a:extLst>
          </p:cNvPr>
          <p:cNvSpPr txBox="1"/>
          <p:nvPr/>
        </p:nvSpPr>
        <p:spPr>
          <a:xfrm>
            <a:off x="854866" y="40219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伝統工芸のよさを伝えよう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54866" y="448356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54866" y="49452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短歌・俳句に親しもう（二）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54866" y="540689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プラタナスの木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54866" y="58685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感動を言葉に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ウナギのなぞを追って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もしものときにそなえよう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まちがえやすい漢字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EAC56E8-3789-43AE-A0FD-EC23AF1778D2}"/>
              </a:ext>
            </a:extLst>
          </p:cNvPr>
          <p:cNvSpPr txBox="1"/>
          <p:nvPr/>
        </p:nvSpPr>
        <p:spPr>
          <a:xfrm>
            <a:off x="6509785" y="58685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初雪のふる日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68" y="5316331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4FE270-7BB0-4DF1-B149-23DA9917F2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C2F45-4C0E-4F7F-8747-AFF54ED1A7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3B8083-21FC-4C5D-AEC0-4DB85B16C6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75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FBF6D0-72E5-4120-9323-921FC7A623E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60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C76B35-BFCE-49FF-8CF3-01E8D5C133F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9AD971-29EA-4522-A755-950E6882CD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2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8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1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打楽器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73B79C-CCEA-4CCD-B188-4DF12C73E2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5BFECE-DED8-431E-8490-10186DAC99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2982B7-196C-454A-A6D0-153686E656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2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221EBA-744F-47E5-A9A1-4921AC8F8C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392EB0-2B29-4560-A9B4-3209C803F7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9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FE594C-6CFE-4F7D-A0B3-57919AA9344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3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09190F-9B8C-4871-BF55-4EA162B000E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06280-889F-4B77-8759-658BE768413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3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2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唱える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5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5C9354-CAEC-40C2-A624-DFBF6A6E4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3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615E41-1F54-4D5B-9563-597974D581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4231B8-201F-40D7-A3C7-82C86426E6F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D53D50-AD06-4110-8F24-22C6444C970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連れ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FFD66-D3C1-4FF3-948C-E5E99B07CCF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787E40-553C-4E60-927A-E0C21646B95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9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B12E53-1585-4AB8-B80C-3BBF6C6FC5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7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がかり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F35F-980D-4A5E-9B1B-DDD84B50EE2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46D971-3025-4807-BAE5-8AF93B6A8C4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A0FDDF-B3E7-4088-8656-46CA722A9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4931624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417600-70B2-40E1-9962-1C2F326AF97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7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F69A4E-7423-4277-A0F2-1FD9310658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1B56DD-1A7E-422D-98AE-86B3975F19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DD881D-5C85-400B-9055-977D800A7B0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90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49CB18-410B-4623-B768-776D0AC8810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E8EA86-00C3-4E56-BA17-61C8409BC6C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6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BBB6E-4454-441C-8774-52ECD198C5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54BFE-C623-45D0-90AD-1030AB8E5B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6A8E6B-1611-4331-BE09-ED2905C706F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5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9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565C82-F20E-442D-B737-60E7C1F75E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42A711-4052-4536-B760-7830861A925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34764-923F-4D80-A8E7-EF84870DCC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D1DAA1-5D7C-467A-BC37-E2C65EC15273}"/>
              </a:ext>
            </a:extLst>
          </p:cNvPr>
          <p:cNvSpPr txBox="1"/>
          <p:nvPr/>
        </p:nvSpPr>
        <p:spPr>
          <a:xfrm>
            <a:off x="3903630" y="227687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伝統工芸のよさを伝えよう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7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3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2AF24C-F8BF-4584-A046-20AADB6FFC04}"/>
              </a:ext>
            </a:extLst>
          </p:cNvPr>
          <p:cNvSpPr txBox="1"/>
          <p:nvPr/>
        </p:nvSpPr>
        <p:spPr>
          <a:xfrm>
            <a:off x="4057705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8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E243F0-36C2-48C7-B9A4-A12D69C4BE25}"/>
              </a:ext>
            </a:extLst>
          </p:cNvPr>
          <p:cNvSpPr txBox="1"/>
          <p:nvPr/>
        </p:nvSpPr>
        <p:spPr>
          <a:xfrm>
            <a:off x="3889401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5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588BFE-F504-46D5-9780-EC850623A7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9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36CBF5-69E9-4D5A-AA67-03708A377121}"/>
              </a:ext>
            </a:extLst>
          </p:cNvPr>
          <p:cNvSpPr txBox="1"/>
          <p:nvPr/>
        </p:nvSpPr>
        <p:spPr>
          <a:xfrm>
            <a:off x="6600053" y="290306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74096-77FB-4B2E-9DF9-DFB1F40E07D7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CA290F-EF23-45C4-96EE-D61F1BCAF8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B7EF3-EF6A-4216-8A2A-50A00076BA4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CF84B-6B53-455C-9739-CE47D435754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短歌・俳句に親しもう（二）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5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5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3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E3202-77F0-402E-9A56-C774417DF04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0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8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C96F98-42F9-4786-A6EE-3BCCF65C341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2C4D8A-809C-4E02-AD1A-51612FBA5E7B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4359DB-4471-4018-8D24-DCD0616D4951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4F733B-D768-4E15-8CDD-8F549DDB2C1D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09B5D3-1F48-4C18-95C8-E0CAEEFF7A2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916918-0DA6-4880-B22B-43E52B4E7C3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1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29703E-E7F8-4828-9C17-54FE9FDE9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A06D0-A639-4379-91B1-8DF49D41D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AA5D9-99E5-4454-A64A-D3197A4AF1C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68DA40-24C8-4AF3-80C6-8D724EED396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4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浴びる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4392AD-3BBA-4F03-86E0-6886110CFF7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30A101-BDBE-45E1-B920-45A3ED838FE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0BEED9-0CC1-4D49-96DA-FD59DDC75C3F}"/>
              </a:ext>
            </a:extLst>
          </p:cNvPr>
          <p:cNvSpPr txBox="1"/>
          <p:nvPr/>
        </p:nvSpPr>
        <p:spPr>
          <a:xfrm>
            <a:off x="4055080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感動を言葉に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35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冬の楽しみ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EA4E1D-CECE-4206-AC30-46C0207954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5211BE-32A2-4351-8CAE-D7B40ABEC68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自分だけの詩集を作ろう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8C7D0-CCE6-4602-82A0-0B20EDA7DE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9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4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ABA7B-E537-4494-BB56-28D7FA96C25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671F2E-60CB-4569-BF59-EE793F1DE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43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7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1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6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0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19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7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3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4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46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たば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3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59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36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4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CF1D72-16F4-4C04-87FB-138F27A5A4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7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66367A-D3B3-4C92-80AA-981DFFC14C9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9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CCDA2B-CF16-4B20-AB4D-15FC03B33E2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3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7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10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9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固まる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 がわ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67B4BD-0034-429C-9E08-99D9DB50DFA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2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5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1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4109C-729E-482D-A444-7571E97322B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0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BE4FF-8E9A-44B6-81D5-C01AD2AAA9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1BC99-3D3F-44E1-8A31-CC53FEB05D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41F15C-BE0A-4B60-87A1-364ADB65493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9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32BA6-A815-41C4-9CD2-25755FEBF7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B891BA-CABC-4A64-85C3-86499454A564}"/>
              </a:ext>
            </a:extLst>
          </p:cNvPr>
          <p:cNvSpPr txBox="1"/>
          <p:nvPr/>
        </p:nvSpPr>
        <p:spPr>
          <a:xfrm>
            <a:off x="391635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6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4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3AB55-095C-4874-9F97-0A48C0B8343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3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54065-E6C7-40EC-B294-4BA3213656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52B1E6-CB31-434D-AA7A-81F64D84EA2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3B5E04-32DA-43D9-BED0-213702AD5A7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C10215-C87B-47AE-AC1B-625F0E57C6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43413-996E-48ED-B04A-50A213581BDC}"/>
              </a:ext>
            </a:extLst>
          </p:cNvPr>
          <p:cNvSpPr txBox="1"/>
          <p:nvPr/>
        </p:nvSpPr>
        <p:spPr>
          <a:xfrm>
            <a:off x="4052056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2EFBD-4374-43B9-B6CE-9EE5D3C16D30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79AD3B-BA35-4C81-A021-40F01F09762F}"/>
              </a:ext>
            </a:extLst>
          </p:cNvPr>
          <p:cNvSpPr txBox="1"/>
          <p:nvPr/>
        </p:nvSpPr>
        <p:spPr>
          <a:xfrm>
            <a:off x="3909771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8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80E929-D4C3-44A4-B3EE-CE5DABA5F01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42AF1-C53D-4418-952F-EA39A0774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F0A10-6B26-4F16-9D20-71260DEF82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F11435-12A2-4E63-9CF2-DDAB0DB931B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16D7F-B75E-44A7-88EC-D9BC57E8796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3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970</Words>
  <Application>Microsoft Office PowerPoint</Application>
  <PresentationFormat>ワイド画面</PresentationFormat>
  <Paragraphs>523</Paragraphs>
  <Slides>113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colas@edu-c.local</cp:lastModifiedBy>
  <cp:revision>564</cp:revision>
  <dcterms:created xsi:type="dcterms:W3CDTF">2019-06-12T23:18:36Z</dcterms:created>
  <dcterms:modified xsi:type="dcterms:W3CDTF">2023-09-22T04:55:50Z</dcterms:modified>
</cp:coreProperties>
</file>