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0"/>
  </p:notesMasterIdLst>
  <p:sldIdLst>
    <p:sldId id="483" r:id="rId2"/>
    <p:sldId id="334" r:id="rId3"/>
    <p:sldId id="558" r:id="rId4"/>
    <p:sldId id="436" r:id="rId5"/>
    <p:sldId id="642" r:id="rId6"/>
    <p:sldId id="643" r:id="rId7"/>
    <p:sldId id="666" r:id="rId8"/>
    <p:sldId id="414" r:id="rId9"/>
    <p:sldId id="667" r:id="rId10"/>
    <p:sldId id="741" r:id="rId11"/>
    <p:sldId id="742" r:id="rId12"/>
    <p:sldId id="743" r:id="rId13"/>
    <p:sldId id="479" r:id="rId14"/>
    <p:sldId id="628" r:id="rId15"/>
    <p:sldId id="744" r:id="rId16"/>
    <p:sldId id="662" r:id="rId17"/>
    <p:sldId id="745" r:id="rId18"/>
    <p:sldId id="427" r:id="rId19"/>
    <p:sldId id="746" r:id="rId20"/>
    <p:sldId id="747" r:id="rId21"/>
    <p:sldId id="748" r:id="rId22"/>
    <p:sldId id="749" r:id="rId23"/>
    <p:sldId id="750" r:id="rId24"/>
    <p:sldId id="751" r:id="rId25"/>
    <p:sldId id="273" r:id="rId26"/>
    <p:sldId id="752" r:id="rId27"/>
    <p:sldId id="753" r:id="rId28"/>
    <p:sldId id="678" r:id="rId29"/>
    <p:sldId id="754" r:id="rId30"/>
    <p:sldId id="755" r:id="rId31"/>
    <p:sldId id="756" r:id="rId32"/>
    <p:sldId id="757" r:id="rId33"/>
    <p:sldId id="758" r:id="rId34"/>
    <p:sldId id="759" r:id="rId35"/>
    <p:sldId id="760" r:id="rId36"/>
    <p:sldId id="429" r:id="rId37"/>
    <p:sldId id="705" r:id="rId38"/>
    <p:sldId id="761" r:id="rId39"/>
    <p:sldId id="762" r:id="rId40"/>
    <p:sldId id="699" r:id="rId41"/>
    <p:sldId id="763" r:id="rId42"/>
    <p:sldId id="764" r:id="rId43"/>
    <p:sldId id="765" r:id="rId44"/>
    <p:sldId id="766" r:id="rId45"/>
    <p:sldId id="767" r:id="rId46"/>
    <p:sldId id="525" r:id="rId47"/>
    <p:sldId id="768" r:id="rId48"/>
    <p:sldId id="769" r:id="rId49"/>
    <p:sldId id="770" r:id="rId50"/>
    <p:sldId id="771" r:id="rId51"/>
    <p:sldId id="641" r:id="rId52"/>
    <p:sldId id="772" r:id="rId53"/>
    <p:sldId id="773" r:id="rId54"/>
    <p:sldId id="774" r:id="rId55"/>
    <p:sldId id="775" r:id="rId56"/>
    <p:sldId id="776" r:id="rId57"/>
    <p:sldId id="777" r:id="rId58"/>
    <p:sldId id="547" r:id="rId59"/>
    <p:sldId id="779" r:id="rId60"/>
    <p:sldId id="778" r:id="rId61"/>
    <p:sldId id="780" r:id="rId62"/>
    <p:sldId id="781" r:id="rId63"/>
    <p:sldId id="782" r:id="rId64"/>
    <p:sldId id="783" r:id="rId65"/>
    <p:sldId id="784" r:id="rId66"/>
    <p:sldId id="785" r:id="rId67"/>
    <p:sldId id="786" r:id="rId68"/>
    <p:sldId id="702" r:id="rId69"/>
    <p:sldId id="787" r:id="rId70"/>
    <p:sldId id="680" r:id="rId71"/>
    <p:sldId id="788" r:id="rId72"/>
    <p:sldId id="789" r:id="rId73"/>
    <p:sldId id="690" r:id="rId74"/>
    <p:sldId id="790" r:id="rId75"/>
    <p:sldId id="791" r:id="rId76"/>
    <p:sldId id="792" r:id="rId77"/>
    <p:sldId id="793" r:id="rId78"/>
    <p:sldId id="795" r:id="rId79"/>
    <p:sldId id="796" r:id="rId80"/>
    <p:sldId id="797" r:id="rId81"/>
    <p:sldId id="514" r:id="rId82"/>
    <p:sldId id="399" r:id="rId83"/>
    <p:sldId id="798" r:id="rId84"/>
    <p:sldId id="799" r:id="rId85"/>
    <p:sldId id="800" r:id="rId86"/>
    <p:sldId id="801" r:id="rId87"/>
    <p:sldId id="802" r:id="rId88"/>
    <p:sldId id="803" r:id="rId89"/>
    <p:sldId id="804" r:id="rId90"/>
    <p:sldId id="805" r:id="rId91"/>
    <p:sldId id="806" r:id="rId92"/>
    <p:sldId id="807" r:id="rId93"/>
    <p:sldId id="808" r:id="rId94"/>
    <p:sldId id="809" r:id="rId95"/>
    <p:sldId id="477" r:id="rId96"/>
    <p:sldId id="810" r:id="rId97"/>
    <p:sldId id="811" r:id="rId98"/>
    <p:sldId id="812" r:id="rId99"/>
    <p:sldId id="813" r:id="rId100"/>
    <p:sldId id="814" r:id="rId101"/>
    <p:sldId id="815" r:id="rId102"/>
    <p:sldId id="816" r:id="rId103"/>
    <p:sldId id="817" r:id="rId104"/>
    <p:sldId id="818" r:id="rId105"/>
    <p:sldId id="819" r:id="rId106"/>
    <p:sldId id="820" r:id="rId107"/>
    <p:sldId id="821" r:id="rId108"/>
    <p:sldId id="822" r:id="rId109"/>
    <p:sldId id="823" r:id="rId110"/>
    <p:sldId id="824" r:id="rId111"/>
    <p:sldId id="825" r:id="rId112"/>
    <p:sldId id="826" r:id="rId113"/>
    <p:sldId id="827" r:id="rId114"/>
    <p:sldId id="831" r:id="rId115"/>
    <p:sldId id="829" r:id="rId116"/>
    <p:sldId id="830" r:id="rId117"/>
    <p:sldId id="832" r:id="rId118"/>
    <p:sldId id="833" r:id="rId119"/>
    <p:sldId id="834" r:id="rId120"/>
    <p:sldId id="583" r:id="rId121"/>
    <p:sldId id="835" r:id="rId122"/>
    <p:sldId id="836" r:id="rId123"/>
    <p:sldId id="837" r:id="rId124"/>
    <p:sldId id="543" r:id="rId125"/>
    <p:sldId id="838" r:id="rId126"/>
    <p:sldId id="839" r:id="rId127"/>
    <p:sldId id="840" r:id="rId128"/>
    <p:sldId id="841" r:id="rId129"/>
    <p:sldId id="842" r:id="rId130"/>
    <p:sldId id="843" r:id="rId131"/>
    <p:sldId id="844" r:id="rId132"/>
    <p:sldId id="845" r:id="rId133"/>
    <p:sldId id="846" r:id="rId134"/>
    <p:sldId id="848" r:id="rId135"/>
    <p:sldId id="849" r:id="rId136"/>
    <p:sldId id="850" r:id="rId137"/>
    <p:sldId id="851" r:id="rId138"/>
    <p:sldId id="852" r:id="rId13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A32"/>
    <a:srgbClr val="E2562A"/>
    <a:srgbClr val="DD4609"/>
    <a:srgbClr val="F26D00"/>
    <a:srgbClr val="E66800"/>
    <a:srgbClr val="009900"/>
    <a:srgbClr val="008000"/>
    <a:srgbClr val="00B0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10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0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08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9.xml"/><Relationship Id="rId13" Type="http://schemas.openxmlformats.org/officeDocument/2006/relationships/slide" Target="slide57.xml"/><Relationship Id="rId18" Type="http://schemas.openxmlformats.org/officeDocument/2006/relationships/slide" Target="slide104.xml"/><Relationship Id="rId26" Type="http://schemas.openxmlformats.org/officeDocument/2006/relationships/image" Target="../media/image2.png"/><Relationship Id="rId3" Type="http://schemas.openxmlformats.org/officeDocument/2006/relationships/image" Target="../media/image1.png"/><Relationship Id="rId21" Type="http://schemas.openxmlformats.org/officeDocument/2006/relationships/slide" Target="slide123.xml"/><Relationship Id="rId7" Type="http://schemas.openxmlformats.org/officeDocument/2006/relationships/slide" Target="slide22.xml"/><Relationship Id="rId12" Type="http://schemas.openxmlformats.org/officeDocument/2006/relationships/slide" Target="slide48.xml"/><Relationship Id="rId17" Type="http://schemas.openxmlformats.org/officeDocument/2006/relationships/slide" Target="slide99.xml"/><Relationship Id="rId25" Type="http://schemas.openxmlformats.org/officeDocument/2006/relationships/slide" Target="slide71.xml"/><Relationship Id="rId2" Type="http://schemas.openxmlformats.org/officeDocument/2006/relationships/notesSlide" Target="../notesSlides/notesSlide1.xml"/><Relationship Id="rId16" Type="http://schemas.openxmlformats.org/officeDocument/2006/relationships/slide" Target="slide98.xml"/><Relationship Id="rId20" Type="http://schemas.openxmlformats.org/officeDocument/2006/relationships/slide" Target="slide1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45.xml"/><Relationship Id="rId24" Type="http://schemas.openxmlformats.org/officeDocument/2006/relationships/slide" Target="slide127.xml"/><Relationship Id="rId5" Type="http://schemas.openxmlformats.org/officeDocument/2006/relationships/slide" Target="slide8.xml"/><Relationship Id="rId15" Type="http://schemas.openxmlformats.org/officeDocument/2006/relationships/slide" Target="slide97.xml"/><Relationship Id="rId23" Type="http://schemas.openxmlformats.org/officeDocument/2006/relationships/slide" Target="slide126.xml"/><Relationship Id="rId10" Type="http://schemas.openxmlformats.org/officeDocument/2006/relationships/slide" Target="slide37.xml"/><Relationship Id="rId19" Type="http://schemas.openxmlformats.org/officeDocument/2006/relationships/slide" Target="slide117.xml"/><Relationship Id="rId4" Type="http://schemas.openxmlformats.org/officeDocument/2006/relationships/slide" Target="slide2.xml"/><Relationship Id="rId9" Type="http://schemas.openxmlformats.org/officeDocument/2006/relationships/slide" Target="slide36.xml"/><Relationship Id="rId14" Type="http://schemas.openxmlformats.org/officeDocument/2006/relationships/slide" Target="slide75.xml"/><Relationship Id="rId22" Type="http://schemas.openxmlformats.org/officeDocument/2006/relationships/slide" Target="slide124.xml"/><Relationship Id="rId27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å­¦ç´æ°èã®ã¤ã©ã¹ã">
            <a:extLst>
              <a:ext uri="{FF2B5EF4-FFF2-40B4-BE49-F238E27FC236}">
                <a16:creationId xmlns:a16="http://schemas.microsoft.com/office/drawing/2014/main" id="{FD86060E-6E98-4F14-A20E-DBA44E4E1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279" y="4845862"/>
            <a:ext cx="1793721" cy="198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1384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白いぼうし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550640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図書館の達人になろう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550640" y="327158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漢字の組み立て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550640" y="36416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漢字辞典の使い方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5983513" y="252836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つなぎ言葉のはたらきを知ろう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550640" y="40117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春の楽しみ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550640" y="438177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聞き取りメモのくふう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550640" y="475183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思いやりのデザイン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550640" y="51195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アップとルーズで伝える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550640" y="548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カンジーはかせの都道府県の旅１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550640" y="62274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5983513" y="289842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短歌・俳句に親しもう（一）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5983513" y="326677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要約するとき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5983513" y="363684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新聞を作ろう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5983513" y="400519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カンジーはかせの都道府県の旅２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5982767" y="4378677"/>
            <a:ext cx="56925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事実にもとづいて書かれた本を読もう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5982767" y="474360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ランドセルは海をこえて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5982767" y="511649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ぼくは川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5982767" y="548655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あなたなら、どう言う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5982767" y="585431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パンフレットを読もう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5982767" y="62276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いろいろな意味をもつ言葉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3330E8-37E8-416B-8A92-9CCA35DF9527}"/>
              </a:ext>
            </a:extLst>
          </p:cNvPr>
          <p:cNvSpPr txBox="1"/>
          <p:nvPr/>
        </p:nvSpPr>
        <p:spPr>
          <a:xfrm>
            <a:off x="550640" y="585740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お礼の気持ちを伝えよう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コスモスのイラスト（花）">
            <a:extLst>
              <a:ext uri="{FF2B5EF4-FFF2-40B4-BE49-F238E27FC236}">
                <a16:creationId xmlns:a16="http://schemas.microsoft.com/office/drawing/2014/main" id="{25B7D475-E052-4064-9A6C-E68491986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961" y="3823680"/>
            <a:ext cx="1268169" cy="16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紫のランドセルのイラスト">
            <a:extLst>
              <a:ext uri="{FF2B5EF4-FFF2-40B4-BE49-F238E27FC236}">
                <a16:creationId xmlns:a16="http://schemas.microsoft.com/office/drawing/2014/main" id="{D35D2E93-7C5D-4992-87D7-62902564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50" y="1428627"/>
            <a:ext cx="1457021" cy="152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 やく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96D976-AD56-4B5D-BBA8-712CDC77FF8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D9D23-A7D3-4C7D-992C-BA53A839D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7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53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64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とう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695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24EBCF-980D-45C4-A6AD-A35334F5A3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C52CDE5-B5CF-4E17-965F-42C0D296C768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7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さか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72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DCECF4-EAB5-4B08-94E3-EB1795B894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D6400A-43C7-461E-91DF-8C0E471A59C0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9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DEA2E5C-5FB1-4662-98B2-962CAD7262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AB489D-C5A3-483B-A2F7-B2741B720D73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 とり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58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徳島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しま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79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6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F2A1AE-2B43-42E3-A570-02F5B447A87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96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38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4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2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なわ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1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C3EB110-7685-4534-82CC-27C30CA21858}"/>
              </a:ext>
            </a:extLst>
          </p:cNvPr>
          <p:cNvSpPr txBox="1"/>
          <p:nvPr/>
        </p:nvSpPr>
        <p:spPr>
          <a:xfrm>
            <a:off x="6849752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ひめ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0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54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ご しま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FA02C9-956B-4B21-B73E-43B223157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98FF26-78ED-4297-BDD9-58FECC51CD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792B15-23FE-4FB7-8FC9-0CC9FCE0632C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9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事実にもとづいて書かれた本を読もう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096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事実にもとづいて書かれた本を読もう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民族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5B7445-BB6D-41D8-A341-2D140746C932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385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82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0C9EE45-1A35-49C0-AA92-7251A3395880}"/>
              </a:ext>
            </a:extLst>
          </p:cNvPr>
          <p:cNvSpPr txBox="1"/>
          <p:nvPr/>
        </p:nvSpPr>
        <p:spPr>
          <a:xfrm>
            <a:off x="6600056" y="5206251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働き手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605B38-DF9C-4159-90F2-8B3627F1CF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AFF181-3183-437B-99AC-99EA9F0A2B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ADE82D-E500-49F1-9277-72B3C6BCE17E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605B38-DF9C-4159-90F2-8B3627F1CF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AFF181-3183-437B-99AC-99EA9F0A2B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ADE82D-E500-49F1-9277-72B3C6BCE17E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5B7445-BB6D-41D8-A341-2D140746C932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2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C8FA3A9-CE58-42CA-BA5C-420EB6D077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39B2E0-6C99-4A28-8C8A-870787A40ED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7D92BD-4526-4DDF-AB21-EAAD4A80EAB5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ぼくは川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08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散らかる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89714F-AF97-435D-AA1D-EC69405CFD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8EBF78-55EA-4E8B-AD3A-85F9A3F7ED2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B8D147-9ABC-427A-B76D-124340F88AB1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あなたなら、どう言う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れい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7BABD-70AC-4292-8FD7-1E1D096EB5D3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あなたなら、どう言う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05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パンフレットを読もう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75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4F408B-DFE5-432A-8E25-490A71F0D5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3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　てん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169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よう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10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CBA688-14C3-4BB6-A17B-293458E11E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E6C3F8-8890-48F1-9B5A-C67F7BB7F6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688EA3-F422-481C-A32D-E24DA357223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82A873-4FA8-4DBD-8448-5C300037B439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74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単行本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AC7EE3-91CE-4642-A38D-FC6B66045DA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D45BBD-9C02-4141-B0B8-C0FEA77D53DB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03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5730C6-96EB-4325-AED4-6B0F12B2E5F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FC78C5-F345-4378-B2E3-FDE9EF53A7F1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1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C13B74-0BB8-4096-A3F7-E8F9E882927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D6F5D8-F96C-4A46-B85E-E01C8737D3E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F8A6D1-27E3-4F46-A447-61A01F7E9AAC}"/>
              </a:ext>
            </a:extLst>
          </p:cNvPr>
          <p:cNvSpPr txBox="1"/>
          <p:nvPr/>
        </p:nvSpPr>
        <p:spPr>
          <a:xfrm>
            <a:off x="4125627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465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ちょっ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4F408B-DFE5-432A-8E25-490A71F0D5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83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AC7EE3-91CE-4642-A38D-FC6B66045DA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D45BBD-9C02-4141-B0B8-C0FEA77D53DB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5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C28813-CB7B-40BC-9263-95049CA6932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1AA76-CD4C-4EEB-8C1D-F7AD2288629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E949CF8-098D-461C-A59A-60D06230D6C6}"/>
              </a:ext>
            </a:extLst>
          </p:cNvPr>
          <p:cNvSpPr txBox="1"/>
          <p:nvPr/>
        </p:nvSpPr>
        <p:spPr>
          <a:xfrm>
            <a:off x="4109793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3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79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百貨店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0E8348-328A-41C8-8DD9-91631F41D3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CA5314-8CE1-405D-85E9-EF457C6E5D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7B34068-F72D-49C0-B7B7-31B6FF964F0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日照り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8BFA74-EFC1-4125-9886-017C05092A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A4C079-6E05-46CD-99CE-47A220082EB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5F9F59-A67D-4020-9CD2-853ED2906AA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D9D23-A7D3-4C7D-992C-BA53A839D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7CB5C4-0636-4A86-8F94-CC40E98C542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23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08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95458F-E7A5-40C3-A514-D61B6FC28A6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園児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CBA688-14C3-4BB6-A17B-293458E11E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E6C3F8-8890-48F1-9B5A-C67F7BB7F6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48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05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7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11DBBC-8888-4F29-A747-5495C77203F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D89B6E-9D26-4F6B-BD98-28F252BD7B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D8C6D9-8D39-4910-8C6A-A09A5595B5E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2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0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420F0-ACFE-4EA7-BA57-12A58DF369E2}"/>
              </a:ext>
            </a:extLst>
          </p:cNvPr>
          <p:cNvSpPr txBox="1"/>
          <p:nvPr/>
        </p:nvSpPr>
        <p:spPr>
          <a:xfrm>
            <a:off x="3935760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74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55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636A9E-5101-4B68-AE53-6270ACE80FB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0062D7-4C3B-4FA7-BE72-7E0F2F9ABBB4}"/>
              </a:ext>
            </a:extLst>
          </p:cNvPr>
          <p:cNvSpPr txBox="1"/>
          <p:nvPr/>
        </p:nvSpPr>
        <p:spPr>
          <a:xfrm>
            <a:off x="4109794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FF56552-9744-49B6-A894-C0FFB1CD86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1A957-91BF-4603-B613-7EAC8F981B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095A71-4E92-4CB5-A506-6D14A0A232B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164157-4B14-4EC2-939A-98ADC8708E4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DA3947-F844-46C1-932F-B746F2B767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95D8BB-AA68-48DB-99E4-D561E321D5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C84CBC-3959-4ACF-82C4-5AAB38E7052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3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愛読書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994CD2-6B8F-49AB-8D1C-A0171EBF286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65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5B1E48-3432-4D74-ADD8-4389103DCC6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487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992EB0-375B-4F7F-977D-026B49DABBE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4853B-0756-460E-ABDE-210A0BB28CD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E7507A-8EB4-4FAC-BA9F-AAEA27D7CB6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A21931-0850-4502-8805-5EDEE5CA77F7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1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60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8ED793-BBA5-468E-A78D-90D023B75B69}"/>
              </a:ext>
            </a:extLst>
          </p:cNvPr>
          <p:cNvSpPr txBox="1"/>
          <p:nvPr/>
        </p:nvSpPr>
        <p:spPr>
          <a:xfrm>
            <a:off x="3935760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46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しゅん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9BE8C4-57CE-4C19-8C16-CA3B37263C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春の楽しみ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おぼ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7EC825-717C-4828-932C-5B9B74A141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7EC825-717C-4828-932C-5B9B74A141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398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97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45D1E5-097A-42B9-BF95-CA171958E4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280A5E-6DF3-4D36-92FF-9FBB5EC535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03FDAF-0C1E-4F62-88FD-A22ED53F96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8727FC5-E6DB-4DCC-A45A-17E58CB9710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B91FF2-543E-425D-8855-82AA712725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04FC2D-3599-445B-88DA-9A2F0C89575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DF410B-67A2-426B-8CEC-23DBA8F102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B607BE-2E06-4E6C-A0C9-41F39748F0E1}"/>
              </a:ext>
            </a:extLst>
          </p:cNvPr>
          <p:cNvSpPr txBox="1"/>
          <p:nvPr/>
        </p:nvSpPr>
        <p:spPr>
          <a:xfrm>
            <a:off x="3719736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41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34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4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7CB5C4-0636-4A86-8F94-CC40E98C542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37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71674A1-66BE-4584-B3F1-C3079488EC8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DD1379-2509-451E-ACEB-52F0D664388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7613006-A310-4A11-9F75-0718C5BA57E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7A60AA-B090-4B73-B10B-383AAC5DB83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10CFDD-C704-4F0A-86CA-A694C500BEE3}"/>
              </a:ext>
            </a:extLst>
          </p:cNvPr>
          <p:cNvSpPr txBox="1"/>
          <p:nvPr/>
        </p:nvSpPr>
        <p:spPr>
          <a:xfrm>
            <a:off x="407977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4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34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93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運転席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C9D00A-CA61-4E6C-8FDD-B2987D6BD41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C76D46-8A6B-4758-8796-B0768E9485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55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観客席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B4741A-C913-40F6-B8EA-4E0717E723D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2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483C386-168D-4053-A8BC-046473DBF1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10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6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483C386-168D-4053-A8BC-046473DBF1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66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3FB9283-4170-4993-B117-DCC85047099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E4FFED8-2D80-4FF8-844C-15E0C0461F6B}"/>
              </a:ext>
            </a:extLst>
          </p:cNvPr>
          <p:cNvSpPr txBox="1"/>
          <p:nvPr/>
        </p:nvSpPr>
        <p:spPr>
          <a:xfrm>
            <a:off x="3935760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9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10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B44335-A373-4765-A972-7B8152BDD41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703417-E687-4CAF-9D8B-D90463B6B181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 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81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5292F87-0653-4F45-A977-3B56980ACA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6E12C6-1948-4130-9459-57EBB706DB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AEE9AB-6FC7-4C16-BA8D-C94677F15A4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164157-4B14-4EC2-939A-98ADC8708E4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57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9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5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7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41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4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2FACD3-F780-48DA-9CE3-50BBDA40D75B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ACDA87-D93E-4F41-82F9-A6ED8C6B355E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</a:t>
            </a:r>
          </a:p>
        </p:txBody>
      </p:sp>
    </p:spTree>
    <p:extLst>
      <p:ext uri="{BB962C8B-B14F-4D97-AF65-F5344CB8AC3E}">
        <p14:creationId xmlns:p14="http://schemas.microsoft.com/office/powerpoint/2010/main" val="250673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な がわ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FA02C9-956B-4B21-B73E-43B223157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E4D5A3-3641-4047-88C1-0E7C30B4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62AD5C8-6DAE-43ED-AD3A-5424F3841F12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E312BDA-540A-4F27-BA89-278B64ACEC86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やま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1CC5E5-9A5A-466F-8027-A79B90C32A32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8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菜の花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F528DD-3028-4AC2-843A-E056F3A21FD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C2561D-F2A6-4194-8590-DE85CBF0E4A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E4FA44-1869-433F-9F2B-7869258B0D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7C1187-147C-4298-A57A-3BB6925F509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AAA00C-584A-4D40-8ED2-98C175D8D5B5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36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別れ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12B4D2-11AF-4F2E-BC4E-81232AC81F4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746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4FD19D-224E-4667-9365-62A7F5DB422C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020EFE-95F0-4885-BC67-DB71A7D9083B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E28971-F68E-403F-9C2A-00C946285368}"/>
              </a:ext>
            </a:extLst>
          </p:cNvPr>
          <p:cNvSpPr txBox="1"/>
          <p:nvPr/>
        </p:nvSpPr>
        <p:spPr>
          <a:xfrm>
            <a:off x="8045181" y="141277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17F5C8-0DC7-48F6-9777-A0E8B71B7567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1C69B4C-6CCC-4AA0-B262-C2B0FDDC31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2DBF794-D87A-43EF-B460-ACD03DD13A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850700-957F-438B-8B29-52DCADCF53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3" grpId="0"/>
      <p:bldP spid="2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31C3F4-6388-4A28-A5C8-736753B451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8FF7EA-188C-4BD3-A419-529D41A394DD}"/>
              </a:ext>
            </a:extLst>
          </p:cNvPr>
          <p:cNvSpPr txBox="1"/>
          <p:nvPr/>
        </p:nvSpPr>
        <p:spPr>
          <a:xfrm>
            <a:off x="3863752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83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87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最初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45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C345B4-D876-4F62-9821-8AC6455FF05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5C13BE-2C65-4FB8-B8DE-FD45BD051D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C8BB24-E37D-45C4-9AC6-C6D990A676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52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DBB8A8-2001-436D-BA1A-6A1ECD18173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298862D-9D23-439F-A356-C3F384FB7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A8A31E-C7B6-44ED-825F-C969A7F0D0C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C345B4-D876-4F62-9821-8AC6455FF05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5C13BE-2C65-4FB8-B8DE-FD45BD051D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C8BB24-E37D-45C4-9AC6-C6D990A676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89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131E66-E6BE-43B1-9755-E62A360A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176F18-6B27-4E51-9665-EB26B1868B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図書館の達人になろう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18D5D3-BE31-4F46-A80B-2ACA768D39D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AF443C1-B8BB-4537-87AB-4CCE1C6B2E2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3353557-574B-4618-918C-EF9D72AB78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ECEB17-B86D-41F5-BECD-608020EB4D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356C2C-9B44-4633-BA46-8ACF7FCDD6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59790B-CF1D-4240-B8B9-223A14423F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7C4F9C-4A47-4B7B-9996-F53560D8EAA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</a:t>
            </a:r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ましい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いさ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AC5590-71B1-4219-A557-FFA0757F87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77D9A8-3868-40D1-9CCF-9C3840EC659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7F091A-4E70-47AE-8BD8-9DFE2B3B3FB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B586F6-154E-4138-95A5-D88F6582E4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544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30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9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AF8009-9752-4FB9-B2D5-3C54F6276F3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877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38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9EF91-1B90-424E-9B1E-8130A4F954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77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おっと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636A9E-5101-4B68-AE53-6270ACE80FBE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D40C30-A9A9-4D4A-9C30-DF1DC2EFFA36}"/>
              </a:ext>
            </a:extLst>
          </p:cNvPr>
          <p:cNvSpPr txBox="1"/>
          <p:nvPr/>
        </p:nvSpPr>
        <p:spPr>
          <a:xfrm>
            <a:off x="3946933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EEDBF3-301C-49AD-8350-F4FAE3EE26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図書館の達人になろう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05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衣料品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A75647-F9A4-4B2A-80DE-83A7CAC9D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26E69B-3D8D-4A9A-AF55-8CEE1CB5E6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80DF07-B7D3-49B4-BA73-9ED3BF6D809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野田氏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A5E221A-F2B7-46B5-ABAE-803AAAF2F31E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3D4507-24A3-4AC0-A745-037E541CC448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69D683-383B-447B-9843-F5AFC8B6AB2A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020983-B35A-4175-999A-3935BC44D778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7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9CA6C-BB3A-4E87-B341-67FFA72A6E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51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4AE0A-0431-413B-9CAB-B0B39BC73ACA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徒競走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A75647-F9A4-4B2A-80DE-83A7CAC9D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26E69B-3D8D-4A9A-AF55-8CEE1CB5E6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80DF07-B7D3-49B4-BA73-9ED3BF6D809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9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7038CA-4EA1-48CD-93C6-C210179059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49079B-67E8-4D7D-A7F5-033F0367F7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F31332-D31E-4DCE-B326-E9AAECFE260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85CA29-7F86-4AB3-A9B9-1AFEDCA3CE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E75FC-29C5-4B14-8225-26C7AA0524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2D9CBE9-5D48-4E8F-AEBC-8C4650135B48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BFDBE8-E8CC-41A3-8564-C577BA59CE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5A1406-18FB-44F4-A07F-530C15178A1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4E10BD8-E528-452B-AFB0-E86EEDDB3782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短歌・俳句に親しもう（一）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4AE0A-0431-413B-9CAB-B0B39BC73ACA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4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7BFB2A-999B-4759-8464-5FA8B67B56C7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56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</TotalTime>
  <Words>1453</Words>
  <Application>Microsoft Office PowerPoint</Application>
  <PresentationFormat>ワイド画面</PresentationFormat>
  <Paragraphs>638</Paragraphs>
  <Slides>138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138</vt:i4>
      </vt:variant>
    </vt:vector>
  </HeadingPairs>
  <TitlesOfParts>
    <vt:vector size="14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4年（上）</dc:title>
  <dc:creator>morita</dc:creator>
  <cp:lastModifiedBy>colas@edu-c.local</cp:lastModifiedBy>
  <cp:revision>461</cp:revision>
  <dcterms:created xsi:type="dcterms:W3CDTF">2019-06-12T23:18:36Z</dcterms:created>
  <dcterms:modified xsi:type="dcterms:W3CDTF">2023-09-22T04:50:37Z</dcterms:modified>
</cp:coreProperties>
</file>