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3"/>
  </p:notesMasterIdLst>
  <p:sldIdLst>
    <p:sldId id="483" r:id="rId2"/>
    <p:sldId id="643" r:id="rId3"/>
    <p:sldId id="545" r:id="rId4"/>
    <p:sldId id="399" r:id="rId5"/>
    <p:sldId id="644" r:id="rId6"/>
    <p:sldId id="466" r:id="rId7"/>
    <p:sldId id="614" r:id="rId8"/>
    <p:sldId id="618" r:id="rId9"/>
    <p:sldId id="582" r:id="rId10"/>
    <p:sldId id="556" r:id="rId11"/>
    <p:sldId id="645" r:id="rId12"/>
    <p:sldId id="398" r:id="rId13"/>
    <p:sldId id="561" r:id="rId14"/>
    <p:sldId id="646" r:id="rId15"/>
    <p:sldId id="647" r:id="rId16"/>
    <p:sldId id="648" r:id="rId17"/>
    <p:sldId id="578" r:id="rId18"/>
    <p:sldId id="588" r:id="rId19"/>
    <p:sldId id="572" r:id="rId20"/>
    <p:sldId id="527" r:id="rId21"/>
    <p:sldId id="649" r:id="rId22"/>
    <p:sldId id="555" r:id="rId23"/>
    <p:sldId id="558" r:id="rId24"/>
    <p:sldId id="650" r:id="rId25"/>
    <p:sldId id="651" r:id="rId26"/>
    <p:sldId id="476" r:id="rId27"/>
    <p:sldId id="661" r:id="rId28"/>
    <p:sldId id="662" r:id="rId29"/>
    <p:sldId id="663" r:id="rId30"/>
    <p:sldId id="664" r:id="rId31"/>
    <p:sldId id="665" r:id="rId32"/>
    <p:sldId id="666" r:id="rId33"/>
    <p:sldId id="667" r:id="rId34"/>
    <p:sldId id="668" r:id="rId35"/>
    <p:sldId id="669" r:id="rId36"/>
    <p:sldId id="670" r:id="rId37"/>
    <p:sldId id="671" r:id="rId38"/>
    <p:sldId id="626" r:id="rId39"/>
    <p:sldId id="672" r:id="rId40"/>
    <p:sldId id="436" r:id="rId41"/>
    <p:sldId id="673" r:id="rId42"/>
    <p:sldId id="674" r:id="rId43"/>
    <p:sldId id="675" r:id="rId44"/>
    <p:sldId id="676" r:id="rId45"/>
    <p:sldId id="677" r:id="rId46"/>
    <p:sldId id="678" r:id="rId47"/>
    <p:sldId id="414" r:id="rId48"/>
    <p:sldId id="679" r:id="rId49"/>
    <p:sldId id="680" r:id="rId50"/>
    <p:sldId id="681" r:id="rId51"/>
    <p:sldId id="682" r:id="rId52"/>
    <p:sldId id="683" r:id="rId53"/>
    <p:sldId id="684" r:id="rId54"/>
    <p:sldId id="685" r:id="rId55"/>
    <p:sldId id="686" r:id="rId56"/>
    <p:sldId id="642" r:id="rId57"/>
    <p:sldId id="574" r:id="rId58"/>
    <p:sldId id="687" r:id="rId59"/>
    <p:sldId id="688" r:id="rId60"/>
    <p:sldId id="689" r:id="rId61"/>
    <p:sldId id="690" r:id="rId62"/>
    <p:sldId id="691" r:id="rId63"/>
    <p:sldId id="692" r:id="rId64"/>
    <p:sldId id="693" r:id="rId65"/>
    <p:sldId id="694" r:id="rId66"/>
    <p:sldId id="612" r:id="rId67"/>
    <p:sldId id="434" r:id="rId68"/>
    <p:sldId id="695" r:id="rId69"/>
    <p:sldId id="696" r:id="rId70"/>
    <p:sldId id="697" r:id="rId71"/>
    <p:sldId id="698" r:id="rId72"/>
    <p:sldId id="699" r:id="rId73"/>
    <p:sldId id="700" r:id="rId74"/>
    <p:sldId id="701" r:id="rId75"/>
    <p:sldId id="702" r:id="rId76"/>
    <p:sldId id="703" r:id="rId77"/>
    <p:sldId id="598" r:id="rId78"/>
    <p:sldId id="704" r:id="rId79"/>
    <p:sldId id="705" r:id="rId80"/>
    <p:sldId id="706" r:id="rId81"/>
    <p:sldId id="708" r:id="rId82"/>
    <p:sldId id="709" r:id="rId83"/>
    <p:sldId id="710" r:id="rId84"/>
    <p:sldId id="711" r:id="rId85"/>
    <p:sldId id="712" r:id="rId86"/>
    <p:sldId id="713" r:id="rId87"/>
    <p:sldId id="714" r:id="rId88"/>
    <p:sldId id="715" r:id="rId89"/>
    <p:sldId id="716" r:id="rId90"/>
    <p:sldId id="717" r:id="rId91"/>
    <p:sldId id="718" r:id="rId92"/>
    <p:sldId id="719" r:id="rId93"/>
    <p:sldId id="633" r:id="rId94"/>
    <p:sldId id="597" r:id="rId95"/>
    <p:sldId id="720" r:id="rId96"/>
    <p:sldId id="721" r:id="rId97"/>
    <p:sldId id="722" r:id="rId98"/>
    <p:sldId id="351" r:id="rId99"/>
    <p:sldId id="723" r:id="rId100"/>
    <p:sldId id="724" r:id="rId101"/>
    <p:sldId id="725" r:id="rId102"/>
    <p:sldId id="290" r:id="rId103"/>
    <p:sldId id="726" r:id="rId104"/>
    <p:sldId id="727" r:id="rId105"/>
    <p:sldId id="728" r:id="rId106"/>
    <p:sldId id="729" r:id="rId107"/>
    <p:sldId id="475" r:id="rId108"/>
    <p:sldId id="730" r:id="rId109"/>
    <p:sldId id="731" r:id="rId110"/>
    <p:sldId id="732" r:id="rId111"/>
    <p:sldId id="733" r:id="rId112"/>
    <p:sldId id="734" r:id="rId113"/>
    <p:sldId id="735" r:id="rId114"/>
    <p:sldId id="736" r:id="rId115"/>
    <p:sldId id="737" r:id="rId116"/>
    <p:sldId id="738" r:id="rId117"/>
    <p:sldId id="739" r:id="rId118"/>
    <p:sldId id="740" r:id="rId119"/>
    <p:sldId id="741" r:id="rId120"/>
    <p:sldId id="742" r:id="rId121"/>
    <p:sldId id="743" r:id="rId12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800"/>
    <a:srgbClr val="F26D00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6730" autoAdjust="0"/>
  </p:normalViewPr>
  <p:slideViewPr>
    <p:cSldViewPr>
      <p:cViewPr varScale="1">
        <p:scale>
          <a:sx n="122" d="100"/>
          <a:sy n="122" d="100"/>
        </p:scale>
        <p:origin x="126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07585-DC52-461B-96CD-C17126C710A2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3F06E-9250-43E3-8A8E-D6BD1CBB57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50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145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80.xml"/><Relationship Id="rId18" Type="http://schemas.openxmlformats.org/officeDocument/2006/relationships/slide" Target="slide111.xml"/><Relationship Id="rId3" Type="http://schemas.openxmlformats.org/officeDocument/2006/relationships/slide" Target="slide21.xml"/><Relationship Id="rId21" Type="http://schemas.openxmlformats.org/officeDocument/2006/relationships/image" Target="../media/image1.png"/><Relationship Id="rId7" Type="http://schemas.openxmlformats.org/officeDocument/2006/relationships/slide" Target="slide35.xml"/><Relationship Id="rId12" Type="http://schemas.openxmlformats.org/officeDocument/2006/relationships/slide" Target="slide65.xml"/><Relationship Id="rId17" Type="http://schemas.openxmlformats.org/officeDocument/2006/relationships/slide" Target="slide109.xml"/><Relationship Id="rId2" Type="http://schemas.openxmlformats.org/officeDocument/2006/relationships/slide" Target="slide2.xml"/><Relationship Id="rId16" Type="http://schemas.openxmlformats.org/officeDocument/2006/relationships/slide" Target="slide105.xml"/><Relationship Id="rId20" Type="http://schemas.openxmlformats.org/officeDocument/2006/relationships/slide" Target="slide11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64.xml"/><Relationship Id="rId5" Type="http://schemas.openxmlformats.org/officeDocument/2006/relationships/slide" Target="slide29.xml"/><Relationship Id="rId15" Type="http://schemas.openxmlformats.org/officeDocument/2006/relationships/slide" Target="slide99.xml"/><Relationship Id="rId23" Type="http://schemas.openxmlformats.org/officeDocument/2006/relationships/image" Target="../media/image3.png"/><Relationship Id="rId10" Type="http://schemas.openxmlformats.org/officeDocument/2006/relationships/slide" Target="slide50.xml"/><Relationship Id="rId19" Type="http://schemas.openxmlformats.org/officeDocument/2006/relationships/slide" Target="slide116.xml"/><Relationship Id="rId4" Type="http://schemas.openxmlformats.org/officeDocument/2006/relationships/slide" Target="slide66.xml"/><Relationship Id="rId9" Type="http://schemas.openxmlformats.org/officeDocument/2006/relationships/slide" Target="slide45.xml"/><Relationship Id="rId14" Type="http://schemas.openxmlformats.org/officeDocument/2006/relationships/slide" Target="slide83.xml"/><Relationship Id="rId2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249946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ちいちゃんのかげ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おくり</a:t>
            </a:r>
            <a:endParaRPr kumimoji="1" lang="ja-JP" altLang="en-US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04CE02C3-0BEC-4289-9776-91EACA460130}"/>
              </a:ext>
            </a:extLst>
          </p:cNvPr>
          <p:cNvSpPr txBox="1"/>
          <p:nvPr/>
        </p:nvSpPr>
        <p:spPr>
          <a:xfrm>
            <a:off x="876300" y="291269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修飾語を使って書こう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12F4AD5-45AF-4BAA-A33C-191CE388FB73}"/>
              </a:ext>
            </a:extLst>
          </p:cNvPr>
          <p:cNvSpPr txBox="1"/>
          <p:nvPr/>
        </p:nvSpPr>
        <p:spPr>
          <a:xfrm>
            <a:off x="6236102" y="249946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三年とうげ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2F8E483-B15E-4CBA-B800-BC27E7EBB55B}"/>
              </a:ext>
            </a:extLst>
          </p:cNvPr>
          <p:cNvSpPr txBox="1"/>
          <p:nvPr/>
        </p:nvSpPr>
        <p:spPr>
          <a:xfrm>
            <a:off x="876300" y="33259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秋のくらし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321210F-32FD-4957-9E47-2202D6C55C6F}"/>
              </a:ext>
            </a:extLst>
          </p:cNvPr>
          <p:cNvSpPr txBox="1"/>
          <p:nvPr/>
        </p:nvSpPr>
        <p:spPr>
          <a:xfrm>
            <a:off x="876300" y="373914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はんで意見をまとめよう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45D22E7-B384-4948-AD2C-8148816444FB}"/>
              </a:ext>
            </a:extLst>
          </p:cNvPr>
          <p:cNvSpPr txBox="1"/>
          <p:nvPr/>
        </p:nvSpPr>
        <p:spPr>
          <a:xfrm>
            <a:off x="876300" y="41533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すがたをかえる大豆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73D59B6A-AD27-4631-B601-B9BCEE438798}"/>
              </a:ext>
            </a:extLst>
          </p:cNvPr>
          <p:cNvSpPr txBox="1"/>
          <p:nvPr/>
        </p:nvSpPr>
        <p:spPr>
          <a:xfrm>
            <a:off x="876300" y="456560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食べ物のひみつを教えます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1BCDC9C1-976B-4E3A-8FAF-25285A1DABA9}"/>
              </a:ext>
            </a:extLst>
          </p:cNvPr>
          <p:cNvSpPr txBox="1"/>
          <p:nvPr/>
        </p:nvSpPr>
        <p:spPr>
          <a:xfrm>
            <a:off x="873638" y="497980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ことわざ・故事成語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015362B7-EC27-47F6-BCCE-7ABE21113147}"/>
              </a:ext>
            </a:extLst>
          </p:cNvPr>
          <p:cNvSpPr txBox="1"/>
          <p:nvPr/>
        </p:nvSpPr>
        <p:spPr>
          <a:xfrm>
            <a:off x="873638" y="539206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漢字の意味</a:t>
            </a:r>
            <a:endParaRPr lang="ja-JP" altLang="en-US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CB2AC2F-1EBC-4EC3-8352-8012A0E3E330}"/>
              </a:ext>
            </a:extLst>
          </p:cNvPr>
          <p:cNvSpPr txBox="1"/>
          <p:nvPr/>
        </p:nvSpPr>
        <p:spPr>
          <a:xfrm>
            <a:off x="873638" y="580431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短歌を楽しもう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AAC5B29-A81E-4B40-800C-33F2BB99C1E4}"/>
              </a:ext>
            </a:extLst>
          </p:cNvPr>
          <p:cNvSpPr txBox="1"/>
          <p:nvPr/>
        </p:nvSpPr>
        <p:spPr>
          <a:xfrm>
            <a:off x="873638" y="621657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漢字の広場 ⑤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DBDB0050-29F3-43D8-9A48-8F23CD874ADD}"/>
              </a:ext>
            </a:extLst>
          </p:cNvPr>
          <p:cNvSpPr txBox="1"/>
          <p:nvPr/>
        </p:nvSpPr>
        <p:spPr>
          <a:xfrm>
            <a:off x="6236102" y="291269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たから島のぼうけん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0A20AAEC-C32D-4F9C-A032-565E93807633}"/>
              </a:ext>
            </a:extLst>
          </p:cNvPr>
          <p:cNvSpPr txBox="1"/>
          <p:nvPr/>
        </p:nvSpPr>
        <p:spPr>
          <a:xfrm>
            <a:off x="6236102" y="33259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カンジーはかせの音訓かるた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6D7956E-F78C-4F32-93D2-9DB8F409E6E0}"/>
              </a:ext>
            </a:extLst>
          </p:cNvPr>
          <p:cNvSpPr txBox="1"/>
          <p:nvPr/>
        </p:nvSpPr>
        <p:spPr>
          <a:xfrm>
            <a:off x="6236102" y="373914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ありの行列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35370B7-1791-4111-97CD-DE989CE8784A}"/>
              </a:ext>
            </a:extLst>
          </p:cNvPr>
          <p:cNvSpPr txBox="1"/>
          <p:nvPr/>
        </p:nvSpPr>
        <p:spPr>
          <a:xfrm>
            <a:off x="6236102" y="41533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つたわる言葉で表そう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50FFCE5-BF3B-466B-9197-6B8768947F5F}"/>
              </a:ext>
            </a:extLst>
          </p:cNvPr>
          <p:cNvSpPr txBox="1"/>
          <p:nvPr/>
        </p:nvSpPr>
        <p:spPr>
          <a:xfrm>
            <a:off x="6233440" y="45656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これがわたしのお気に入り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0BA8F13C-3E58-4789-8663-D53627F2FA89}"/>
              </a:ext>
            </a:extLst>
          </p:cNvPr>
          <p:cNvSpPr txBox="1"/>
          <p:nvPr/>
        </p:nvSpPr>
        <p:spPr>
          <a:xfrm>
            <a:off x="6237916" y="497785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コンピュータのローマ字入力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506CE73-497E-4958-8B02-DFB02515F14B}"/>
              </a:ext>
            </a:extLst>
          </p:cNvPr>
          <p:cNvSpPr txBox="1"/>
          <p:nvPr/>
        </p:nvSpPr>
        <p:spPr>
          <a:xfrm>
            <a:off x="6233440" y="539206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わたしたちの学校じまん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CA42C97-1E09-4A3B-9D14-0C86DB1E0A9A}"/>
              </a:ext>
            </a:extLst>
          </p:cNvPr>
          <p:cNvSpPr txBox="1"/>
          <p:nvPr/>
        </p:nvSpPr>
        <p:spPr>
          <a:xfrm>
            <a:off x="6233440" y="580431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モチモチの木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å¥³çã¢ãªã®ã¤ã©ã¹ãï¼è»ï¼">
            <a:extLst>
              <a:ext uri="{FF2B5EF4-FFF2-40B4-BE49-F238E27FC236}">
                <a16:creationId xmlns:a16="http://schemas.microsoft.com/office/drawing/2014/main" id="{18CB13A2-87C1-43E2-BDC8-ADDDA45A3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8704" y="5178713"/>
            <a:ext cx="1883296" cy="188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大豆のイラスト">
            <a:extLst>
              <a:ext uri="{FF2B5EF4-FFF2-40B4-BE49-F238E27FC236}">
                <a16:creationId xmlns:a16="http://schemas.microsoft.com/office/drawing/2014/main" id="{140B1318-C5A3-48D0-B571-41B9C1A40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926" y="4977859"/>
            <a:ext cx="2003948" cy="200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宝の地図のイラスト">
            <a:extLst>
              <a:ext uri="{FF2B5EF4-FFF2-40B4-BE49-F238E27FC236}">
                <a16:creationId xmlns:a16="http://schemas.microsoft.com/office/drawing/2014/main" id="{214514B6-8F38-4B0D-80C5-22AFDABBC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344425"/>
            <a:ext cx="2443454" cy="21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B1C0E9-9DE2-4D13-A959-A19A31D31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E7BEE7-74C6-4DBA-86B0-2FA4CF5D2AA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122410-EAB5-429E-BA35-7C9C37B1A0F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4DCC286-7E44-4B05-815C-BA2B45E77248}"/>
              </a:ext>
            </a:extLst>
          </p:cNvPr>
          <p:cNvSpPr txBox="1"/>
          <p:nvPr/>
        </p:nvSpPr>
        <p:spPr>
          <a:xfrm>
            <a:off x="4151784" y="234888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495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7898DE-935A-4BF9-9DFD-0D278792B5A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929B7A0-42F1-49DE-85C7-58DEFD5B85F7}"/>
              </a:ext>
            </a:extLst>
          </p:cNvPr>
          <p:cNvSpPr txBox="1"/>
          <p:nvPr/>
        </p:nvSpPr>
        <p:spPr>
          <a:xfrm>
            <a:off x="3863752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386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外れる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A5C78E-35ED-4865-B337-C072787F9AC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E74F91A-6ECA-46C0-BE8F-8CF146EC03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</p:spTree>
    <p:extLst>
      <p:ext uri="{BB962C8B-B14F-4D97-AF65-F5344CB8AC3E}">
        <p14:creationId xmlns:p14="http://schemas.microsoft.com/office/powerpoint/2010/main" val="292760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D7FC8A-2C2C-4E60-9ED6-254F2864CE9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DF8269-6570-4DBF-ACB8-E1FC2D2308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A83171F-8F0B-4FCF-A2AC-A09EF2835D0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6A4160-6DE6-407E-A267-6FC27A211EA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0A4FA0-E1A9-44F8-80BC-99A423B8C045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0EF5C1-8415-46FA-8932-1D9AB7487B9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F5DE2E-AA4D-443E-82C1-D62BB0EC690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細かに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5E70B9-D1BF-4415-8212-43BF0D3C829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00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交わる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A5C78E-35ED-4865-B337-C072787F9AC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E74F91A-6ECA-46C0-BE8F-8CF146EC03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</a:p>
        </p:txBody>
      </p:sp>
    </p:spTree>
    <p:extLst>
      <p:ext uri="{BB962C8B-B14F-4D97-AF65-F5344CB8AC3E}">
        <p14:creationId xmlns:p14="http://schemas.microsoft.com/office/powerpoint/2010/main" val="400494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全力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 りょく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441CEE-4C5A-495E-9161-37F9334C934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つたわる言葉で表そう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4B2F31-3023-4F0D-8F32-8BBF8C4253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</a:p>
        </p:txBody>
      </p:sp>
    </p:spTree>
    <p:extLst>
      <p:ext uri="{BB962C8B-B14F-4D97-AF65-F5344CB8AC3E}">
        <p14:creationId xmlns:p14="http://schemas.microsoft.com/office/powerpoint/2010/main" val="248092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26E1C3-47E5-4E9A-A5D2-7DEC96B9483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つたわる言葉で表そう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E769D-5786-4E69-BA57-A5E77052E9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</a:p>
        </p:txBody>
      </p:sp>
    </p:spTree>
    <p:extLst>
      <p:ext uri="{BB962C8B-B14F-4D97-AF65-F5344CB8AC3E}">
        <p14:creationId xmlns:p14="http://schemas.microsoft.com/office/powerpoint/2010/main" val="316302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みずうみ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223A471-8E81-4410-91DC-8DD2A423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B08079D-C169-48A6-B1AC-F4BEFC03C5C7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つたわる言葉で表そう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C4EBCDF-B8AB-4D72-917D-A2898AB5F33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B97DD81-A31A-4B93-9396-FF1957585C11}"/>
              </a:ext>
            </a:extLst>
          </p:cNvPr>
          <p:cNvSpPr txBox="1"/>
          <p:nvPr/>
        </p:nvSpPr>
        <p:spPr>
          <a:xfrm>
            <a:off x="4007768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9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D3B29E3-1B72-4F41-B262-594C36C7D64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つたわる言葉で表そう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EEF76EE-B4CA-490D-9879-8C3E6C84C2E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184457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姉ちゃん</a:t>
            </a:r>
            <a:endParaRPr kumimoji="1" lang="ja-JP" altLang="en-US" sz="11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9B85F2-79EC-47F1-8F06-C6976DEB97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214429-2C65-4B17-A1FF-680862C44D93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ねえ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76EB9-F684-4354-898B-28EC0D01549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これがわたしのお気に入り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73DE2A-44AD-4E7C-B6E8-78BA686FAFC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</a:p>
        </p:txBody>
      </p:sp>
    </p:spTree>
    <p:extLst>
      <p:ext uri="{BB962C8B-B14F-4D97-AF65-F5344CB8AC3E}">
        <p14:creationId xmlns:p14="http://schemas.microsoft.com/office/powerpoint/2010/main" val="216263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25C97F-D873-4D12-A915-C86993E091E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476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E769D-5786-4E69-BA57-A5E77052E9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1DDA9D-5C9A-4338-B51E-AC8879A763E4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これがわたしのお気に入り</a:t>
            </a:r>
          </a:p>
        </p:txBody>
      </p:sp>
    </p:spTree>
    <p:extLst>
      <p:ext uri="{BB962C8B-B14F-4D97-AF65-F5344CB8AC3E}">
        <p14:creationId xmlns:p14="http://schemas.microsoft.com/office/powerpoint/2010/main" val="249068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072716-8D52-4C60-AFB3-0832EBBE1D5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コンピュータのローマ字入力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7B5C5E5-A1A2-4C74-8F1F-E9768F7C2A8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</a:p>
        </p:txBody>
      </p:sp>
    </p:spTree>
    <p:extLst>
      <p:ext uri="{BB962C8B-B14F-4D97-AF65-F5344CB8AC3E}">
        <p14:creationId xmlns:p14="http://schemas.microsoft.com/office/powerpoint/2010/main" val="256177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帰社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BDD3A-91C0-41A6-8622-B9A9F9F5D53A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コンピュータのローマ字入力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FE08B22-BCC1-4D67-BBF7-60010811F45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</a:p>
        </p:txBody>
      </p:sp>
    </p:spTree>
    <p:extLst>
      <p:ext uri="{BB962C8B-B14F-4D97-AF65-F5344CB8AC3E}">
        <p14:creationId xmlns:p14="http://schemas.microsoft.com/office/powerpoint/2010/main" val="41482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ぱ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電波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4CAB00-6B95-43EE-B429-BCD866B6FF9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コンピュータのローマ字入力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EB43C6D-0C75-45B7-8583-35EDE5F36CA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</a:p>
        </p:txBody>
      </p:sp>
    </p:spTree>
    <p:extLst>
      <p:ext uri="{BB962C8B-B14F-4D97-AF65-F5344CB8AC3E}">
        <p14:creationId xmlns:p14="http://schemas.microsoft.com/office/powerpoint/2010/main" val="25435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勉強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 きょう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4B2F31-3023-4F0D-8F32-8BBF8C4253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4A4936-3315-4650-A700-F8ED0D79997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コンピュータのローマ字入力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763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E769D-5786-4E69-BA57-A5E77052E9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C556FC-EE19-4E7D-A6AE-B64B91BC1260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コンピュータのローマ字入力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675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速さ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0EF5C1-8415-46FA-8932-1D9AB7487B9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F52642-0E65-4B4C-AB6E-3617B1269515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わたしたちの学校じまん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606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E769D-5786-4E69-BA57-A5E77052E9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49F92E6-A1A4-4349-9E81-68FD48CF239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わたしたちの学校じまん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699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神様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かみ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</a:t>
            </a:r>
            <a:endParaRPr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E769D-5786-4E69-BA57-A5E77052E9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49F92E6-A1A4-4349-9E81-68FD48CF239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942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薬箱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くすり ばこ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5138CA-407E-489B-A168-97654BBD338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202B5B-1BB0-4422-B814-1CBC6954965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87A895-D8CB-45BC-9A0F-749D4124133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E8149C2-80D3-49EA-ACA8-1409C89C7BED}"/>
              </a:ext>
            </a:extLst>
          </p:cNvPr>
          <p:cNvSpPr txBox="1"/>
          <p:nvPr/>
        </p:nvSpPr>
        <p:spPr>
          <a:xfrm>
            <a:off x="3863752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9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明かり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AFF5BC-F713-4BFB-8F65-510BF20A41C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0D7139-0475-4353-A60D-1F6A2BC5C074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918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B1C0E9-9DE2-4D13-A959-A19A31D31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B59FCD2-BA1D-43BA-B01C-07B2B6EB55B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F89792-6DFF-42E0-9105-0ECFAD7D109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07EF91-812E-4189-A8CA-71AD061EF3A2}"/>
              </a:ext>
            </a:extLst>
          </p:cNvPr>
          <p:cNvSpPr txBox="1"/>
          <p:nvPr/>
        </p:nvSpPr>
        <p:spPr>
          <a:xfrm>
            <a:off x="4079776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129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2C1611-6F31-445E-B25C-BB292282671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66141E-2404-4FBB-8995-82ABFD38F2B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6FC89C-D3B4-4C23-B24B-90E5AFF90C50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ADB640-FBCE-442E-998A-D8683DA4055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54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暑い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25C97F-D873-4D12-A915-C86993E091E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581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さむ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25C97F-D873-4D12-A915-C86993E091E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850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軽い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25C97F-D873-4D12-A915-C86993E091E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561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いのち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FEEC48-59D2-4588-BEAE-5EBEC33EA45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0F9B2E5-58A8-4799-8CAB-D27DA43AAC01}"/>
              </a:ext>
            </a:extLst>
          </p:cNvPr>
          <p:cNvSpPr txBox="1"/>
          <p:nvPr/>
        </p:nvSpPr>
        <p:spPr>
          <a:xfrm>
            <a:off x="3863752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9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動作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807F2A-76EB-4041-9633-EFAD17AEDE9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365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第一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7356072-DC27-4A56-BCA9-161CC3C766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615EAF4-8DC0-47D9-9082-16E06BB26BF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654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起こる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0EA068-8C22-48B2-8F08-A0A7AB91B3D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A37726-A4B9-4D92-A7F8-18CB0012F4F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78198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明らか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8DBB97-A7FD-432B-A320-C7D0E8E8B7A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14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 ご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807F2A-76EB-4041-9633-EFAD17AEDE9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858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きゅうしゅう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九州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5017DEE-80E6-4198-80BC-0C30A554EE8D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929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6717CE-9F74-40B2-9EA8-8E236A26738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33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屋根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2C1611-6F31-445E-B25C-BB292282671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66141E-2404-4FBB-8995-82ABFD38F2B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4DB456-03E2-4B68-ADB0-6401158BC853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025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流れる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797386-0CDE-47F5-AFFA-CA048FCA497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350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荷物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CE0FD6-2342-4223-ABDE-EFCFEEEB5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78F04A7-8727-4D59-9042-7133BCA8E4BA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8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山田君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0334FA-9268-47D7-8010-56DED80E444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A9E256-B578-40DF-8DC8-FDD73B05088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BE82A3-FEEE-4D60-A843-F8C865963AB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2599E92-77AF-45D3-AB7B-E47E1527886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</a:p>
        </p:txBody>
      </p:sp>
    </p:spTree>
    <p:extLst>
      <p:ext uri="{BB962C8B-B14F-4D97-AF65-F5344CB8AC3E}">
        <p14:creationId xmlns:p14="http://schemas.microsoft.com/office/powerpoint/2010/main" val="26029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3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守る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CCBE95D-4395-4C2E-A75A-64C1A4A03810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328A28-C541-49D8-94DB-70178DE6BF30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秋のくらし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199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せい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6A4247-3C78-4469-BA67-FEC8BD831CE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DFF927-27CB-4BE7-BC64-14A14A1C965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91362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こう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328A28-C541-49D8-94DB-70178DE6BF30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はんで意見をまとめよう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263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役わり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9D40DF-8CF1-4FF6-A818-ED57FF9EB45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はんで意見をまとめよう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791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進め方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0334FA-9268-47D7-8010-56DED80E444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A9E256-B578-40DF-8DC8-FDD73B05088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2599E92-77AF-45D3-AB7B-E47E1527886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544548B-4B6C-447A-8EAC-7E524CF83C7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はんで意見をまとめよう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5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0282FB8-10DF-48B7-A80C-B627351DFE76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はんで意見をまとめよう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720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ほか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78B467-29E3-4E05-8E1B-10E7507592F9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はんで意見をまとめよう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A60D693-2E60-459A-9B35-1BF8A0726E0F}"/>
              </a:ext>
            </a:extLst>
          </p:cNvPr>
          <p:cNvSpPr txBox="1"/>
          <p:nvPr/>
        </p:nvSpPr>
        <p:spPr>
          <a:xfrm>
            <a:off x="3935760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723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 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657037F-466F-4573-BDF2-89DA85FCED9F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54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筆者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ひっ　しゃ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328A28-C541-49D8-94DB-70178DE6BF30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310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そだ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育つ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C7BDC7-1C00-43D6-AAEC-319B336093C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51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消化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794BFE-B378-4219-889E-21DF738872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997F92-4A7D-4EA7-9BA9-11F2068F556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165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豆まき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まめ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58B520-C4AC-4E20-A6C1-A4286814644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03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お父さん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9B85F2-79EC-47F1-8F06-C6976DEB97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565363-5CC7-462D-BF2F-5E152335FF84}"/>
              </a:ext>
            </a:extLst>
          </p:cNvPr>
          <p:cNvSpPr txBox="1"/>
          <p:nvPr/>
        </p:nvSpPr>
        <p:spPr>
          <a:xfrm>
            <a:off x="6217921" y="2457221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AF131A-F845-4710-8B56-EFB3ED53B9A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2747DC3-2673-4B0E-89AE-95B3B87A104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34D0F78-7A0D-432B-A473-66D47207FE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63EE8F7-27BD-49B2-B8D0-FC50244A53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BC8E258-5C71-43B8-B0E5-2823E4799589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2C1611-6F31-445E-B25C-BB292282671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66141E-2404-4FBB-8995-82ABFD38F2B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1C3CD2-73C1-4026-B166-80AC0ABBE053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76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328A28-C541-49D8-94DB-70178DE6BF30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727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はたけ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23CDD1C-4558-4D3E-8916-FFDA86C1867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6CABFE-1102-4E7F-AA54-CBBB670FE38D}"/>
              </a:ext>
            </a:extLst>
          </p:cNvPr>
          <p:cNvSpPr txBox="1"/>
          <p:nvPr/>
        </p:nvSpPr>
        <p:spPr>
          <a:xfrm>
            <a:off x="3935760" y="234888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313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ぎゅうにゅう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5017DEE-80E6-4198-80BC-0C30A554EE8D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食べ物のひみつを教えます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78B467-29E3-4E05-8E1B-10E7507592F9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ことわざ・故事成語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75DBBB-EA38-42CA-BEDB-341283D7C0FF}"/>
              </a:ext>
            </a:extLst>
          </p:cNvPr>
          <p:cNvSpPr txBox="1"/>
          <p:nvPr/>
        </p:nvSpPr>
        <p:spPr>
          <a:xfrm>
            <a:off x="3863752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767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苦労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CE0FD6-2342-4223-ABDE-EFCFEEEB5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CF3F36-B7E2-4DA2-8462-DCE73EA7412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ことわざ・故事成語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684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多少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055454-8E14-414B-A306-18028C7E893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ことわざ・故事成語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CE0FD6-2342-4223-ABDE-EFCFEEEB5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CF3F36-B7E2-4DA2-8462-DCE73EA7412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ことわざ・故事成語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77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FFB206-A84F-4B78-AA29-D0BC29B43C0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ことわざ・故事成語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003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兄ちゃん</a:t>
            </a:r>
            <a:endParaRPr kumimoji="1" lang="ja-JP" altLang="en-US" sz="11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9B85F2-79EC-47F1-8F06-C6976DEB97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AF131A-F845-4710-8B56-EFB3ED53B9A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2747DC3-2673-4B0E-89AE-95B3B87A104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214429-2C65-4B17-A1FF-680862C44D93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55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78B467-29E3-4E05-8E1B-10E7507592F9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03F770-F77C-434D-81C5-E5633FAF2612}"/>
              </a:ext>
            </a:extLst>
          </p:cNvPr>
          <p:cNvSpPr txBox="1"/>
          <p:nvPr/>
        </p:nvSpPr>
        <p:spPr>
          <a:xfrm>
            <a:off x="3863752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660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B1C0E9-9DE2-4D13-A959-A19A31D31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AEAA7A7-8F78-47ED-8F59-3AC467DEB47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33D56AB-A6D5-44C5-B805-85B5A6FAB5ED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56539B-DD79-4BCE-9020-602476929BA7}"/>
              </a:ext>
            </a:extLst>
          </p:cNvPr>
          <p:cNvSpPr txBox="1"/>
          <p:nvPr/>
        </p:nvSpPr>
        <p:spPr>
          <a:xfrm>
            <a:off x="3935760" y="234888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550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交ぜる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ADAA64-733B-4770-A82D-789D6F531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2C1560-8196-4CCB-8227-6CC36A1F4F6F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40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78B467-29E3-4E05-8E1B-10E7507592F9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0C5988C-10A3-408C-B8D5-2935E2B71B37}"/>
              </a:ext>
            </a:extLst>
          </p:cNvPr>
          <p:cNvSpPr txBox="1"/>
          <p:nvPr/>
        </p:nvSpPr>
        <p:spPr>
          <a:xfrm>
            <a:off x="3935760" y="213285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242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中央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おう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1DE248D-BAD7-472C-B95E-3532B7C20E6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E32F2A-4558-46D9-A829-61E112447B7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246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旅行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海外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7356072-DC27-4A56-BCA9-161CC3C766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F95786-254F-4301-8D23-74EB8858846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2C2770-68F8-404B-8B49-E333D4C475B0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</a:t>
            </a:r>
          </a:p>
        </p:txBody>
      </p:sp>
    </p:spTree>
    <p:extLst>
      <p:ext uri="{BB962C8B-B14F-4D97-AF65-F5344CB8AC3E}">
        <p14:creationId xmlns:p14="http://schemas.microsoft.com/office/powerpoint/2010/main" val="78616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1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委員会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0E54A9-0C68-4314-B7D3-828E86E1C8D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225418-A9E7-4BB4-8A65-F11EC0EEAD6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29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学級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C119814-A4ED-49A0-A557-BBC7F8C2F9F9}"/>
              </a:ext>
            </a:extLst>
          </p:cNvPr>
          <p:cNvSpPr txBox="1"/>
          <p:nvPr/>
        </p:nvSpPr>
        <p:spPr>
          <a:xfrm>
            <a:off x="8050731" y="2683952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895DFF-1EC0-4125-B746-6FFADE259F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6D6D785-EF45-4E1D-B89B-E32C6BCDFD1D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8CA228-408F-47AD-A0C4-183A78D9BE99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557DA27-3430-4EED-80F5-CF9F4D70E928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7CA2D7-2D43-4FF8-893A-4EEF90765553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480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  <p:bldP spid="1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昭和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E6DEF1-4AFE-4E07-93C9-4E7157F5053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749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C16D01-48F4-42C5-B42E-A6EED8F62E0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3F8AA4-A630-443A-861D-539DB7BF3E2D}"/>
              </a:ext>
            </a:extLst>
          </p:cNvPr>
          <p:cNvSpPr txBox="1"/>
          <p:nvPr/>
        </p:nvSpPr>
        <p:spPr>
          <a:xfrm>
            <a:off x="4007768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33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列車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F4E0C9D-E33E-481D-9DA1-383245728AF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E41133-48E6-40FA-BF1A-E10A515B881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教わる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おそ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6D5538-C4A3-4499-99F6-C840009FCD0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434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作業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消火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C119814-A4ED-49A0-A557-BBC7F8C2F9F9}"/>
              </a:ext>
            </a:extLst>
          </p:cNvPr>
          <p:cNvSpPr txBox="1"/>
          <p:nvPr/>
        </p:nvSpPr>
        <p:spPr>
          <a:xfrm>
            <a:off x="8050731" y="62277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895DFF-1EC0-4125-B746-6FFADE259F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7CA2D7-2D43-4FF8-893A-4EEF90765553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54FD19D-224E-4667-9365-62A7F5DB422C}"/>
              </a:ext>
            </a:extLst>
          </p:cNvPr>
          <p:cNvSpPr txBox="1"/>
          <p:nvPr/>
        </p:nvSpPr>
        <p:spPr>
          <a:xfrm>
            <a:off x="8050731" y="357301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897F184-A8A4-4795-B97D-E863B26FEE4C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020EFE-95F0-4885-BC67-DB71A7D9083B}"/>
              </a:ext>
            </a:extLst>
          </p:cNvPr>
          <p:cNvSpPr txBox="1"/>
          <p:nvPr/>
        </p:nvSpPr>
        <p:spPr>
          <a:xfrm>
            <a:off x="4587410" y="4173888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ょう</a:t>
            </a:r>
          </a:p>
        </p:txBody>
      </p:sp>
    </p:spTree>
    <p:extLst>
      <p:ext uri="{BB962C8B-B14F-4D97-AF65-F5344CB8AC3E}">
        <p14:creationId xmlns:p14="http://schemas.microsoft.com/office/powerpoint/2010/main" val="423387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皮むき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6D5538-C4A3-4499-99F6-C840009FCD0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490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さら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C16D01-48F4-42C5-B42E-A6EED8F62E0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404B231-D092-430E-AE43-15CDD300F10E}"/>
              </a:ext>
            </a:extLst>
          </p:cNvPr>
          <p:cNvSpPr txBox="1"/>
          <p:nvPr/>
        </p:nvSpPr>
        <p:spPr>
          <a:xfrm>
            <a:off x="4007768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11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　 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短歌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807F2A-76EB-4041-9633-EFAD17AEDE9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短歌を楽しもう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359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ち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電池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807F2A-76EB-4041-9633-EFAD17AEDE9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漢字の広場 ⑤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21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ため息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B0359E-F2D2-429A-9E75-B7F4EC7452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B22FF-A102-492C-8B64-E66134A50F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0DE39-7572-4333-A0D9-88C819315B0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美しい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うつく</a:t>
            </a:r>
            <a:endParaRPr kumimoji="1" lang="ja-JP" altLang="en-US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5C35F2E-0200-494F-9F21-5B7A53A78AD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EFD6A3-F7CC-4A9A-9821-043F10A593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7AC2B4-7883-4E6C-A79F-F3E2DDF06A7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転ぶ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9198B2-0203-4805-B865-6D5A013A471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579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病気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E5CDAAC-60CA-4089-A8C3-54D1CB35C92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711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乗る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490BEE-E8C7-405A-A374-EAD94512D41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F74C74-2549-4E3A-891D-C5406DF3943A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77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お医者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B0359E-F2D2-429A-9E75-B7F4EC7452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B22FF-A102-492C-8B64-E66134A50F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0DE39-7572-4333-A0D9-88C819315B0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3C8363-17EB-423D-B664-360BC4781EA4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</p:spTree>
    <p:extLst>
      <p:ext uri="{BB962C8B-B14F-4D97-AF65-F5344CB8AC3E}">
        <p14:creationId xmlns:p14="http://schemas.microsoft.com/office/powerpoint/2010/main" val="149856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くすり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1D1EE0-0219-4134-9F5F-3053BC2373F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7980A15-3BE2-4B26-B1BF-EAEEBA693C7D}"/>
              </a:ext>
            </a:extLst>
          </p:cNvPr>
          <p:cNvSpPr txBox="1"/>
          <p:nvPr/>
        </p:nvSpPr>
        <p:spPr>
          <a:xfrm>
            <a:off x="3935760" y="249289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薬</a:t>
            </a:r>
          </a:p>
        </p:txBody>
      </p:sp>
    </p:spTree>
    <p:extLst>
      <p:ext uri="{BB962C8B-B14F-4D97-AF65-F5344CB8AC3E}">
        <p14:creationId xmlns:p14="http://schemas.microsoft.com/office/powerpoint/2010/main" val="55420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飲む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6CDD6F-F5D8-4068-AF65-1CCA7EAAE4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1A2B57-D791-49EB-AC86-514E60A344B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重い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9198B2-0203-4805-B865-6D5A013A471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055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0F0B2E8-FCD5-46EF-B8ED-EA27ADE31A6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831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B0359E-F2D2-429A-9E75-B7F4EC7452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B22FF-A102-492C-8B64-E66134A50F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0DE39-7572-4333-A0D9-88C819315B0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217016-84E9-4FF5-882D-2D451E436B7E}"/>
              </a:ext>
            </a:extLst>
          </p:cNvPr>
          <p:cNvSpPr txBox="1"/>
          <p:nvPr/>
        </p:nvSpPr>
        <p:spPr>
          <a:xfrm>
            <a:off x="6591853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まっさお</a:t>
            </a:r>
          </a:p>
        </p:txBody>
      </p:sp>
    </p:spTree>
    <p:extLst>
      <p:ext uri="{BB962C8B-B14F-4D97-AF65-F5344CB8AC3E}">
        <p14:creationId xmlns:p14="http://schemas.microsoft.com/office/powerpoint/2010/main" val="7542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 ど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一度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A85F34-2A90-43DA-AE15-F0FDCEDDF564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369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しあわ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幸せ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530071-CF00-4645-8B44-A9B4D9A21E6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9198B2-0203-4805-B865-6D5A013A471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67CC07-0446-4831-AC7C-AD5F2C62305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新たに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559F03E-313E-490F-BEFD-E470CA40959C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</a:p>
        </p:txBody>
      </p:sp>
    </p:spTree>
    <p:extLst>
      <p:ext uri="{BB962C8B-B14F-4D97-AF65-F5344CB8AC3E}">
        <p14:creationId xmlns:p14="http://schemas.microsoft.com/office/powerpoint/2010/main" val="186655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始まり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6BFF4D-B9F7-4BE5-8998-B69EC16B659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いそ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急ぐ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7553238-7044-4D34-85B2-E097D1838B4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25C97F-D873-4D12-A915-C86993E091E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889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6BFF4D-B9F7-4BE5-8998-B69EC16B659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たから島のぼうけん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1A60793-B3DE-4968-8643-6F73E5D91D44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たから島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61FBE4D-F7E9-4B72-ACED-9F581C37EFDE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じま</a:t>
            </a:r>
          </a:p>
        </p:txBody>
      </p:sp>
    </p:spTree>
    <p:extLst>
      <p:ext uri="{BB962C8B-B14F-4D97-AF65-F5344CB8AC3E}">
        <p14:creationId xmlns:p14="http://schemas.microsoft.com/office/powerpoint/2010/main" val="283911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待つ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6CDD6F-F5D8-4068-AF65-1CCA7EAAE4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072716-8D52-4C60-AFB3-0832EBBE1D5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たから島のぼうけん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033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ADAA64-733B-4770-A82D-789D6F531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B994EA-688D-47CF-AB2F-27A27BD57E1A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たから島のぼうけん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147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千代紙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がみ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B0359E-F2D2-429A-9E75-B7F4EC7452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B22FF-A102-492C-8B64-E66134A50F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0DE39-7572-4333-A0D9-88C819315B0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3C8363-17EB-423D-B664-360BC4781EA4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8B3542-9FFA-4FF2-B1F7-F07E397A97D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</a:p>
        </p:txBody>
      </p:sp>
    </p:spTree>
    <p:extLst>
      <p:ext uri="{BB962C8B-B14F-4D97-AF65-F5344CB8AC3E}">
        <p14:creationId xmlns:p14="http://schemas.microsoft.com/office/powerpoint/2010/main" val="14604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9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曲がる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ADAA64-733B-4770-A82D-789D6F531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B5C42A-FBC6-47A0-B919-6807C360693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3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ADAA64-733B-4770-A82D-789D6F531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B5C42A-FBC6-47A0-B919-6807C360693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039B89-46FB-4205-AB94-CE04CA37E76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322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石炭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039B89-46FB-4205-AB94-CE04CA37E76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589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　 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車庫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BFB8A8-DC30-40B1-BBD1-CACF952D804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935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羊毛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039B89-46FB-4205-AB94-CE04CA37E76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508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A4F6A1-8986-4493-8D84-1CA8335B59D9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追い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DD8542-23D2-4CF3-BB6E-2C915AE6C245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かける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C2D32E-FC10-4553-ACE1-0AE87412191E}"/>
              </a:ext>
            </a:extLst>
          </p:cNvPr>
          <p:cNvSpPr txBox="1"/>
          <p:nvPr/>
        </p:nvSpPr>
        <p:spPr>
          <a:xfrm>
            <a:off x="7440183" y="118008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0913422-EEC8-4246-9378-DD3D9A8D993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75FB727-D8CC-46BC-AC33-BFFDD9147AB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978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CEB749D-3833-4063-9F2E-98A6E7A3C0C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やど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EA469E-6C5D-4CF9-A841-B124A0D7EF3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0E402B-EA2A-4C4F-8ECF-B8058E16D3EE}"/>
              </a:ext>
            </a:extLst>
          </p:cNvPr>
          <p:cNvSpPr txBox="1"/>
          <p:nvPr/>
        </p:nvSpPr>
        <p:spPr>
          <a:xfrm>
            <a:off x="3791744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53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ちゅうしょ</a:t>
            </a:r>
            <a:r>
              <a:rPr lang="ja-JP" altLang="en-US" sz="660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51FBD42-F4E0-45EE-AAE0-6086288ED77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193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ちょう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A8EF4B-858E-4B1F-896D-2D337EEBCD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441CEE-4C5A-495E-9161-37F9334C934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370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日記帳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596603" y="3429086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2" y="4673463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EEAB4F-7121-42E0-90E6-E3BD824EEBDE}"/>
              </a:ext>
            </a:extLst>
          </p:cNvPr>
          <p:cNvSpPr txBox="1"/>
          <p:nvPr/>
        </p:nvSpPr>
        <p:spPr>
          <a:xfrm>
            <a:off x="6596603" y="116777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7C2D95-AEE2-4AD7-902D-7A09D26D4DC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0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9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宮大工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ADAA64-733B-4770-A82D-789D6F531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B5C42A-FBC6-47A0-B919-6807C360693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EFA6D1-F5E9-4ABB-B150-41A144C6A11F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F55426-57B7-48C5-AF9B-200BBF0676A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1BF338F-D3C6-425D-8C5B-C49FD3DBA80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</p:spTree>
    <p:extLst>
      <p:ext uri="{BB962C8B-B14F-4D97-AF65-F5344CB8AC3E}">
        <p14:creationId xmlns:p14="http://schemas.microsoft.com/office/powerpoint/2010/main" val="345593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寺院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CE0FD6-2342-4223-ABDE-EFCFEEEB5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874C9E-DA71-49FB-A594-F2ABFA2A48C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61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口笛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ぶえ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039B89-46FB-4205-AB94-CE04CA37E76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8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379CA44-046D-44AC-9E48-8BC5874600F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488B069-BD0A-484F-9C8F-D41144DB162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2EA858-8D66-45C3-BB12-DBCD8FB599D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研究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 きゅう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A8EF4B-858E-4B1F-896D-2D337EEBCD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441CEE-4C5A-495E-9161-37F9334C934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</p:spTree>
    <p:extLst>
      <p:ext uri="{BB962C8B-B14F-4D97-AF65-F5344CB8AC3E}">
        <p14:creationId xmlns:p14="http://schemas.microsoft.com/office/powerpoint/2010/main" val="216639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1012</Words>
  <Application>Microsoft Office PowerPoint</Application>
  <PresentationFormat>ワイド画面</PresentationFormat>
  <Paragraphs>549</Paragraphs>
  <Slides>121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121</vt:i4>
      </vt:variant>
    </vt:vector>
  </HeadingPairs>
  <TitlesOfParts>
    <vt:vector size="126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3年（下）</dc:title>
  <dc:creator>morita</dc:creator>
  <cp:lastModifiedBy>colas@edu-c.local</cp:lastModifiedBy>
  <cp:revision>306</cp:revision>
  <dcterms:created xsi:type="dcterms:W3CDTF">2019-06-12T23:18:36Z</dcterms:created>
  <dcterms:modified xsi:type="dcterms:W3CDTF">2023-09-22T04:45:41Z</dcterms:modified>
</cp:coreProperties>
</file>