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9"/>
  </p:notesMasterIdLst>
  <p:sldIdLst>
    <p:sldId id="483" r:id="rId2"/>
    <p:sldId id="334" r:id="rId3"/>
    <p:sldId id="490" r:id="rId4"/>
    <p:sldId id="545" r:id="rId5"/>
    <p:sldId id="466" r:id="rId6"/>
    <p:sldId id="546" r:id="rId7"/>
    <p:sldId id="449" r:id="rId8"/>
    <p:sldId id="572" r:id="rId9"/>
    <p:sldId id="476" r:id="rId10"/>
    <p:sldId id="496" r:id="rId11"/>
    <p:sldId id="477" r:id="rId12"/>
    <p:sldId id="516" r:id="rId13"/>
    <p:sldId id="547" r:id="rId14"/>
    <p:sldId id="549" r:id="rId15"/>
    <p:sldId id="527" r:id="rId16"/>
    <p:sldId id="550" r:id="rId17"/>
    <p:sldId id="551" r:id="rId18"/>
    <p:sldId id="552" r:id="rId19"/>
    <p:sldId id="461" r:id="rId20"/>
    <p:sldId id="573" r:id="rId21"/>
    <p:sldId id="381" r:id="rId22"/>
    <p:sldId id="555" r:id="rId23"/>
    <p:sldId id="556" r:id="rId24"/>
    <p:sldId id="497" r:id="rId25"/>
    <p:sldId id="557" r:id="rId26"/>
    <p:sldId id="389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434" r:id="rId35"/>
    <p:sldId id="395" r:id="rId36"/>
    <p:sldId id="565" r:id="rId37"/>
    <p:sldId id="566" r:id="rId38"/>
    <p:sldId id="567" r:id="rId39"/>
    <p:sldId id="568" r:id="rId40"/>
    <p:sldId id="569" r:id="rId41"/>
    <p:sldId id="398" r:id="rId42"/>
    <p:sldId id="570" r:id="rId43"/>
    <p:sldId id="571" r:id="rId44"/>
    <p:sldId id="386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414" r:id="rId54"/>
    <p:sldId id="582" r:id="rId55"/>
    <p:sldId id="583" r:id="rId56"/>
    <p:sldId id="584" r:id="rId57"/>
    <p:sldId id="585" r:id="rId58"/>
    <p:sldId id="586" r:id="rId59"/>
    <p:sldId id="587" r:id="rId60"/>
    <p:sldId id="588" r:id="rId61"/>
    <p:sldId id="589" r:id="rId62"/>
    <p:sldId id="590" r:id="rId63"/>
    <p:sldId id="591" r:id="rId64"/>
    <p:sldId id="592" r:id="rId65"/>
    <p:sldId id="593" r:id="rId66"/>
    <p:sldId id="594" r:id="rId67"/>
    <p:sldId id="595" r:id="rId68"/>
    <p:sldId id="596" r:id="rId69"/>
    <p:sldId id="597" r:id="rId70"/>
    <p:sldId id="598" r:id="rId71"/>
    <p:sldId id="599" r:id="rId72"/>
    <p:sldId id="600" r:id="rId73"/>
    <p:sldId id="601" r:id="rId74"/>
    <p:sldId id="602" r:id="rId75"/>
    <p:sldId id="603" r:id="rId76"/>
    <p:sldId id="604" r:id="rId77"/>
    <p:sldId id="513" r:id="rId78"/>
    <p:sldId id="612" r:id="rId79"/>
    <p:sldId id="605" r:id="rId80"/>
    <p:sldId id="607" r:id="rId81"/>
    <p:sldId id="608" r:id="rId82"/>
    <p:sldId id="609" r:id="rId83"/>
    <p:sldId id="610" r:id="rId84"/>
    <p:sldId id="611" r:id="rId85"/>
    <p:sldId id="290" r:id="rId86"/>
    <p:sldId id="613" r:id="rId87"/>
    <p:sldId id="627" r:id="rId88"/>
    <p:sldId id="614" r:id="rId89"/>
    <p:sldId id="615" r:id="rId90"/>
    <p:sldId id="616" r:id="rId91"/>
    <p:sldId id="617" r:id="rId92"/>
    <p:sldId id="618" r:id="rId93"/>
    <p:sldId id="619" r:id="rId94"/>
    <p:sldId id="620" r:id="rId95"/>
    <p:sldId id="621" r:id="rId96"/>
    <p:sldId id="622" r:id="rId97"/>
    <p:sldId id="623" r:id="rId98"/>
    <p:sldId id="624" r:id="rId99"/>
    <p:sldId id="625" r:id="rId100"/>
    <p:sldId id="626" r:id="rId101"/>
    <p:sldId id="628" r:id="rId102"/>
    <p:sldId id="629" r:id="rId103"/>
    <p:sldId id="630" r:id="rId104"/>
    <p:sldId id="631" r:id="rId105"/>
    <p:sldId id="632" r:id="rId106"/>
    <p:sldId id="633" r:id="rId107"/>
    <p:sldId id="634" r:id="rId108"/>
    <p:sldId id="635" r:id="rId109"/>
    <p:sldId id="399" r:id="rId110"/>
    <p:sldId id="636" r:id="rId111"/>
    <p:sldId id="637" r:id="rId112"/>
    <p:sldId id="638" r:id="rId113"/>
    <p:sldId id="639" r:id="rId114"/>
    <p:sldId id="640" r:id="rId115"/>
    <p:sldId id="641" r:id="rId116"/>
    <p:sldId id="642" r:id="rId117"/>
    <p:sldId id="643" r:id="rId118"/>
    <p:sldId id="644" r:id="rId119"/>
    <p:sldId id="645" r:id="rId120"/>
    <p:sldId id="646" r:id="rId121"/>
    <p:sldId id="647" r:id="rId122"/>
    <p:sldId id="648" r:id="rId123"/>
    <p:sldId id="649" r:id="rId124"/>
    <p:sldId id="650" r:id="rId125"/>
    <p:sldId id="651" r:id="rId126"/>
    <p:sldId id="652" r:id="rId127"/>
    <p:sldId id="653" r:id="rId128"/>
    <p:sldId id="654" r:id="rId129"/>
    <p:sldId id="655" r:id="rId130"/>
    <p:sldId id="656" r:id="rId131"/>
    <p:sldId id="657" r:id="rId132"/>
    <p:sldId id="658" r:id="rId133"/>
    <p:sldId id="659" r:id="rId134"/>
    <p:sldId id="660" r:id="rId135"/>
    <p:sldId id="661" r:id="rId136"/>
    <p:sldId id="662" r:id="rId137"/>
    <p:sldId id="663" r:id="rId138"/>
    <p:sldId id="664" r:id="rId139"/>
    <p:sldId id="665" r:id="rId140"/>
    <p:sldId id="666" r:id="rId141"/>
    <p:sldId id="667" r:id="rId142"/>
    <p:sldId id="668" r:id="rId143"/>
    <p:sldId id="669" r:id="rId144"/>
    <p:sldId id="670" r:id="rId145"/>
    <p:sldId id="671" r:id="rId146"/>
    <p:sldId id="672" r:id="rId147"/>
    <p:sldId id="673" r:id="rId1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D00"/>
    <a:srgbClr val="E668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1" autoAdjust="0"/>
    <p:restoredTop sz="96730" autoAdjust="0"/>
  </p:normalViewPr>
  <p:slideViewPr>
    <p:cSldViewPr>
      <p:cViewPr varScale="1">
        <p:scale>
          <a:sx n="61" d="100"/>
          <a:sy n="61" d="100"/>
        </p:scale>
        <p:origin x="62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険道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0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アフリカでは今、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分間に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秒が過ぎています。</a:t>
            </a:r>
            <a:endParaRPr kumimoji="1" lang="ja-JP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5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1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6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1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84.xml"/><Relationship Id="rId18" Type="http://schemas.openxmlformats.org/officeDocument/2006/relationships/slide" Target="slide126.xml"/><Relationship Id="rId26" Type="http://schemas.openxmlformats.org/officeDocument/2006/relationships/image" Target="../media/image3.png"/><Relationship Id="rId3" Type="http://schemas.openxmlformats.org/officeDocument/2006/relationships/slide" Target="slide2.xml"/><Relationship Id="rId21" Type="http://schemas.openxmlformats.org/officeDocument/2006/relationships/slide" Target="slide133.xml"/><Relationship Id="rId7" Type="http://schemas.openxmlformats.org/officeDocument/2006/relationships/slide" Target="slide104.xml"/><Relationship Id="rId12" Type="http://schemas.openxmlformats.org/officeDocument/2006/relationships/slide" Target="slide77.xml"/><Relationship Id="rId17" Type="http://schemas.openxmlformats.org/officeDocument/2006/relationships/slide" Target="slide125.xml"/><Relationship Id="rId25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12.xml"/><Relationship Id="rId20" Type="http://schemas.openxmlformats.org/officeDocument/2006/relationships/slide" Target="slide1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69.xml"/><Relationship Id="rId24" Type="http://schemas.openxmlformats.org/officeDocument/2006/relationships/slide" Target="slide139.xml"/><Relationship Id="rId5" Type="http://schemas.openxmlformats.org/officeDocument/2006/relationships/slide" Target="slide26.xml"/><Relationship Id="rId15" Type="http://schemas.openxmlformats.org/officeDocument/2006/relationships/slide" Target="slide110.xml"/><Relationship Id="rId23" Type="http://schemas.openxmlformats.org/officeDocument/2006/relationships/slide" Target="slide137.xml"/><Relationship Id="rId10" Type="http://schemas.openxmlformats.org/officeDocument/2006/relationships/slide" Target="slide64.xml"/><Relationship Id="rId19" Type="http://schemas.openxmlformats.org/officeDocument/2006/relationships/slide" Target="slide130.xml"/><Relationship Id="rId4" Type="http://schemas.openxmlformats.org/officeDocument/2006/relationships/slide" Target="slide4.xml"/><Relationship Id="rId9" Type="http://schemas.openxmlformats.org/officeDocument/2006/relationships/slide" Target="slide56.xml"/><Relationship Id="rId14" Type="http://schemas.openxmlformats.org/officeDocument/2006/relationships/slide" Target="slide100.xml"/><Relationship Id="rId22" Type="http://schemas.openxmlformats.org/officeDocument/2006/relationships/slide" Target="slide1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åé³¥ã®ãã¼ã¯">
            <a:extLst>
              <a:ext uri="{FF2B5EF4-FFF2-40B4-BE49-F238E27FC236}">
                <a16:creationId xmlns:a16="http://schemas.microsoft.com/office/drawing/2014/main" id="{A51C10A9-E1EC-4965-82DB-D09273D9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5350423"/>
            <a:ext cx="1522763" cy="15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3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どきん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22648" y="29015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きつつきの商売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622648" y="327158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図書館たんていだん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622648" y="36416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国語辞典を使おう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6236846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こそあど言葉を使いこなそう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622648" y="40117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漢字の音と訓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622648" y="43817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もっと知りたい、友だちのこと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622648" y="475183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言葉で遊ぼう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622648" y="51195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こまを楽しむ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622648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気もちをこめて「来てください」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0E0C116-D35C-42AC-A9E0-F2092632C030}"/>
              </a:ext>
            </a:extLst>
          </p:cNvPr>
          <p:cNvSpPr txBox="1"/>
          <p:nvPr/>
        </p:nvSpPr>
        <p:spPr>
          <a:xfrm>
            <a:off x="622648" y="585740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まいごのかぎ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622648" y="62274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6236846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6236846" y="32698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仕事のくふう、見つけたよ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6236846" y="363993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6236846" y="40082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はじめて知ったことを知らせよう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623610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鳥になったきょうりゅうの話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6236100" y="474670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わたしと小鳥とすずと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623610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夕日がせなかをおしてくる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6236100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山小屋で三日間すごすなら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6236100" y="58574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ポスターを読もう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6236100" y="623076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へんとつくり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キツツキのイラスト">
            <a:extLst>
              <a:ext uri="{FF2B5EF4-FFF2-40B4-BE49-F238E27FC236}">
                <a16:creationId xmlns:a16="http://schemas.microsoft.com/office/drawing/2014/main" id="{9639DA57-6BB8-4E33-A2F9-476286414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00" y="2499531"/>
            <a:ext cx="1593426" cy="16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鈴のイラスト">
            <a:extLst>
              <a:ext uri="{FF2B5EF4-FFF2-40B4-BE49-F238E27FC236}">
                <a16:creationId xmlns:a16="http://schemas.microsoft.com/office/drawing/2014/main" id="{7E98C7C7-EF0B-44A2-80FE-2C3B66B6A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53194"/>
            <a:ext cx="1301870" cy="159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35D125-F359-4503-A8DD-587C2F4DDC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537B0E-35E9-4016-9E11-F684F486CBE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B653A8-C528-4797-A589-29DF14B2962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513B16-2B7C-43DF-9336-78EBB12195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65C49E-8BAF-4AD1-83C3-8D4986C91A0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34753-AED6-45BA-BA26-311C0C8ABF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37D9C-3F1D-44B2-A4D2-6906346473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8894D0-716C-47D6-B1B1-861946DC12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856614-469A-45BD-B603-CEEC302A70B5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0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4080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14608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FFE8EE-2329-4F26-A37B-45FB99A3E8BB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316000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8F0E42-9C4F-4557-B60F-34D8F5317AF9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483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9609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F63387-8C97-4839-A2FB-62DE5585181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305ACB-EF29-449D-A591-B6903B98D4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426311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6B762-F986-4EE1-8A09-041950E9163D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002209-33FD-46F9-9BE4-0E35FC56F4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F6DDDC-87D1-4E11-9B00-DB326CE286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D36451-2AC3-48C0-B386-4640E50897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891A1E-73C6-42BF-92FD-931F9F5302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30368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01F15B-4987-4E03-83B8-DA77079C7387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0A88F8-332F-436A-9E8B-5624EE5359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0495E9-56C8-4ECA-8C9C-E82327B859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83A793-AECD-4BE1-B230-CB5ACEB6165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0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3A1664-E218-45CF-A6E2-0CBE74598083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A2BD91-C359-4E68-8718-FF6E68BD707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1414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</p:spTree>
    <p:extLst>
      <p:ext uri="{BB962C8B-B14F-4D97-AF65-F5344CB8AC3E}">
        <p14:creationId xmlns:p14="http://schemas.microsoft.com/office/powerpoint/2010/main" val="34746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BEFBD0-EA10-43C5-9EA3-F56F5B027E2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A2179D-C402-4292-BEDA-33F2E73C713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</p:spTree>
    <p:extLst>
      <p:ext uri="{BB962C8B-B14F-4D97-AF65-F5344CB8AC3E}">
        <p14:creationId xmlns:p14="http://schemas.microsoft.com/office/powerpoint/2010/main" val="5342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0C4D4A-9CBD-4E3A-A923-AF94D6E670C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3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A5635E-60D4-43E0-B0EB-DB4E72485A6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</p:spTree>
    <p:extLst>
      <p:ext uri="{BB962C8B-B14F-4D97-AF65-F5344CB8AC3E}">
        <p14:creationId xmlns:p14="http://schemas.microsoft.com/office/powerpoint/2010/main" val="40766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</p:spTree>
    <p:extLst>
      <p:ext uri="{BB962C8B-B14F-4D97-AF65-F5344CB8AC3E}">
        <p14:creationId xmlns:p14="http://schemas.microsoft.com/office/powerpoint/2010/main" val="79039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1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</p:spTree>
    <p:extLst>
      <p:ext uri="{BB962C8B-B14F-4D97-AF65-F5344CB8AC3E}">
        <p14:creationId xmlns:p14="http://schemas.microsoft.com/office/powerpoint/2010/main" val="23381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02575-F1E5-4C14-A473-09628527F13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A33A20-5764-465A-B8CF-B01C5FA6671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</p:spTree>
    <p:extLst>
      <p:ext uri="{BB962C8B-B14F-4D97-AF65-F5344CB8AC3E}">
        <p14:creationId xmlns:p14="http://schemas.microsoft.com/office/powerpoint/2010/main" val="22912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</a:p>
        </p:txBody>
      </p:sp>
    </p:spTree>
    <p:extLst>
      <p:ext uri="{BB962C8B-B14F-4D97-AF65-F5344CB8AC3E}">
        <p14:creationId xmlns:p14="http://schemas.microsoft.com/office/powerpoint/2010/main" val="26120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</a:p>
        </p:txBody>
      </p:sp>
    </p:spTree>
    <p:extLst>
      <p:ext uri="{BB962C8B-B14F-4D97-AF65-F5344CB8AC3E}">
        <p14:creationId xmlns:p14="http://schemas.microsoft.com/office/powerpoint/2010/main" val="141257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498011-85E5-4FB0-A087-DD360874927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27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夏のくらし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</a:p>
        </p:txBody>
      </p:sp>
    </p:spTree>
    <p:extLst>
      <p:ext uri="{BB962C8B-B14F-4D97-AF65-F5344CB8AC3E}">
        <p14:creationId xmlns:p14="http://schemas.microsoft.com/office/powerpoint/2010/main" val="33519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</a:p>
        </p:txBody>
      </p:sp>
    </p:spTree>
    <p:extLst>
      <p:ext uri="{BB962C8B-B14F-4D97-AF65-F5344CB8AC3E}">
        <p14:creationId xmlns:p14="http://schemas.microsoft.com/office/powerpoint/2010/main" val="3537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FB2BB-97AD-4286-BE1D-3522E5AA69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2C73CD-8C61-4EEB-ADC0-AE38A6074AA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</a:p>
        </p:txBody>
      </p:sp>
    </p:spTree>
    <p:extLst>
      <p:ext uri="{BB962C8B-B14F-4D97-AF65-F5344CB8AC3E}">
        <p14:creationId xmlns:p14="http://schemas.microsoft.com/office/powerpoint/2010/main" val="4321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</a:p>
        </p:txBody>
      </p:sp>
    </p:spTree>
    <p:extLst>
      <p:ext uri="{BB962C8B-B14F-4D97-AF65-F5344CB8AC3E}">
        <p14:creationId xmlns:p14="http://schemas.microsoft.com/office/powerpoint/2010/main" val="31762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C8571C-CFE0-42EE-B1D0-65FCC3137D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03F0D0-EB35-49E8-8AD9-5E97A8DB616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22ABFD-B838-4CDB-8699-28F38ABCE34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0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C44101-D07B-4A3D-AF7C-7AA6ACF48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BAABD7-DEA6-4D5F-81BF-826EB28C20A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F6B998-AB77-471E-A437-98F61F4AAF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</a:p>
        </p:txBody>
      </p:sp>
    </p:spTree>
    <p:extLst>
      <p:ext uri="{BB962C8B-B14F-4D97-AF65-F5344CB8AC3E}">
        <p14:creationId xmlns:p14="http://schemas.microsoft.com/office/powerpoint/2010/main" val="36057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901F6-C37E-4262-86D7-77CA4589876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7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わたしと小鳥とすずと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062E-8A8A-4D75-B268-66CDEAE314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</a:p>
        </p:txBody>
      </p:sp>
    </p:spTree>
    <p:extLst>
      <p:ext uri="{BB962C8B-B14F-4D97-AF65-F5344CB8AC3E}">
        <p14:creationId xmlns:p14="http://schemas.microsoft.com/office/powerpoint/2010/main" val="1467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3F0B95-9BE1-4A99-9ED6-F64AEBF39C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07B2E6-FF30-43D5-9A23-0EC2229E90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</a:p>
        </p:txBody>
      </p:sp>
    </p:spTree>
    <p:extLst>
      <p:ext uri="{BB962C8B-B14F-4D97-AF65-F5344CB8AC3E}">
        <p14:creationId xmlns:p14="http://schemas.microsoft.com/office/powerpoint/2010/main" val="36478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</a:p>
        </p:txBody>
      </p:sp>
    </p:spTree>
    <p:extLst>
      <p:ext uri="{BB962C8B-B14F-4D97-AF65-F5344CB8AC3E}">
        <p14:creationId xmlns:p14="http://schemas.microsoft.com/office/powerpoint/2010/main" val="31407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7E26A8-F653-4B73-B633-D44DD8A0C49A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177123-C720-4DEB-8A1C-CEE94BA761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99F80B-70CB-41B2-B7CB-0FF89B91D51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4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</a:p>
        </p:txBody>
      </p:sp>
    </p:spTree>
    <p:extLst>
      <p:ext uri="{BB962C8B-B14F-4D97-AF65-F5344CB8AC3E}">
        <p14:creationId xmlns:p14="http://schemas.microsoft.com/office/powerpoint/2010/main" val="26444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</a:p>
        </p:txBody>
      </p:sp>
    </p:spTree>
    <p:extLst>
      <p:ext uri="{BB962C8B-B14F-4D97-AF65-F5344CB8AC3E}">
        <p14:creationId xmlns:p14="http://schemas.microsoft.com/office/powerpoint/2010/main" val="33379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AA151-712A-41AA-A5A7-808C62C0C99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31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8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FB31B6-4BE7-45D6-9B82-A8348BD9D837}"/>
              </a:ext>
            </a:extLst>
          </p:cNvPr>
          <p:cNvSpPr txBox="1"/>
          <p:nvPr/>
        </p:nvSpPr>
        <p:spPr>
          <a:xfrm>
            <a:off x="4151784" y="249289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58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2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E1D43-F460-499C-9E58-5EB8B2DFCB6D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D8CFDA-89E8-4A91-908A-7C06606A64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2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0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A38582-6527-4B0F-9567-2A95CDFE43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1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7E0957-F7AD-42E5-B48D-3F9F2A284C3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0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1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68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F69C06-E017-45BE-9D1E-81709DC45AE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858D21-0A7B-4E4F-BABE-113F8269E8A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6C290F-FB6C-4104-AA31-7AB13767B98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8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6ED3AD-D8A4-43DA-83F7-4EE10FE7F6D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A3242-301C-4170-88DA-C2027625725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0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FFBAF-EF11-4915-B12E-4C7B727D89B7}"/>
              </a:ext>
            </a:extLst>
          </p:cNvPr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E03F3E-4526-465D-8E3C-B6AB10BF8C36}"/>
              </a:ext>
            </a:extLst>
          </p:cNvPr>
          <p:cNvSpPr txBox="1"/>
          <p:nvPr/>
        </p:nvSpPr>
        <p:spPr>
          <a:xfrm>
            <a:off x="4079776" y="25649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0536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</p:spTree>
    <p:extLst>
      <p:ext uri="{BB962C8B-B14F-4D97-AF65-F5344CB8AC3E}">
        <p14:creationId xmlns:p14="http://schemas.microsoft.com/office/powerpoint/2010/main" val="31505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F2190B-8F01-4AF4-BFEF-77B57E0D38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4A7FD4-3BAE-4890-BE70-1099EA789A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36F1F-BE25-480C-BCD7-7A093D9CB7BA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FA4F8E-655C-430A-8218-A3F6022242AD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01BB83-A6DB-4FCD-94FC-3E00DBEB2CAB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とり方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E6E92B-5AD8-4C6C-8D1B-4CCE6CD209CA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9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7832D-5CAD-485A-BA50-17C2563AC1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</p:spTree>
    <p:extLst>
      <p:ext uri="{BB962C8B-B14F-4D97-AF65-F5344CB8AC3E}">
        <p14:creationId xmlns:p14="http://schemas.microsoft.com/office/powerpoint/2010/main" val="19592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5532B8-91F3-4246-B55D-2D6DFF6F05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23236-1B09-4257-BF9B-C66B1D1A39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23BB7C-0EF1-40AC-AE9B-3B8C51014C1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84637F-1171-4BDF-9B7C-2CB725781A4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</p:spTree>
    <p:extLst>
      <p:ext uri="{BB962C8B-B14F-4D97-AF65-F5344CB8AC3E}">
        <p14:creationId xmlns:p14="http://schemas.microsoft.com/office/powerpoint/2010/main" val="1455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</p:spTree>
    <p:extLst>
      <p:ext uri="{BB962C8B-B14F-4D97-AF65-F5344CB8AC3E}">
        <p14:creationId xmlns:p14="http://schemas.microsoft.com/office/powerpoint/2010/main" val="14785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BEEDA3-2C86-4F96-AFFC-69BDC43141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934974-3CE2-461F-AE51-7E507B4CFF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4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3B4D19-1B96-4199-81D1-8C485169120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1C3E65-DA5A-4CAA-B91E-59A2C716C60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9641CA-B639-430C-B645-5E871E0DA65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9CA90C-915B-43B8-82D8-B2B175AF1F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B540B0-35E2-497A-9364-563CDCA3B33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AB7074-A2E9-4E4C-8EF1-4EFF1E256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C7D5BD-0D4B-4981-848E-5A8E8BCB3B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348698-04E9-4097-ABED-4AC0673ECE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6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3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0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8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6BF6DA-05A8-4229-B00C-FABB44267F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8AAD11-1A90-4A7B-99D2-B734CF352E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08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C73FB0-8D03-4413-95F7-DA6CE621B65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B51D87-E3FA-45E7-93F2-F30EF282688C}"/>
              </a:ext>
            </a:extLst>
          </p:cNvPr>
          <p:cNvSpPr txBox="1"/>
          <p:nvPr/>
        </p:nvSpPr>
        <p:spPr>
          <a:xfrm>
            <a:off x="3863752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53023F-F89A-49ED-8E85-1186B7DE0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3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B0F52-727C-4B97-9D36-690E9E66AB9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E09282-C8B0-4E6D-8A61-108D4E08D4B1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4587410" y="21028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B23906-74ED-4ECB-BC67-E97E9B48AF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8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3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95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6D2361-2FCB-4754-9D41-201C77400C5F}"/>
              </a:ext>
            </a:extLst>
          </p:cNvPr>
          <p:cNvSpPr txBox="1"/>
          <p:nvPr/>
        </p:nvSpPr>
        <p:spPr>
          <a:xfrm>
            <a:off x="3935760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1F0A95-85CB-4A74-9A40-65CFA4BF876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3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B2D985-01C2-4C63-AEE2-9C147909548B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6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5EE88D-FF72-4A82-A3BE-C02720A8E56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1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</p:spTree>
    <p:extLst>
      <p:ext uri="{BB962C8B-B14F-4D97-AF65-F5344CB8AC3E}">
        <p14:creationId xmlns:p14="http://schemas.microsoft.com/office/powerpoint/2010/main" val="41888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6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A8CA4-AC76-456B-B813-E1EA068AF42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E9F8AF-0CB6-478F-98A4-8D5A40F8CCC1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9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1E4D4-9574-4B68-B83A-0210438B1055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7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2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337F90-9F54-470F-9E64-F452AFA9AEFD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1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93E2E-1C8E-4BB9-B526-7DD0B7349546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</p:spTree>
    <p:extLst>
      <p:ext uri="{BB962C8B-B14F-4D97-AF65-F5344CB8AC3E}">
        <p14:creationId xmlns:p14="http://schemas.microsoft.com/office/powerpoint/2010/main" val="18305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EDD516-3F46-4612-9CF9-513A394CC2A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2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30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6F2B2F-491D-41BE-87A2-67A0F94A5C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A982D7-247F-4215-825A-613B225FD155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8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7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BFE8BA-FA22-4286-ABC3-F19E4DBE767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C12E-655A-4165-87E0-042854927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C013DC-EE12-42BE-A7A2-5A06376B7220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2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E03997-882B-4C25-8528-51EC8EEA9EE1}"/>
              </a:ext>
            </a:extLst>
          </p:cNvPr>
          <p:cNvSpPr txBox="1"/>
          <p:nvPr/>
        </p:nvSpPr>
        <p:spPr>
          <a:xfrm>
            <a:off x="410979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4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185C-0D6B-405E-88AC-3758A641C8FA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20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7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3E98C6-5F74-41BA-B9AB-06768251E7E9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A2EBF0-BB0C-4DB6-B4F8-194FBF6BF3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98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F29F16-386B-4DB8-AACF-6DD357E617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43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F39610-FD54-4212-850E-C6AD50E09E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6B8CEC-FEFA-4E9A-9D85-50D1E2746A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DB0101-B8E1-4EF8-8F15-9BDBB55AB24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F5D1CC-EBA9-4964-B13F-524C57B5C67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B0A0C0-AC81-4317-A6BB-2E65B3446DC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B85749-045D-405F-859A-4659B34ED67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199501-E92A-4A57-8029-58EAC12DBC3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5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音符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46F1E-060A-45F5-B6DC-C658025E04B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</a:t>
            </a:r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1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A419CF-240A-4630-8628-C842F86ECC7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01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AAE9B-3EDC-4AC3-B593-294E65B25D4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0B6710-730A-4720-AA02-626C313E47A5}"/>
              </a:ext>
            </a:extLst>
          </p:cNvPr>
          <p:cNvSpPr txBox="1"/>
          <p:nvPr/>
        </p:nvSpPr>
        <p:spPr>
          <a:xfrm>
            <a:off x="4007768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31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823BDA-2CD4-4FAD-93C7-E377BBD2B6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36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77CEB9-70BA-4B05-BF21-F76BE40D25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373478-F32F-4205-BC71-30D6C7C8E22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9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3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6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7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5C1434-7195-4D94-B234-5B01092F19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778320-A906-4C5C-B5D6-B1968C1B90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526EE4-98EC-431F-ACDE-5F20FBF5114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31FFB5-DFE1-46CF-9016-8A4548CE52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04A53-88E1-40FC-A891-EE28E9CF9DC1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53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489C6B-EC90-4D14-9506-864B090263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9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8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85F09B-C949-4592-8163-B07F5AD6C7B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CB1F56-06F8-4437-A9BE-457B88A63D8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7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2FF630-1565-4E57-A324-7FED774860E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6E28D9-2F56-48A9-9437-0C7BF7C4B2C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30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C0B299-6900-4ACA-94BE-8FFAFC4FF9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4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08F528-9118-46BC-956D-ADB24F78C62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FC202A-C796-48C4-BED9-48952394391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6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86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1382</Words>
  <Application>Microsoft Office PowerPoint</Application>
  <PresentationFormat>ワイド画面</PresentationFormat>
  <Paragraphs>676</Paragraphs>
  <Slides>147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147</vt:i4>
      </vt:variant>
    </vt:vector>
  </HeadingPairs>
  <TitlesOfParts>
    <vt:vector size="15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colas@edu-c.local</cp:lastModifiedBy>
  <cp:revision>303</cp:revision>
  <dcterms:created xsi:type="dcterms:W3CDTF">2019-06-12T23:18:36Z</dcterms:created>
  <dcterms:modified xsi:type="dcterms:W3CDTF">2023-09-22T04:41:48Z</dcterms:modified>
</cp:coreProperties>
</file>