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9"/>
  </p:notesMasterIdLst>
  <p:sldIdLst>
    <p:sldId id="483" r:id="rId2"/>
    <p:sldId id="334" r:id="rId3"/>
    <p:sldId id="490" r:id="rId4"/>
    <p:sldId id="545" r:id="rId5"/>
    <p:sldId id="466" r:id="rId6"/>
    <p:sldId id="546" r:id="rId7"/>
    <p:sldId id="449" r:id="rId8"/>
    <p:sldId id="572" r:id="rId9"/>
    <p:sldId id="476" r:id="rId10"/>
    <p:sldId id="496" r:id="rId11"/>
    <p:sldId id="477" r:id="rId12"/>
    <p:sldId id="516" r:id="rId13"/>
    <p:sldId id="547" r:id="rId14"/>
    <p:sldId id="549" r:id="rId15"/>
    <p:sldId id="527" r:id="rId16"/>
    <p:sldId id="550" r:id="rId17"/>
    <p:sldId id="551" r:id="rId18"/>
    <p:sldId id="552" r:id="rId19"/>
    <p:sldId id="461" r:id="rId20"/>
    <p:sldId id="573" r:id="rId21"/>
    <p:sldId id="381" r:id="rId22"/>
    <p:sldId id="555" r:id="rId23"/>
    <p:sldId id="556" r:id="rId24"/>
    <p:sldId id="497" r:id="rId25"/>
    <p:sldId id="557" r:id="rId26"/>
    <p:sldId id="389" r:id="rId27"/>
    <p:sldId id="558" r:id="rId28"/>
    <p:sldId id="559" r:id="rId29"/>
    <p:sldId id="560" r:id="rId30"/>
    <p:sldId id="561" r:id="rId31"/>
    <p:sldId id="562" r:id="rId32"/>
    <p:sldId id="563" r:id="rId33"/>
    <p:sldId id="564" r:id="rId34"/>
    <p:sldId id="434" r:id="rId35"/>
    <p:sldId id="395" r:id="rId36"/>
    <p:sldId id="565" r:id="rId37"/>
    <p:sldId id="566" r:id="rId38"/>
    <p:sldId id="567" r:id="rId39"/>
    <p:sldId id="568" r:id="rId40"/>
    <p:sldId id="569" r:id="rId41"/>
    <p:sldId id="398" r:id="rId42"/>
    <p:sldId id="570" r:id="rId43"/>
    <p:sldId id="571" r:id="rId44"/>
    <p:sldId id="386" r:id="rId45"/>
    <p:sldId id="574" r:id="rId46"/>
    <p:sldId id="575" r:id="rId47"/>
    <p:sldId id="576" r:id="rId48"/>
    <p:sldId id="577" r:id="rId49"/>
    <p:sldId id="578" r:id="rId50"/>
    <p:sldId id="579" r:id="rId51"/>
    <p:sldId id="580" r:id="rId52"/>
    <p:sldId id="581" r:id="rId53"/>
    <p:sldId id="414" r:id="rId54"/>
    <p:sldId id="582" r:id="rId55"/>
    <p:sldId id="583" r:id="rId56"/>
    <p:sldId id="584" r:id="rId57"/>
    <p:sldId id="585" r:id="rId58"/>
    <p:sldId id="586" r:id="rId59"/>
    <p:sldId id="587" r:id="rId60"/>
    <p:sldId id="588" r:id="rId61"/>
    <p:sldId id="589" r:id="rId62"/>
    <p:sldId id="590" r:id="rId63"/>
    <p:sldId id="591" r:id="rId64"/>
    <p:sldId id="592" r:id="rId65"/>
    <p:sldId id="593" r:id="rId66"/>
    <p:sldId id="594" r:id="rId67"/>
    <p:sldId id="595" r:id="rId68"/>
    <p:sldId id="596" r:id="rId69"/>
    <p:sldId id="597" r:id="rId70"/>
    <p:sldId id="598" r:id="rId71"/>
    <p:sldId id="599" r:id="rId72"/>
    <p:sldId id="600" r:id="rId73"/>
    <p:sldId id="601" r:id="rId74"/>
    <p:sldId id="602" r:id="rId75"/>
    <p:sldId id="603" r:id="rId76"/>
    <p:sldId id="604" r:id="rId77"/>
    <p:sldId id="513" r:id="rId78"/>
    <p:sldId id="612" r:id="rId79"/>
    <p:sldId id="605" r:id="rId80"/>
    <p:sldId id="607" r:id="rId81"/>
    <p:sldId id="608" r:id="rId82"/>
    <p:sldId id="609" r:id="rId83"/>
    <p:sldId id="610" r:id="rId84"/>
    <p:sldId id="611" r:id="rId85"/>
    <p:sldId id="290" r:id="rId86"/>
    <p:sldId id="613" r:id="rId87"/>
    <p:sldId id="627" r:id="rId88"/>
    <p:sldId id="614" r:id="rId89"/>
    <p:sldId id="615" r:id="rId90"/>
    <p:sldId id="616" r:id="rId91"/>
    <p:sldId id="617" r:id="rId92"/>
    <p:sldId id="618" r:id="rId93"/>
    <p:sldId id="619" r:id="rId94"/>
    <p:sldId id="620" r:id="rId95"/>
    <p:sldId id="621" r:id="rId96"/>
    <p:sldId id="622" r:id="rId97"/>
    <p:sldId id="623" r:id="rId98"/>
    <p:sldId id="624" r:id="rId99"/>
    <p:sldId id="625" r:id="rId100"/>
    <p:sldId id="626" r:id="rId101"/>
    <p:sldId id="628" r:id="rId102"/>
    <p:sldId id="629" r:id="rId103"/>
    <p:sldId id="630" r:id="rId104"/>
    <p:sldId id="631" r:id="rId105"/>
    <p:sldId id="632" r:id="rId106"/>
    <p:sldId id="633" r:id="rId107"/>
    <p:sldId id="634" r:id="rId108"/>
    <p:sldId id="635" r:id="rId109"/>
    <p:sldId id="399" r:id="rId110"/>
    <p:sldId id="636" r:id="rId111"/>
    <p:sldId id="637" r:id="rId112"/>
    <p:sldId id="638" r:id="rId113"/>
    <p:sldId id="639" r:id="rId114"/>
    <p:sldId id="640" r:id="rId115"/>
    <p:sldId id="641" r:id="rId116"/>
    <p:sldId id="642" r:id="rId117"/>
    <p:sldId id="643" r:id="rId118"/>
    <p:sldId id="644" r:id="rId119"/>
    <p:sldId id="645" r:id="rId120"/>
    <p:sldId id="646" r:id="rId121"/>
    <p:sldId id="647" r:id="rId122"/>
    <p:sldId id="648" r:id="rId123"/>
    <p:sldId id="649" r:id="rId124"/>
    <p:sldId id="650" r:id="rId125"/>
    <p:sldId id="651" r:id="rId126"/>
    <p:sldId id="652" r:id="rId127"/>
    <p:sldId id="653" r:id="rId128"/>
    <p:sldId id="654" r:id="rId129"/>
    <p:sldId id="655" r:id="rId130"/>
    <p:sldId id="656" r:id="rId131"/>
    <p:sldId id="657" r:id="rId132"/>
    <p:sldId id="658" r:id="rId133"/>
    <p:sldId id="659" r:id="rId134"/>
    <p:sldId id="660" r:id="rId135"/>
    <p:sldId id="661" r:id="rId136"/>
    <p:sldId id="662" r:id="rId137"/>
    <p:sldId id="663" r:id="rId138"/>
    <p:sldId id="664" r:id="rId139"/>
    <p:sldId id="665" r:id="rId140"/>
    <p:sldId id="666" r:id="rId141"/>
    <p:sldId id="667" r:id="rId142"/>
    <p:sldId id="668" r:id="rId143"/>
    <p:sldId id="669" r:id="rId144"/>
    <p:sldId id="670" r:id="rId145"/>
    <p:sldId id="671" r:id="rId146"/>
    <p:sldId id="672" r:id="rId147"/>
    <p:sldId id="673" r:id="rId14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D00"/>
    <a:srgbClr val="E66800"/>
    <a:srgbClr val="009900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1" autoAdjust="0"/>
    <p:restoredTop sz="96730" autoAdjust="0"/>
  </p:normalViewPr>
  <p:slideViewPr>
    <p:cSldViewPr>
      <p:cViewPr varScale="1">
        <p:scale>
          <a:sx n="61" d="100"/>
          <a:sy n="61" d="100"/>
        </p:scale>
        <p:origin x="62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11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200" dirty="0"/>
              <a:t>険道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804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アフリカでは今、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分間に</a:t>
            </a:r>
            <a:r>
              <a:rPr kumimoji="1" lang="en-US" altLang="ja-JP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</a:t>
            </a:r>
            <a:r>
              <a:rPr kumimoji="1" lang="ja-JP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秒が過ぎています。</a:t>
            </a:r>
            <a:endParaRPr kumimoji="1" lang="ja-JP" altLang="ja-JP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858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54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145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59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139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19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145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16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11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1.xml"/><Relationship Id="rId13" Type="http://schemas.openxmlformats.org/officeDocument/2006/relationships/slide" Target="slide84.xml"/><Relationship Id="rId18" Type="http://schemas.openxmlformats.org/officeDocument/2006/relationships/slide" Target="slide126.xml"/><Relationship Id="rId26" Type="http://schemas.openxmlformats.org/officeDocument/2006/relationships/image" Target="../media/image3.png"/><Relationship Id="rId3" Type="http://schemas.openxmlformats.org/officeDocument/2006/relationships/slide" Target="slide2.xml"/><Relationship Id="rId21" Type="http://schemas.openxmlformats.org/officeDocument/2006/relationships/slide" Target="slide133.xml"/><Relationship Id="rId7" Type="http://schemas.openxmlformats.org/officeDocument/2006/relationships/slide" Target="slide104.xml"/><Relationship Id="rId12" Type="http://schemas.openxmlformats.org/officeDocument/2006/relationships/slide" Target="slide77.xml"/><Relationship Id="rId17" Type="http://schemas.openxmlformats.org/officeDocument/2006/relationships/slide" Target="slide125.xml"/><Relationship Id="rId25" Type="http://schemas.openxmlformats.org/officeDocument/2006/relationships/image" Target="../media/image2.png"/><Relationship Id="rId2" Type="http://schemas.openxmlformats.org/officeDocument/2006/relationships/image" Target="../media/image1.png"/><Relationship Id="rId16" Type="http://schemas.openxmlformats.org/officeDocument/2006/relationships/slide" Target="slide112.xml"/><Relationship Id="rId20" Type="http://schemas.openxmlformats.org/officeDocument/2006/relationships/slide" Target="slide1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8.xml"/><Relationship Id="rId11" Type="http://schemas.openxmlformats.org/officeDocument/2006/relationships/slide" Target="slide69.xml"/><Relationship Id="rId24" Type="http://schemas.openxmlformats.org/officeDocument/2006/relationships/slide" Target="slide139.xml"/><Relationship Id="rId5" Type="http://schemas.openxmlformats.org/officeDocument/2006/relationships/slide" Target="slide26.xml"/><Relationship Id="rId15" Type="http://schemas.openxmlformats.org/officeDocument/2006/relationships/slide" Target="slide110.xml"/><Relationship Id="rId23" Type="http://schemas.openxmlformats.org/officeDocument/2006/relationships/slide" Target="slide137.xml"/><Relationship Id="rId10" Type="http://schemas.openxmlformats.org/officeDocument/2006/relationships/slide" Target="slide64.xml"/><Relationship Id="rId19" Type="http://schemas.openxmlformats.org/officeDocument/2006/relationships/slide" Target="slide130.xml"/><Relationship Id="rId4" Type="http://schemas.openxmlformats.org/officeDocument/2006/relationships/slide" Target="slide4.xml"/><Relationship Id="rId9" Type="http://schemas.openxmlformats.org/officeDocument/2006/relationships/slide" Target="slide56.xml"/><Relationship Id="rId14" Type="http://schemas.openxmlformats.org/officeDocument/2006/relationships/slide" Target="slide100.xml"/><Relationship Id="rId22" Type="http://schemas.openxmlformats.org/officeDocument/2006/relationships/slide" Target="slide1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åé³¥ã®ãã¼ã¯">
            <a:extLst>
              <a:ext uri="{FF2B5EF4-FFF2-40B4-BE49-F238E27FC236}">
                <a16:creationId xmlns:a16="http://schemas.microsoft.com/office/drawing/2014/main" id="{A51C10A9-E1EC-4965-82DB-D09273D99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376" y="5350423"/>
            <a:ext cx="1522763" cy="152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光村図書（上）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23392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どきん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622648" y="290152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きつつきの商売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730CD599-F99A-4541-BD2C-EBEC71473A54}"/>
              </a:ext>
            </a:extLst>
          </p:cNvPr>
          <p:cNvSpPr txBox="1"/>
          <p:nvPr/>
        </p:nvSpPr>
        <p:spPr>
          <a:xfrm>
            <a:off x="622648" y="327158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図書館たんていだん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6E2764E-ED4D-403F-8156-7463073A7851}"/>
              </a:ext>
            </a:extLst>
          </p:cNvPr>
          <p:cNvSpPr txBox="1"/>
          <p:nvPr/>
        </p:nvSpPr>
        <p:spPr>
          <a:xfrm>
            <a:off x="622648" y="364165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国語辞典を使おう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8FD982B-13EC-40B0-B1BE-233BADE31191}"/>
              </a:ext>
            </a:extLst>
          </p:cNvPr>
          <p:cNvSpPr txBox="1"/>
          <p:nvPr/>
        </p:nvSpPr>
        <p:spPr>
          <a:xfrm>
            <a:off x="6236846" y="253146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こそあど言葉を使いこなそう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D515802-8C41-4355-93D4-1B27CE1E46A7}"/>
              </a:ext>
            </a:extLst>
          </p:cNvPr>
          <p:cNvSpPr txBox="1"/>
          <p:nvPr/>
        </p:nvSpPr>
        <p:spPr>
          <a:xfrm>
            <a:off x="622648" y="401171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漢字の音と訓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993F51BF-EC5C-4E95-AFB5-BAD0DF6EB86D}"/>
              </a:ext>
            </a:extLst>
          </p:cNvPr>
          <p:cNvSpPr txBox="1"/>
          <p:nvPr/>
        </p:nvSpPr>
        <p:spPr>
          <a:xfrm>
            <a:off x="622648" y="43817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もっと知りたい、友だちのこと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34F82AD-25F6-40AA-9CDF-F24910A9D2BA}"/>
              </a:ext>
            </a:extLst>
          </p:cNvPr>
          <p:cNvSpPr txBox="1"/>
          <p:nvPr/>
        </p:nvSpPr>
        <p:spPr>
          <a:xfrm>
            <a:off x="622648" y="475183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言葉で遊ぼう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D1E50A9-8ACC-4B2C-8936-2B53FA913CCD}"/>
              </a:ext>
            </a:extLst>
          </p:cNvPr>
          <p:cNvSpPr txBox="1"/>
          <p:nvPr/>
        </p:nvSpPr>
        <p:spPr>
          <a:xfrm>
            <a:off x="622648" y="511959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こまを楽しむ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372843BE-F8C8-49E5-8269-FB67BD94EBAB}"/>
              </a:ext>
            </a:extLst>
          </p:cNvPr>
          <p:cNvSpPr txBox="1"/>
          <p:nvPr/>
        </p:nvSpPr>
        <p:spPr>
          <a:xfrm>
            <a:off x="622648" y="54896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気もちをこめて「来てください」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F0E0C116-D35C-42AC-A9E0-F2092632C030}"/>
              </a:ext>
            </a:extLst>
          </p:cNvPr>
          <p:cNvSpPr txBox="1"/>
          <p:nvPr/>
        </p:nvSpPr>
        <p:spPr>
          <a:xfrm>
            <a:off x="622648" y="585740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まいごのかぎ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FDF97AD-A699-4482-81BC-FED02CB1119D}"/>
              </a:ext>
            </a:extLst>
          </p:cNvPr>
          <p:cNvSpPr txBox="1"/>
          <p:nvPr/>
        </p:nvSpPr>
        <p:spPr>
          <a:xfrm>
            <a:off x="622648" y="622747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俳句を楽しもう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ED5F3E4-0032-4014-9529-57E8440EA238}"/>
              </a:ext>
            </a:extLst>
          </p:cNvPr>
          <p:cNvSpPr txBox="1"/>
          <p:nvPr/>
        </p:nvSpPr>
        <p:spPr>
          <a:xfrm>
            <a:off x="6236846" y="290152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引用するとき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D0F94612-2E6D-4756-BF20-5679DEDA596F}"/>
              </a:ext>
            </a:extLst>
          </p:cNvPr>
          <p:cNvSpPr txBox="1"/>
          <p:nvPr/>
        </p:nvSpPr>
        <p:spPr>
          <a:xfrm>
            <a:off x="6236846" y="326987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仕事のくふう、見つけたよ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9A67D01-70F1-4BC3-8DF1-0CE08B0B1009}"/>
              </a:ext>
            </a:extLst>
          </p:cNvPr>
          <p:cNvSpPr txBox="1"/>
          <p:nvPr/>
        </p:nvSpPr>
        <p:spPr>
          <a:xfrm>
            <a:off x="6236846" y="363993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夏のくらし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128C34F4-B491-4506-B74E-12635CCB177E}"/>
              </a:ext>
            </a:extLst>
          </p:cNvPr>
          <p:cNvSpPr txBox="1"/>
          <p:nvPr/>
        </p:nvSpPr>
        <p:spPr>
          <a:xfrm>
            <a:off x="6236846" y="400828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はじめて知ったことを知らせよう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7DE4E783-F5F4-4036-879F-CAF059ACE97C}"/>
              </a:ext>
            </a:extLst>
          </p:cNvPr>
          <p:cNvSpPr txBox="1"/>
          <p:nvPr/>
        </p:nvSpPr>
        <p:spPr>
          <a:xfrm>
            <a:off x="6236100" y="438177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鳥になったきょうりゅうの話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B50DB39-AD2B-4B67-BD72-943B98033FE2}"/>
              </a:ext>
            </a:extLst>
          </p:cNvPr>
          <p:cNvSpPr txBox="1"/>
          <p:nvPr/>
        </p:nvSpPr>
        <p:spPr>
          <a:xfrm>
            <a:off x="6236100" y="474670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わたしと小鳥とすずと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03AF7F4-968C-4E0B-AD13-1443CA8D0A69}"/>
              </a:ext>
            </a:extLst>
          </p:cNvPr>
          <p:cNvSpPr txBox="1"/>
          <p:nvPr/>
        </p:nvSpPr>
        <p:spPr>
          <a:xfrm>
            <a:off x="6236100" y="511959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夕日がせなかをおしてくる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91C39847-7C68-4261-9078-963544EA15C3}"/>
              </a:ext>
            </a:extLst>
          </p:cNvPr>
          <p:cNvSpPr txBox="1"/>
          <p:nvPr/>
        </p:nvSpPr>
        <p:spPr>
          <a:xfrm>
            <a:off x="6236100" y="548965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山小屋で三日間すごすなら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1ACA646-2ABA-4BE8-9DD5-A4AE1C7A5C8C}"/>
              </a:ext>
            </a:extLst>
          </p:cNvPr>
          <p:cNvSpPr txBox="1"/>
          <p:nvPr/>
        </p:nvSpPr>
        <p:spPr>
          <a:xfrm>
            <a:off x="6236100" y="585740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ポスターを読もう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AB9263A4-B69F-4D0F-9A64-794F04E46FCA}"/>
              </a:ext>
            </a:extLst>
          </p:cNvPr>
          <p:cNvSpPr txBox="1"/>
          <p:nvPr/>
        </p:nvSpPr>
        <p:spPr>
          <a:xfrm>
            <a:off x="6236100" y="623076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へんとつくり</a:t>
            </a:r>
            <a:endParaRPr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キツツキのイラスト">
            <a:extLst>
              <a:ext uri="{FF2B5EF4-FFF2-40B4-BE49-F238E27FC236}">
                <a16:creationId xmlns:a16="http://schemas.microsoft.com/office/drawing/2014/main" id="{9639DA57-6BB8-4E33-A2F9-476286414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700" y="2499531"/>
            <a:ext cx="1593426" cy="169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鈴のイラスト">
            <a:extLst>
              <a:ext uri="{FF2B5EF4-FFF2-40B4-BE49-F238E27FC236}">
                <a16:creationId xmlns:a16="http://schemas.microsoft.com/office/drawing/2014/main" id="{7E98C7C7-EF0B-44A2-80FE-2C3B66B6AE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520" y="1453194"/>
            <a:ext cx="1301870" cy="159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葉っぱ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35D125-F359-4503-A8DD-587C2F4DDC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537B0E-35E9-4016-9E11-F684F486CBE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B653A8-C528-4797-A589-29DF14B2962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15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661A57-F8BD-4A90-BA58-FF511951D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</p:spTree>
    <p:extLst>
      <p:ext uri="{BB962C8B-B14F-4D97-AF65-F5344CB8AC3E}">
        <p14:creationId xmlns:p14="http://schemas.microsoft.com/office/powerpoint/2010/main" val="2961656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区切る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513B16-2B7C-43DF-9336-78EBB12195D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65C49E-8BAF-4AD1-83C3-8D4986C91A0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634753-AED6-45BA-BA26-311C0C8ABF0E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ひがし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A37D9C-3F1D-44B2-A4D2-69063464730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08894D0-716C-47D6-B1B1-861946DC120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856614-469A-45BD-B603-CEEC302A70B5}"/>
              </a:ext>
            </a:extLst>
          </p:cNvPr>
          <p:cNvSpPr txBox="1"/>
          <p:nvPr/>
        </p:nvSpPr>
        <p:spPr>
          <a:xfrm>
            <a:off x="4007768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009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太陽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俳句を楽しもう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</p:spTree>
    <p:extLst>
      <p:ext uri="{BB962C8B-B14F-4D97-AF65-F5344CB8AC3E}">
        <p14:creationId xmlns:p14="http://schemas.microsoft.com/office/powerpoint/2010/main" val="40805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近所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146080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およ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泳ぐ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2FFE8EE-2329-4F26-A37B-45FB99A3E8BB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63F6C5-8759-4C00-AEEA-68883DDE2F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</p:spTree>
    <p:extLst>
      <p:ext uri="{BB962C8B-B14F-4D97-AF65-F5344CB8AC3E}">
        <p14:creationId xmlns:p14="http://schemas.microsoft.com/office/powerpoint/2010/main" val="316000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練習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8F0E42-9C4F-4557-B60F-34D8F5317AF9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D2F0DE-B5BA-4D7C-823D-4941C9CCD3C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24837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助言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960941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童話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9F63387-8C97-4839-A2FB-62DE5585181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5305ACB-EF29-449D-A591-B6903B98D4F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426311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申しこむ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EC68617-0970-48CF-A60F-F967F664151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B85F2-79EC-47F1-8F06-C6976DEB97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B6B762-F986-4EE1-8A09-041950E9163D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こそあど言葉を使いこなそう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002209-33FD-46F9-9BE4-0E35FC56F4E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</p:spTree>
    <p:extLst>
      <p:ext uri="{BB962C8B-B14F-4D97-AF65-F5344CB8AC3E}">
        <p14:creationId xmlns:p14="http://schemas.microsoft.com/office/powerpoint/2010/main" val="318819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9F6DDDC-87D1-4E11-9B00-DB326CE2862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4D36451-2AC3-48C0-B386-4640E508972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B891A1E-73C6-42BF-92FD-931F9F5302D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4272F4-FA35-429A-8937-71B378BF4C55}"/>
              </a:ext>
            </a:extLst>
          </p:cNvPr>
          <p:cNvSpPr txBox="1"/>
          <p:nvPr/>
        </p:nvSpPr>
        <p:spPr>
          <a:xfrm>
            <a:off x="6853169" y="2844485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けさ</a:t>
            </a:r>
          </a:p>
        </p:txBody>
      </p:sp>
    </p:spTree>
    <p:extLst>
      <p:ext uri="{BB962C8B-B14F-4D97-AF65-F5344CB8AC3E}">
        <p14:creationId xmlns:p14="http://schemas.microsoft.com/office/powerpoint/2010/main" val="35618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ECED15-A620-4A14-AEBE-628CD30A27BA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DEDFBA1-0655-4C2C-9B95-C4D26564F1A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</a:p>
        </p:txBody>
      </p:sp>
    </p:spTree>
    <p:extLst>
      <p:ext uri="{BB962C8B-B14F-4D97-AF65-F5344CB8AC3E}">
        <p14:creationId xmlns:p14="http://schemas.microsoft.com/office/powerpoint/2010/main" val="303686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C01F15B-4987-4E03-83B8-DA77079C7387}"/>
              </a:ext>
            </a:extLst>
          </p:cNvPr>
          <p:cNvSpPr txBox="1"/>
          <p:nvPr/>
        </p:nvSpPr>
        <p:spPr>
          <a:xfrm>
            <a:off x="458664" y="39461"/>
            <a:ext cx="678946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引用するとき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91204C-FAF1-4BC8-84F9-E6CA659956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</a:p>
        </p:txBody>
      </p:sp>
    </p:spTree>
    <p:extLst>
      <p:ext uri="{BB962C8B-B14F-4D97-AF65-F5344CB8AC3E}">
        <p14:creationId xmlns:p14="http://schemas.microsoft.com/office/powerpoint/2010/main" val="3511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4" y="39461"/>
            <a:ext cx="894970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0A88F8-332F-436A-9E8B-5624EE53598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C0495E9-56C8-4ECA-8C9C-E82327B8592A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E83A793-AECD-4BE1-B230-CB5ACEB6165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90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まわ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回り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身の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5565A9-670A-4699-92B1-7443026A2F93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63A1664-E218-45CF-A6E2-0CBE74598083}"/>
              </a:ext>
            </a:extLst>
          </p:cNvPr>
          <p:cNvSpPr txBox="1"/>
          <p:nvPr/>
        </p:nvSpPr>
        <p:spPr>
          <a:xfrm>
            <a:off x="458664" y="39461"/>
            <a:ext cx="894970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BA2BD91-C359-4E68-8718-FF6E68BD707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１１２</a:t>
            </a:r>
          </a:p>
        </p:txBody>
      </p:sp>
    </p:spTree>
    <p:extLst>
      <p:ext uri="{BB962C8B-B14F-4D97-AF65-F5344CB8AC3E}">
        <p14:creationId xmlns:p14="http://schemas.microsoft.com/office/powerpoint/2010/main" val="14140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商品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ひん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E972A2-E4DF-44CC-BF31-9D200F881AF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１１３</a:t>
            </a:r>
          </a:p>
        </p:txBody>
      </p:sp>
    </p:spTree>
    <p:extLst>
      <p:ext uri="{BB962C8B-B14F-4D97-AF65-F5344CB8AC3E}">
        <p14:creationId xmlns:p14="http://schemas.microsoft.com/office/powerpoint/2010/main" val="347467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お客様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きゃく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0BEFBD0-EA10-43C5-9EA3-F56F5B027E2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AA2179D-C402-4292-BEDA-33F2E73C713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１１４</a:t>
            </a:r>
          </a:p>
        </p:txBody>
      </p:sp>
    </p:spTree>
    <p:extLst>
      <p:ext uri="{BB962C8B-B14F-4D97-AF65-F5344CB8AC3E}">
        <p14:creationId xmlns:p14="http://schemas.microsoft.com/office/powerpoint/2010/main" val="53425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句読点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30C4D4A-9CBD-4E3A-A923-AF94D6E670C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A07C67-77E1-4850-88C5-1085841BE58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１１５</a:t>
            </a:r>
          </a:p>
        </p:txBody>
      </p:sp>
    </p:spTree>
    <p:extLst>
      <p:ext uri="{BB962C8B-B14F-4D97-AF65-F5344CB8AC3E}">
        <p14:creationId xmlns:p14="http://schemas.microsoft.com/office/powerpoint/2010/main" val="17529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3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終わる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0EA068-8C22-48B2-8F08-A0A7AB91B3D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A5635E-60D4-43E0-B0EB-DB4E72485A6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１１６</a:t>
            </a:r>
          </a:p>
        </p:txBody>
      </p:sp>
    </p:spTree>
    <p:extLst>
      <p:ext uri="{BB962C8B-B14F-4D97-AF65-F5344CB8AC3E}">
        <p14:creationId xmlns:p14="http://schemas.microsoft.com/office/powerpoint/2010/main" val="178198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１１７</a:t>
            </a:r>
          </a:p>
        </p:txBody>
      </p:sp>
    </p:spTree>
    <p:extLst>
      <p:ext uri="{BB962C8B-B14F-4D97-AF65-F5344CB8AC3E}">
        <p14:creationId xmlns:p14="http://schemas.microsoft.com/office/powerpoint/2010/main" val="407663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１１８</a:t>
            </a:r>
          </a:p>
        </p:txBody>
      </p:sp>
    </p:spTree>
    <p:extLst>
      <p:ext uri="{BB962C8B-B14F-4D97-AF65-F5344CB8AC3E}">
        <p14:creationId xmlns:p14="http://schemas.microsoft.com/office/powerpoint/2010/main" val="79039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開店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A71A16-C4F9-43A8-A5C3-A959A83CD1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13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１１９</a:t>
            </a:r>
          </a:p>
        </p:txBody>
      </p:sp>
    </p:spTree>
    <p:extLst>
      <p:ext uri="{BB962C8B-B14F-4D97-AF65-F5344CB8AC3E}">
        <p14:creationId xmlns:p14="http://schemas.microsoft.com/office/powerpoint/2010/main" val="233811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F02575-F1E5-4C14-A473-09628527F138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8A33A20-5764-465A-B8CF-B01C5FA6671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１２０</a:t>
            </a:r>
          </a:p>
        </p:txBody>
      </p:sp>
    </p:spTree>
    <p:extLst>
      <p:ext uri="{BB962C8B-B14F-4D97-AF65-F5344CB8AC3E}">
        <p14:creationId xmlns:p14="http://schemas.microsoft.com/office/powerpoint/2010/main" val="229127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晴天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１２１</a:t>
            </a:r>
          </a:p>
        </p:txBody>
      </p:sp>
    </p:spTree>
    <p:extLst>
      <p:ext uri="{BB962C8B-B14F-4D97-AF65-F5344CB8AC3E}">
        <p14:creationId xmlns:p14="http://schemas.microsoft.com/office/powerpoint/2010/main" val="26120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直線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せん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E972A2-E4DF-44CC-BF31-9D200F881AF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１２２</a:t>
            </a:r>
          </a:p>
        </p:txBody>
      </p:sp>
    </p:spTree>
    <p:extLst>
      <p:ext uri="{BB962C8B-B14F-4D97-AF65-F5344CB8AC3E}">
        <p14:creationId xmlns:p14="http://schemas.microsoft.com/office/powerpoint/2010/main" val="141257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91204C-FAF1-4BC8-84F9-E6CA6599561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8498011-85E5-4FB0-A087-DD360874927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仕事のくふう、見つけたよ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273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7AE670-D2E6-4E66-976E-14F1CC52772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夏のくらし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1F6DAB-793E-48B6-B800-592862BF5C7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１２４</a:t>
            </a:r>
          </a:p>
        </p:txBody>
      </p:sp>
    </p:spTree>
    <p:extLst>
      <p:ext uri="{BB962C8B-B14F-4D97-AF65-F5344CB8AC3E}">
        <p14:creationId xmlns:p14="http://schemas.microsoft.com/office/powerpoint/2010/main" val="33519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1E972A2-E4DF-44CC-BF31-9D200F881AF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１２５</a:t>
            </a:r>
          </a:p>
        </p:txBody>
      </p:sp>
    </p:spTree>
    <p:extLst>
      <p:ext uri="{BB962C8B-B14F-4D97-AF65-F5344CB8AC3E}">
        <p14:creationId xmlns:p14="http://schemas.microsoft.com/office/powerpoint/2010/main" val="35373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集める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CFB2BB-97AD-4286-BE1D-3522E5AA6953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2C73CD-8C61-4EEB-ADC0-AE38A6074AA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１２６</a:t>
            </a:r>
          </a:p>
        </p:txBody>
      </p:sp>
    </p:spTree>
    <p:extLst>
      <p:ext uri="{BB962C8B-B14F-4D97-AF65-F5344CB8AC3E}">
        <p14:creationId xmlns:p14="http://schemas.microsoft.com/office/powerpoint/2010/main" val="43210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8072B89-9806-4011-A4A5-D06CD9ADE44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5DA51B-C0FF-4BFC-8795-4E6EB0075B1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１２７</a:t>
            </a:r>
          </a:p>
        </p:txBody>
      </p:sp>
    </p:spTree>
    <p:extLst>
      <p:ext uri="{BB962C8B-B14F-4D97-AF65-F5344CB8AC3E}">
        <p14:creationId xmlns:p14="http://schemas.microsoft.com/office/powerpoint/2010/main" val="317626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化石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FC8571C-CFE0-42EE-B1D0-65FCC3137D8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はじめて知ったことを知らせよう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E56716-78CF-4F7C-9D19-DAA4C1699A7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１２８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B03F0D0-EB35-49E8-8AD9-5E97A8DB616F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F22ABFD-B838-4CDB-8699-28F38ABCE345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05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今日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A71A16-C4F9-43A8-A5C3-A959A83CD1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90708-BCD1-4557-AE48-F5A6FAC1AC34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0FD0A3-E319-4D8F-9217-FDB31715018F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たえる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35924B9-5F0B-4986-8F53-D05AED3AF31E}"/>
              </a:ext>
            </a:extLst>
          </p:cNvPr>
          <p:cNvSpPr txBox="1"/>
          <p:nvPr/>
        </p:nvSpPr>
        <p:spPr>
          <a:xfrm>
            <a:off x="7440183" y="118008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BC44101-D07B-4A3D-AF7C-7AA6ACF489C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BAABD7-DEA6-4D5F-81BF-826EB28C20AB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鳥になったきょうりゅうの話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CF6B998-AB77-471E-A437-98F61F4AAF0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１２９</a:t>
            </a:r>
          </a:p>
        </p:txBody>
      </p:sp>
    </p:spTree>
    <p:extLst>
      <p:ext uri="{BB962C8B-B14F-4D97-AF65-F5344CB8AC3E}">
        <p14:creationId xmlns:p14="http://schemas.microsoft.com/office/powerpoint/2010/main" val="360573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都合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E56716-78CF-4F7C-9D19-DAA4C1699A7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05901F6-C37E-4262-86D7-77CA4589876A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鳥になったきょうりゅうの話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175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両手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1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0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661A57-F8BD-4A90-BA58-FF511951D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わたしと小鳥とすずと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05062E-8A8A-4D75-B268-66CDEAE3145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１３１</a:t>
            </a:r>
          </a:p>
        </p:txBody>
      </p:sp>
    </p:spTree>
    <p:extLst>
      <p:ext uri="{BB962C8B-B14F-4D97-AF65-F5344CB8AC3E}">
        <p14:creationId xmlns:p14="http://schemas.microsoft.com/office/powerpoint/2010/main" val="14679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負ける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3F0B95-9BE1-4A99-9ED6-F64AEBF39C2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夕日が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せなかを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おしてくる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407B2E6-FF30-43D5-9A23-0EC2229E90BB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１３２</a:t>
            </a:r>
          </a:p>
        </p:txBody>
      </p:sp>
    </p:spTree>
    <p:extLst>
      <p:ext uri="{BB962C8B-B14F-4D97-AF65-F5344CB8AC3E}">
        <p14:creationId xmlns:p14="http://schemas.microsoft.com/office/powerpoint/2010/main" val="36478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対話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8072B89-9806-4011-A4A5-D06CD9ADE44C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山小屋で三日間すごすなら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5DA51B-C0FF-4BFC-8795-4E6EB0075B1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１３３</a:t>
            </a:r>
          </a:p>
        </p:txBody>
      </p:sp>
    </p:spTree>
    <p:extLst>
      <p:ext uri="{BB962C8B-B14F-4D97-AF65-F5344CB8AC3E}">
        <p14:creationId xmlns:p14="http://schemas.microsoft.com/office/powerpoint/2010/main" val="314077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0334FA-9268-47D7-8010-56DED80E444A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F7E26A8-F653-4B73-B633-D44DD8A0C49A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0177123-C720-4DEB-8A1C-CEE94BA76134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山小屋で三日間すごすなら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599F80B-70CB-41B2-B7CB-0FF89B91D512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１３４</a:t>
            </a:r>
          </a:p>
        </p:txBody>
      </p:sp>
    </p:spTree>
    <p:extLst>
      <p:ext uri="{BB962C8B-B14F-4D97-AF65-F5344CB8AC3E}">
        <p14:creationId xmlns:p14="http://schemas.microsoft.com/office/powerpoint/2010/main" val="26029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/>
      <p:bldP spid="14" grpId="0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全員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C1EE63-BB69-4CFD-8CAA-AEA6BC51F9A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山小屋で三日間すごすなら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１３５</a:t>
            </a:r>
          </a:p>
        </p:txBody>
      </p:sp>
    </p:spTree>
    <p:extLst>
      <p:ext uri="{BB962C8B-B14F-4D97-AF65-F5344CB8AC3E}">
        <p14:creationId xmlns:p14="http://schemas.microsoft.com/office/powerpoint/2010/main" val="264446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写真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C1EE63-BB69-4CFD-8CAA-AEA6BC51F9A1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ポスターを読もう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１３６</a:t>
            </a:r>
          </a:p>
        </p:txBody>
      </p:sp>
    </p:spTree>
    <p:extLst>
      <p:ext uri="{BB962C8B-B14F-4D97-AF65-F5344CB8AC3E}">
        <p14:creationId xmlns:p14="http://schemas.microsoft.com/office/powerpoint/2010/main" val="333791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祭り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63F6C5-8759-4C00-AEEA-68883DDE2F8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8AA151-712A-41AA-A5A7-808C62C0C995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ポスターを読もう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831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7E7F56-8549-4D76-AAFF-FCF1EE8413C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1AD583-837B-4CDB-B8A2-FB50BF375D1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86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E882957-E29E-499D-9E5D-6ADACFD945F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450930-27CD-427F-85DB-AA827A1E5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EFB31B6-4BE7-45D6-9B82-A8348BD9D837}"/>
              </a:ext>
            </a:extLst>
          </p:cNvPr>
          <p:cNvSpPr txBox="1"/>
          <p:nvPr/>
        </p:nvSpPr>
        <p:spPr>
          <a:xfrm>
            <a:off x="4151784" y="2492896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3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関係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81BF5D-1637-438E-9769-D958325CD46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58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鉄板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81BF5D-1637-438E-9769-D958325CD46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27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羽子板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2A07C67-77E1-4850-88C5-1085841BE580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7E1D43-F460-499C-9E58-5EB8B2DFCB6D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4D8CFDA-89E8-4A91-908A-7C06606A64E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27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0" grpId="0"/>
    </p:bld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電柱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2D2F0DE-B5BA-4D7C-823D-4941C9CCD3C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A38582-6527-4B0F-9567-2A95CDFE43E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312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F030E9C-57AF-44DD-A337-75FEB34C0A2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7E0957-F7AD-42E5-B48D-3F9F2A284C3D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100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7E7F56-8549-4D76-AAFF-FCF1EE8413C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1AD583-837B-4CDB-B8A2-FB50BF375D1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50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A84908A-B2FD-4E84-BCED-54C32448AF51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81BF5D-1637-438E-9769-D958325CD467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17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1BD367-EA6B-4C7D-BA90-8A858F32A27E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8754CDC-E10F-4851-B4D7-540B226FE6F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7E7F56-8549-4D76-AAFF-FCF1EE8413C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A1AD583-837B-4CDB-B8A2-FB50BF375D12}"/>
              </a:ext>
            </a:extLst>
          </p:cNvPr>
          <p:cNvSpPr txBox="1"/>
          <p:nvPr/>
        </p:nvSpPr>
        <p:spPr>
          <a:xfrm>
            <a:off x="458665" y="39461"/>
            <a:ext cx="808560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b="1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へんとつくり</a:t>
            </a:r>
            <a:endParaRPr lang="en-US" altLang="ja-JP" sz="3600" b="1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768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母さん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F69C06-E017-45BE-9D1E-81709DC45AE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14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EFF890-4130-4FE1-8BE2-513AE7B75A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858D21-0A7B-4E4F-BABE-113F8269E8AF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6C290F-FB6C-4104-AA31-7AB13767B98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85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3A71A16-C4F9-43A8-A5C3-A959A83CD1E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73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地面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EFF890-4130-4FE1-8BE2-513AE7B75A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6ED3AD-D8A4-43DA-83F7-4EE10FE7F6D9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BA3242-301C-4170-88DA-C2027625725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03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開ける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688388-91FE-4FE4-A528-F4AA397B51A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2B97F8-F5FF-42AB-82E2-509F0C7418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546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D7EA1CC-97C3-448C-9E73-778D015ABF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A343446-59A4-4275-B320-484F2810E17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17EE9EA-C360-4E8F-B7BF-7EF5AF18C43F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7FFBAF-EF11-4915-B12E-4C7B727D89B7}"/>
              </a:ext>
            </a:extLst>
          </p:cNvPr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2E03F3E-4526-465D-8E3C-B6AB10BF8C36}"/>
              </a:ext>
            </a:extLst>
          </p:cNvPr>
          <p:cNvSpPr txBox="1"/>
          <p:nvPr/>
        </p:nvSpPr>
        <p:spPr>
          <a:xfrm>
            <a:off x="4079776" y="256490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人物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登場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0536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2684879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312E39-0262-44DC-AA5B-47CBE9A59D8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0A6601-F863-43A3-8013-4AEBBE99C13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1D5F2F-0F04-4086-BCF9-31FDC12D131B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</a:p>
        </p:txBody>
      </p:sp>
    </p:spTree>
    <p:extLst>
      <p:ext uri="{BB962C8B-B14F-4D97-AF65-F5344CB8AC3E}">
        <p14:creationId xmlns:p14="http://schemas.microsoft.com/office/powerpoint/2010/main" val="315058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出来事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294478-3A4E-47F3-A6C6-6BAFD55FDF8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F2190B-8F01-4AF4-BFEF-77B57E0D380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4A7FD4-3BAE-4890-BE70-1099EA789A6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きょうじゃく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強弱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1C109-74CD-4943-9029-70D5C6DC0E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</p:spTree>
    <p:extLst>
      <p:ext uri="{BB962C8B-B14F-4D97-AF65-F5344CB8AC3E}">
        <p14:creationId xmlns:p14="http://schemas.microsoft.com/office/powerpoint/2010/main" val="363929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B1C0E9-9DE2-4D13-A959-A19A31D318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E882957-E29E-499D-9E5D-6ADACFD945F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450930-27CD-427F-85DB-AA827A1E5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B36F1F-BE25-480C-BCD7-7A093D9CB7BA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間の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FA4F8E-655C-430A-8218-A3F6022242AD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E01BB83-A6DB-4FCD-94FC-3E00DBEB2CAB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とり方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9E6E92B-5AD8-4C6C-8D1B-4CCE6CD209CA}"/>
              </a:ext>
            </a:extLst>
          </p:cNvPr>
          <p:cNvSpPr txBox="1"/>
          <p:nvPr/>
        </p:nvSpPr>
        <p:spPr>
          <a:xfrm>
            <a:off x="4972680" y="507546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495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　 ば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5C7832D-5CAD-485A-BA50-17C2563AC12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</p:spTree>
    <p:extLst>
      <p:ext uri="{BB962C8B-B14F-4D97-AF65-F5344CB8AC3E}">
        <p14:creationId xmlns:p14="http://schemas.microsoft.com/office/powerpoint/2010/main" val="144349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</p:spTree>
    <p:extLst>
      <p:ext uri="{BB962C8B-B14F-4D97-AF65-F5344CB8AC3E}">
        <p14:creationId xmlns:p14="http://schemas.microsoft.com/office/powerpoint/2010/main" val="19592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05532B8-91F3-4246-B55D-2D6DFF6F05E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23236-1B09-4257-BF9B-C66B1D1A39D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図書館たんていだん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323BB7C-0EF1-40AC-AE9B-3B8C51014C1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番号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84637F-1171-4BDF-9B7C-2CB725781A4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図書館たんていだん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33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使う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</p:spTree>
    <p:extLst>
      <p:ext uri="{BB962C8B-B14F-4D97-AF65-F5344CB8AC3E}">
        <p14:creationId xmlns:p14="http://schemas.microsoft.com/office/powerpoint/2010/main" val="145591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</p:spTree>
    <p:extLst>
      <p:ext uri="{BB962C8B-B14F-4D97-AF65-F5344CB8AC3E}">
        <p14:creationId xmlns:p14="http://schemas.microsoft.com/office/powerpoint/2010/main" val="147851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EBEEDA3-2C86-4F96-AFFC-69BDC43141B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どきん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7673C3-9B14-4C62-BE44-F4B77F5932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34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意味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02C1611-6F31-445E-B25C-BB292282671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7934974-3CE2-461F-AE51-7E507B4CFF8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766141E-2404-4FBB-8995-82ABFD38F2B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</p:spTree>
    <p:extLst>
      <p:ext uri="{BB962C8B-B14F-4D97-AF65-F5344CB8AC3E}">
        <p14:creationId xmlns:p14="http://schemas.microsoft.com/office/powerpoint/2010/main" val="25465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7C658B-3632-46D2-AEC6-7DCF0F8F9AC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643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調べる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59C58D-EAFE-47F6-BE2B-64035146CCD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20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自由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3B4D19-1B96-4199-81D1-8C485169120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A1C3E65-DA5A-4CAA-B91E-59A2C716C607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89641CA-B639-430C-B645-5E871E0DA65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0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5C35F2E-0200-494F-9F21-5B7A53A78AD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EFD6A3-F7CC-4A9A-9821-043F10A593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E9CA90C-915B-43B8-82D8-B2B175AF1F0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あま酒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ざけ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B540B0-35E2-497A-9364-563CDCA3B33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5AB7074-A2E9-4E4C-8EF1-4EFF1E256F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C7D5BD-0D4B-4981-848E-5A8E8BCB3B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825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問題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348698-04E9-4097-ABED-4AC0673ECEC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66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内がわ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59C58D-EAFE-47F6-BE2B-64035146CCD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37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8F1811-E6C4-4ECD-86C2-F7587E3897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C4ABC86-461C-46A7-A15C-AD9B83C10D1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608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8F1811-E6C4-4ECD-86C2-F7587E3897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C4ABC86-461C-46A7-A15C-AD9B83C10D1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584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商売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ばい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76BF6DA-05A8-4229-B00C-FABB44267FF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48AAD11-1A90-4A7B-99D2-B734CF352EB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91362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7C658B-3632-46D2-AEC6-7DCF0F8F9AC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国語辞典を使おう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082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つぎ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6C73FB0-8D03-4413-95F7-DA6CE621B65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1B51D87-E3FA-45E7-93F2-F30EF282688C}"/>
              </a:ext>
            </a:extLst>
          </p:cNvPr>
          <p:cNvSpPr txBox="1"/>
          <p:nvPr/>
        </p:nvSpPr>
        <p:spPr>
          <a:xfrm>
            <a:off x="3863752" y="24372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9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ちょうし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53023F-F89A-49ED-8E85-1186B7DE02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736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早朝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8F1811-E6C4-4ECD-86C2-F7587E3897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4B0F52-727C-4B97-9D36-690E9E66AB9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76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10BFB1-D5ED-4D56-AD4E-B273799C1AA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E09282-C8B0-4E6D-8A61-108D4E08D4B1}"/>
              </a:ext>
            </a:extLst>
          </p:cNvPr>
          <p:cNvSpPr txBox="1"/>
          <p:nvPr/>
        </p:nvSpPr>
        <p:spPr>
          <a:xfrm>
            <a:off x="4007768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8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表す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書き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4587410" y="2102852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あらわ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9B23906-74ED-4ECB-BC67-E97E9B48AFA2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6A7AD3B-26E1-4817-B114-964A64845F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480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686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県道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735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有名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695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こおり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210BFB1-D5ED-4D56-AD4E-B273799C1AA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66D2361-2FCB-4754-9D41-201C77400C5F}"/>
              </a:ext>
            </a:extLst>
          </p:cNvPr>
          <p:cNvSpPr txBox="1"/>
          <p:nvPr/>
        </p:nvSpPr>
        <p:spPr>
          <a:xfrm>
            <a:off x="3935760" y="24208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1007A5-7A9B-4B3D-AAF2-FF3A82C137D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1F0A95-85CB-4A74-9A40-65CFA4BF876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F4E0C9D-E33E-481D-9DA1-383245728AF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ぷん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53A649-FCAE-4BDF-9879-E1628F3A0A5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47E089-E10B-4FF5-8249-9DA3EC9D44F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630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六十秒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173055-8589-4610-AC60-FA8E4BB580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B2D985-01C2-4C63-AEE2-9C147909548B}"/>
              </a:ext>
            </a:extLst>
          </p:cNvPr>
          <p:cNvSpPr txBox="1"/>
          <p:nvPr/>
        </p:nvSpPr>
        <p:spPr>
          <a:xfrm>
            <a:off x="6600056" y="1062504"/>
            <a:ext cx="1015663" cy="563231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ろくじゅう</a:t>
            </a:r>
            <a:r>
              <a:rPr lang="ja-JP" altLang="en-US" sz="54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66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5EE88D-FF72-4A82-A3BE-C02720A8E56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515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F4E65F-61B0-41A1-865D-F989E4F83D3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99EDF47-FE87-4D91-97DB-A8411E413F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F661A57-F8BD-4A90-BA58-FF511951D6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567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D895DFF-1EC0-4125-B746-6FFADE259F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6A7AD3B-26E1-4817-B114-964A64845F7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3A4F6A1-8986-4493-8D84-1CA8335B59D9}"/>
              </a:ext>
            </a:extLst>
          </p:cNvPr>
          <p:cNvSpPr txBox="1"/>
          <p:nvPr/>
        </p:nvSpPr>
        <p:spPr>
          <a:xfrm>
            <a:off x="5499562" y="72684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EDD8542-23D2-4CF3-BB6E-2C915AE6C245}"/>
              </a:ext>
            </a:extLst>
          </p:cNvPr>
          <p:cNvSpPr txBox="1"/>
          <p:nvPr/>
        </p:nvSpPr>
        <p:spPr>
          <a:xfrm>
            <a:off x="3377261" y="1453699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びん局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A559F5-9F93-47F5-820B-8DFAA9DE781D}"/>
              </a:ext>
            </a:extLst>
          </p:cNvPr>
          <p:cNvSpPr txBox="1"/>
          <p:nvPr/>
        </p:nvSpPr>
        <p:spPr>
          <a:xfrm>
            <a:off x="5398835" y="4946392"/>
            <a:ext cx="923330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</a:p>
        </p:txBody>
      </p:sp>
    </p:spTree>
    <p:extLst>
      <p:ext uri="{BB962C8B-B14F-4D97-AF65-F5344CB8AC3E}">
        <p14:creationId xmlns:p14="http://schemas.microsoft.com/office/powerpoint/2010/main" val="409978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173055-8589-4610-AC60-FA8E4BB580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漢字の音と訓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34357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決める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688388-91FE-4FE4-A528-F4AA397B51A7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2B97F8-F5FF-42AB-82E2-509F0C7418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</p:spTree>
    <p:extLst>
      <p:ext uri="{BB962C8B-B14F-4D97-AF65-F5344CB8AC3E}">
        <p14:creationId xmlns:p14="http://schemas.microsoft.com/office/powerpoint/2010/main" val="418887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A45470-D880-405B-9482-6C50102DB16C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667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中心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しん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7A8CA4-AC76-456B-B813-E1EA068AF42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E9F8AF-0CB6-478F-98A4-8D5A40F8CCC1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093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61E4D4-9574-4B68-B83A-0210438B1055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09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物語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7673C3-9B14-4C62-BE44-F4B77F5932A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C8AC09-158F-44FC-9CEB-816BA02E5B1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 がたり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61C109-74CD-4943-9029-70D5C6DC0E3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78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あい　 て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A45470-D880-405B-9482-6C50102DB16C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365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落とす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4A6EAD-63BE-4387-AB69-A713F6ADAAC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688388-91FE-4FE4-A528-F4AA397B51A7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A2B97F8-F5FF-42AB-82E2-509F0C74185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522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着る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337F90-9F54-470F-9E64-F452AFA9AEFD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DA3DC-FA67-4C95-A13F-DAB5540FE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16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A93E2E-1C8E-4BB9-B526-7DD0B7349546}"/>
              </a:ext>
            </a:extLst>
          </p:cNvPr>
          <p:cNvSpPr txBox="1"/>
          <p:nvPr/>
        </p:nvSpPr>
        <p:spPr>
          <a:xfrm>
            <a:off x="458664" y="39461"/>
            <a:ext cx="88056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もっと知りたい、友だちのこと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24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あそ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遊ぶ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</a:p>
        </p:txBody>
      </p:sp>
    </p:spTree>
    <p:extLst>
      <p:ext uri="{BB962C8B-B14F-4D97-AF65-F5344CB8AC3E}">
        <p14:creationId xmlns:p14="http://schemas.microsoft.com/office/powerpoint/2010/main" val="183058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EDD516-3F46-4612-9CF9-513A394CC2A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24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みじか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4A9740-9167-43EA-A01D-A8EE1297F25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930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6F2B2F-491D-41BE-87A2-67A0F94A5C5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A982D7-247F-4215-825A-613B225FD155}"/>
              </a:ext>
            </a:extLst>
          </p:cNvPr>
          <p:cNvSpPr txBox="1"/>
          <p:nvPr/>
        </p:nvSpPr>
        <p:spPr>
          <a:xfrm>
            <a:off x="4007768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780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まった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全く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4A9740-9167-43EA-A01D-A8EE1297F25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言葉で遊ぼう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771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世界中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173055-8589-4610-AC60-FA8E4BB580B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DF153DD-78AB-489B-AF91-83F3D7AE6F7B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5278BE-DB38-4176-8E3F-D2A5276255A3}"/>
              </a:ext>
            </a:extLst>
          </p:cNvPr>
          <p:cNvSpPr txBox="1"/>
          <p:nvPr/>
        </p:nvSpPr>
        <p:spPr>
          <a:xfrm>
            <a:off x="6600053" y="300319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2" y="4673463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</p:spTree>
    <p:extLst>
      <p:ext uri="{BB962C8B-B14F-4D97-AF65-F5344CB8AC3E}">
        <p14:creationId xmlns:p14="http://schemas.microsoft.com/office/powerpoint/2010/main" val="10790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8BFE8BA-FA22-4286-ABC3-F19E4DBE7672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664FCE-F8B3-42BC-98D3-9A96E97C09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189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おこな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1F5407-55F2-46AF-93E1-E071AF0A7CC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EBA009-0C29-4930-84A0-8EA56E06CBA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871C12E-655A-4165-87E0-0428549272A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B53207-FE9E-4F19-AE4D-5E60B07685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C013DC-EE12-42BE-A7A2-5A06376B7220}"/>
              </a:ext>
            </a:extLst>
          </p:cNvPr>
          <p:cNvSpPr txBox="1"/>
          <p:nvPr/>
        </p:nvSpPr>
        <p:spPr>
          <a:xfrm>
            <a:off x="4109794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27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B53207-FE9E-4F19-AE4D-5E60B07685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E03997-882B-4C25-8528-51EC8EEA9EE1}"/>
              </a:ext>
            </a:extLst>
          </p:cNvPr>
          <p:cNvSpPr txBox="1"/>
          <p:nvPr/>
        </p:nvSpPr>
        <p:spPr>
          <a:xfrm>
            <a:off x="4109794" y="234888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41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てつ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B53207-FE9E-4F19-AE4D-5E60B076857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D7185C-0D6B-405E-88AC-3758A641C8FA}"/>
              </a:ext>
            </a:extLst>
          </p:cNvPr>
          <p:cNvSpPr txBox="1"/>
          <p:nvPr/>
        </p:nvSpPr>
        <p:spPr>
          <a:xfrm>
            <a:off x="4007768" y="220486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208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安定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79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3E98C6-5F74-41BA-B9AB-06768251E7E9}"/>
              </a:ext>
            </a:extLst>
          </p:cNvPr>
          <p:cNvSpPr txBox="1"/>
          <p:nvPr/>
        </p:nvSpPr>
        <p:spPr>
          <a:xfrm>
            <a:off x="6855125" y="188093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466F04-EA53-46C0-87D3-06768B34660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0A2EBF0-BB0C-4DB6-B4F8-194FBF6BF3B2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98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 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様子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F29F16-386B-4DB8-AACF-6DD357E617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こまを楽しむ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43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運動会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F39610-FD54-4212-850E-C6AD50E09E7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C6B8CEC-FEFA-4E9A-9D85-50D1E2746AD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FDB0101-B8E1-4EF8-8F15-9BDBB55AB24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9F5D1CC-EBA9-4964-B13F-524C57B5C67D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</p:spTree>
    <p:extLst>
      <p:ext uri="{BB962C8B-B14F-4D97-AF65-F5344CB8AC3E}">
        <p14:creationId xmlns:p14="http://schemas.microsoft.com/office/powerpoint/2010/main" val="4091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9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かん走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B0359E-F2D2-429A-9E75-B7F4EC74522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01B22FF-A102-492C-8B64-E66134A50F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CE0DE39-7572-4333-A0D9-88C819315B08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EB0A0C0-AC81-4317-A6BB-2E65B3446DCA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4B85749-045D-405F-859A-4659B34ED67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C199501-E92A-4A57-8029-58EAC12DBC3C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5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音符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四分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3EA63FD-F6D3-4C30-8846-24F34E5146DF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C7F7EF-88BE-4762-819C-F18BD2673DE2}"/>
              </a:ext>
            </a:extLst>
          </p:cNvPr>
          <p:cNvSpPr txBox="1"/>
          <p:nvPr/>
        </p:nvSpPr>
        <p:spPr>
          <a:xfrm>
            <a:off x="8050731" y="342900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2246F1E-060A-45F5-B6DC-C658025E04B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312E39-0262-44DC-AA5B-47CBE9A59D8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06DE61-DE35-4D2C-AEB9-EC5F039D39C0}"/>
              </a:ext>
            </a:extLst>
          </p:cNvPr>
          <p:cNvSpPr txBox="1"/>
          <p:nvPr/>
        </p:nvSpPr>
        <p:spPr>
          <a:xfrm>
            <a:off x="4587410" y="494333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ぷ</a:t>
            </a:r>
          </a:p>
        </p:txBody>
      </p:sp>
    </p:spTree>
    <p:extLst>
      <p:ext uri="{BB962C8B-B14F-4D97-AF65-F5344CB8AC3E}">
        <p14:creationId xmlns:p14="http://schemas.microsoft.com/office/powerpoint/2010/main" val="81654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9" grpId="0"/>
      <p:bldP spid="20" grpId="0"/>
      <p:bldP spid="1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B914D4A-9FB0-441D-8FD9-11E652B0CBBA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返す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読み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32BD67-E43E-4106-94EC-05ABB6255FF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0A6601-F863-43A3-8013-4AEBBE99C13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15565A9-670A-4699-92B1-7443026A2F93}"/>
              </a:ext>
            </a:extLst>
          </p:cNvPr>
          <p:cNvSpPr txBox="1"/>
          <p:nvPr/>
        </p:nvSpPr>
        <p:spPr>
          <a:xfrm>
            <a:off x="8050731" y="124602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DA419CF-240A-4630-8628-C842F86ECC7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01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みどり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FD2C4D-58C9-4378-ABC3-E0A93901606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927A204-1E84-463C-883A-C9BEF4C90BA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AAE9B-3EDC-4AC3-B593-294E65B25D49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0B6710-730A-4720-AA02-626C313E47A5}"/>
              </a:ext>
            </a:extLst>
          </p:cNvPr>
          <p:cNvSpPr txBox="1"/>
          <p:nvPr/>
        </p:nvSpPr>
        <p:spPr>
          <a:xfrm>
            <a:off x="4007768" y="242088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315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送る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5823BDA-2CD4-4FAD-93C7-E377BBD2B691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436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住所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しょ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9FAC3A9-AB14-40F9-92D5-5B9764B793B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877CEB9-70BA-4B05-BF21-F76BE40D259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D373478-F32F-4205-BC71-30D6C7C8E22B}"/>
              </a:ext>
            </a:extLst>
          </p:cNvPr>
          <p:cNvSpPr txBox="1"/>
          <p:nvPr/>
        </p:nvSpPr>
        <p:spPr>
          <a:xfrm>
            <a:off x="458665" y="39461"/>
            <a:ext cx="79423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気もちをこめて「来てください」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591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131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絵の具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F3D144-AB28-4A6F-B7B9-80C04BB78F61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F8269-6570-4DBF-ACB8-E1FC2D2308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08DF2CB-6738-4C9B-A94C-FC37922769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0FFF6B-D712-435C-B4E9-ECE1F1DDA51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7982D2-F7BC-4569-B612-A9FAA29FEB3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663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7982D2-F7BC-4569-B612-A9FAA29FEB3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378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持つ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982592C-2B0E-4430-A128-81296C65F1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DA3DC-FA67-4C95-A13F-DAB5540FE6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5C1434-7195-4D94-B234-5B01092F19A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7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向かう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D7FC8A-2C2C-4E60-9ED6-254F2864CE9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DF8269-6570-4DBF-ACB8-E1FC2D2308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08DF2CB-6738-4C9B-A94C-FC37922769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B0FFF6B-D712-435C-B4E9-ECE1F1DDA51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15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019B586-5E47-48BF-88BB-D2F2EBA9A07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6778320-A906-4C5C-B5D6-B1968C1B908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526EE4-98EC-431F-ACDE-5F20FBF5114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きつつきの商売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C0D69AA-4382-411F-9C48-1A2274B5315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D084AC5-D2CE-4D3F-AA0E-C6BCCA6AF57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81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383BBE-A216-4899-98A5-524D2673FA8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3381DD-EBB3-4802-9E74-C12FF0D615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31FFB5-DFE1-46CF-9016-8A4548CE52C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104A53-88E1-40FC-A891-EE28E9CF9DC1}"/>
              </a:ext>
            </a:extLst>
          </p:cNvPr>
          <p:cNvSpPr txBox="1"/>
          <p:nvPr/>
        </p:nvSpPr>
        <p:spPr>
          <a:xfrm>
            <a:off x="3863752" y="227687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353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　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金具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6EC581-7EE8-40CB-9FB1-D7D0B4C6D7A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462DFF8-5CF0-4ACF-AF7A-99478917B31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489C6B-EC90-4D14-9506-864B090263E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799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</a:t>
            </a:r>
            <a:endParaRPr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円い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EEB49E1-F412-402B-B822-669DE3DDDBE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BE4AA6-E9C1-474C-A0F5-55490E0D42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D7982D2-F7BC-4569-B612-A9FAA29FEB3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89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85F09B-C949-4592-8163-B07F5AD6C7BB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7CB1F56-06F8-4437-A9BE-457B88A63D8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79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2FF630-1565-4E57-A324-7FED774860E0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F6E28D9-2F56-48A9-9437-0C7BF7C4B2C3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30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F67D57-C4D6-48C4-9CDB-16DE9102F58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9AF785-F100-4F0B-A898-2136927C601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CC0B299-6900-4ACA-94BE-8FFAFC4FF94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09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海岸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141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路線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8D72035-2BE1-4BE4-9FA8-C52865379C8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94E66-A5DA-4E88-96DB-ECB10F57E8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6D402D0-9357-4953-AC2A-53B0C6A7F9EF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008F528-9118-46BC-956D-ADB24F78C620}"/>
              </a:ext>
            </a:extLst>
          </p:cNvPr>
          <p:cNvSpPr txBox="1"/>
          <p:nvPr/>
        </p:nvSpPr>
        <p:spPr>
          <a:xfrm>
            <a:off x="6873941" y="4128291"/>
            <a:ext cx="1200329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AFC202A-C796-48C4-BED9-48952394391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64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86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EE1C7CC-61AA-4B3A-9186-C8F5E3FB499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E668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3AE9AE-E9D9-4AB2-96B5-C0CA99B132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531B1D-CA25-4D80-8175-6571028D3E7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まいごのかぎ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76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1803</TotalTime>
  <Words>1382</Words>
  <Application>Microsoft Office PowerPoint</Application>
  <PresentationFormat>ワイド画面</PresentationFormat>
  <Paragraphs>676</Paragraphs>
  <Slides>147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147</vt:i4>
      </vt:variant>
    </vt:vector>
  </HeadingPairs>
  <TitlesOfParts>
    <vt:vector size="152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3年（上）</dc:title>
  <dc:creator>morita</dc:creator>
  <cp:lastModifiedBy>colas@edu-c.local</cp:lastModifiedBy>
  <cp:revision>303</cp:revision>
  <dcterms:created xsi:type="dcterms:W3CDTF">2019-06-12T23:18:36Z</dcterms:created>
  <dcterms:modified xsi:type="dcterms:W3CDTF">2023-09-22T04:41:48Z</dcterms:modified>
</cp:coreProperties>
</file>