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2"/>
  </p:notesMasterIdLst>
  <p:sldIdLst>
    <p:sldId id="483" r:id="rId2"/>
    <p:sldId id="334" r:id="rId3"/>
    <p:sldId id="384" r:id="rId4"/>
    <p:sldId id="258" r:id="rId5"/>
    <p:sldId id="476" r:id="rId6"/>
    <p:sldId id="449" r:id="rId7"/>
    <p:sldId id="484" r:id="rId8"/>
    <p:sldId id="466" r:id="rId9"/>
    <p:sldId id="485" r:id="rId10"/>
    <p:sldId id="469" r:id="rId11"/>
    <p:sldId id="461" r:id="rId12"/>
    <p:sldId id="486" r:id="rId13"/>
    <p:sldId id="322" r:id="rId14"/>
    <p:sldId id="487" r:id="rId15"/>
    <p:sldId id="488" r:id="rId16"/>
    <p:sldId id="489" r:id="rId17"/>
    <p:sldId id="490" r:id="rId18"/>
    <p:sldId id="491" r:id="rId19"/>
    <p:sldId id="492" r:id="rId20"/>
    <p:sldId id="493" r:id="rId21"/>
    <p:sldId id="428" r:id="rId22"/>
    <p:sldId id="388" r:id="rId23"/>
    <p:sldId id="495" r:id="rId24"/>
    <p:sldId id="496" r:id="rId25"/>
    <p:sldId id="395" r:id="rId26"/>
    <p:sldId id="497" r:id="rId27"/>
    <p:sldId id="498" r:id="rId28"/>
    <p:sldId id="434" r:id="rId29"/>
    <p:sldId id="499" r:id="rId30"/>
    <p:sldId id="500" r:id="rId31"/>
    <p:sldId id="501" r:id="rId32"/>
    <p:sldId id="436" r:id="rId33"/>
    <p:sldId id="502" r:id="rId34"/>
    <p:sldId id="503" r:id="rId35"/>
    <p:sldId id="504" r:id="rId36"/>
    <p:sldId id="505" r:id="rId37"/>
    <p:sldId id="506" r:id="rId38"/>
    <p:sldId id="433" r:id="rId39"/>
    <p:sldId id="507" r:id="rId40"/>
    <p:sldId id="456" r:id="rId41"/>
    <p:sldId id="508" r:id="rId42"/>
    <p:sldId id="509" r:id="rId43"/>
    <p:sldId id="510" r:id="rId44"/>
    <p:sldId id="511" r:id="rId45"/>
    <p:sldId id="512" r:id="rId46"/>
    <p:sldId id="513" r:id="rId47"/>
    <p:sldId id="514" r:id="rId48"/>
    <p:sldId id="515" r:id="rId49"/>
    <p:sldId id="516" r:id="rId50"/>
    <p:sldId id="517" r:id="rId51"/>
    <p:sldId id="518" r:id="rId52"/>
    <p:sldId id="477" r:id="rId53"/>
    <p:sldId id="519" r:id="rId54"/>
    <p:sldId id="346" r:id="rId55"/>
    <p:sldId id="520" r:id="rId56"/>
    <p:sldId id="521" r:id="rId57"/>
    <p:sldId id="386" r:id="rId58"/>
    <p:sldId id="522" r:id="rId59"/>
    <p:sldId id="523" r:id="rId60"/>
    <p:sldId id="524" r:id="rId61"/>
    <p:sldId id="525" r:id="rId62"/>
    <p:sldId id="526" r:id="rId63"/>
    <p:sldId id="527" r:id="rId64"/>
    <p:sldId id="528" r:id="rId65"/>
    <p:sldId id="529" r:id="rId66"/>
    <p:sldId id="530" r:id="rId67"/>
    <p:sldId id="531" r:id="rId68"/>
    <p:sldId id="532" r:id="rId69"/>
    <p:sldId id="533" r:id="rId70"/>
    <p:sldId id="534" r:id="rId71"/>
    <p:sldId id="535" r:id="rId72"/>
    <p:sldId id="536" r:id="rId73"/>
    <p:sldId id="537" r:id="rId74"/>
    <p:sldId id="538" r:id="rId75"/>
    <p:sldId id="539" r:id="rId76"/>
    <p:sldId id="416" r:id="rId77"/>
    <p:sldId id="540" r:id="rId78"/>
    <p:sldId id="541" r:id="rId79"/>
    <p:sldId id="390" r:id="rId80"/>
    <p:sldId id="542" r:id="rId81"/>
    <p:sldId id="543" r:id="rId82"/>
    <p:sldId id="552" r:id="rId83"/>
    <p:sldId id="545" r:id="rId84"/>
    <p:sldId id="290" r:id="rId85"/>
    <p:sldId id="546" r:id="rId86"/>
    <p:sldId id="547" r:id="rId87"/>
    <p:sldId id="548" r:id="rId88"/>
    <p:sldId id="549" r:id="rId89"/>
    <p:sldId id="550" r:id="rId90"/>
    <p:sldId id="551" r:id="rId9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8000"/>
    <a:srgbClr val="00B000"/>
    <a:srgbClr val="00CC00"/>
    <a:srgbClr val="00FF00"/>
    <a:srgbClr val="66FF33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13" autoAdjust="0"/>
    <p:restoredTop sz="96730" autoAdjust="0"/>
  </p:normalViewPr>
  <p:slideViewPr>
    <p:cSldViewPr snapToGrid="0">
      <p:cViewPr varScale="1">
        <p:scale>
          <a:sx n="108" d="100"/>
          <a:sy n="108" d="100"/>
        </p:scale>
        <p:origin x="13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35702F-C69F-4C72-A78B-6FFE8145E99D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D803D-7052-43A9-A3F0-7718091D85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649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1D803D-7052-43A9-A3F0-7718091D850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2902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2.xml"/><Relationship Id="rId13" Type="http://schemas.openxmlformats.org/officeDocument/2006/relationships/slide" Target="slide60.xml"/><Relationship Id="rId18" Type="http://schemas.openxmlformats.org/officeDocument/2006/relationships/slide" Target="slide70.xml"/><Relationship Id="rId3" Type="http://schemas.openxmlformats.org/officeDocument/2006/relationships/slide" Target="slide2.xml"/><Relationship Id="rId21" Type="http://schemas.openxmlformats.org/officeDocument/2006/relationships/image" Target="../media/image1.png"/><Relationship Id="rId7" Type="http://schemas.openxmlformats.org/officeDocument/2006/relationships/slide" Target="slide31.xml"/><Relationship Id="rId12" Type="http://schemas.openxmlformats.org/officeDocument/2006/relationships/slide" Target="slide55.xml"/><Relationship Id="rId17" Type="http://schemas.openxmlformats.org/officeDocument/2006/relationships/slide" Target="slide67.xml"/><Relationship Id="rId2" Type="http://schemas.openxmlformats.org/officeDocument/2006/relationships/notesSlide" Target="../notesSlides/notesSlide1.xml"/><Relationship Id="rId16" Type="http://schemas.openxmlformats.org/officeDocument/2006/relationships/slide" Target="slide66.xml"/><Relationship Id="rId20" Type="http://schemas.openxmlformats.org/officeDocument/2006/relationships/slide" Target="slide89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7.xml"/><Relationship Id="rId11" Type="http://schemas.openxmlformats.org/officeDocument/2006/relationships/slide" Target="slide47.xml"/><Relationship Id="rId5" Type="http://schemas.openxmlformats.org/officeDocument/2006/relationships/slide" Target="slide10.xml"/><Relationship Id="rId15" Type="http://schemas.openxmlformats.org/officeDocument/2006/relationships/slide" Target="slide64.xml"/><Relationship Id="rId23" Type="http://schemas.openxmlformats.org/officeDocument/2006/relationships/image" Target="../media/image3.png"/><Relationship Id="rId10" Type="http://schemas.openxmlformats.org/officeDocument/2006/relationships/slide" Target="slide44.xml"/><Relationship Id="rId19" Type="http://schemas.openxmlformats.org/officeDocument/2006/relationships/slide" Target="slide75.xml"/><Relationship Id="rId4" Type="http://schemas.openxmlformats.org/officeDocument/2006/relationships/slide" Target="slide59.xml"/><Relationship Id="rId9" Type="http://schemas.openxmlformats.org/officeDocument/2006/relationships/slide" Target="slide37.xml"/><Relationship Id="rId14" Type="http://schemas.openxmlformats.org/officeDocument/2006/relationships/slide" Target="slide61.xml"/><Relationship Id="rId2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クリックで漢字の読みが出ます。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小学２年生 かん字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光村図書（下）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1021" y="2391145"/>
            <a:ext cx="5414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お手紙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534A7138-FB34-4590-9581-0DB9AD5AE73E}"/>
              </a:ext>
            </a:extLst>
          </p:cNvPr>
          <p:cNvSpPr txBox="1"/>
          <p:nvPr/>
        </p:nvSpPr>
        <p:spPr>
          <a:xfrm>
            <a:off x="5485421" y="2391145"/>
            <a:ext cx="6602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お話のさくしゃになろう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84594440-6DC8-47CB-8531-EA2632D8BC00}"/>
              </a:ext>
            </a:extLst>
          </p:cNvPr>
          <p:cNvSpPr txBox="1"/>
          <p:nvPr/>
        </p:nvSpPr>
        <p:spPr>
          <a:xfrm>
            <a:off x="71021" y="2852810"/>
            <a:ext cx="5414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主語と述語に　気をつけよう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A2BA16D6-A875-4D6E-B584-4972D5C1B49A}"/>
              </a:ext>
            </a:extLst>
          </p:cNvPr>
          <p:cNvSpPr txBox="1"/>
          <p:nvPr/>
        </p:nvSpPr>
        <p:spPr>
          <a:xfrm>
            <a:off x="71021" y="3314475"/>
            <a:ext cx="5414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かん字の読み方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E501BA6E-E586-4784-ADF8-55B9BC5ADA8C}"/>
              </a:ext>
            </a:extLst>
          </p:cNvPr>
          <p:cNvSpPr txBox="1"/>
          <p:nvPr/>
        </p:nvSpPr>
        <p:spPr>
          <a:xfrm>
            <a:off x="71021" y="3776140"/>
            <a:ext cx="5414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秋がいっぱい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0D9E7B0B-EC9E-4D56-A155-640DBE4AA326}"/>
              </a:ext>
            </a:extLst>
          </p:cNvPr>
          <p:cNvSpPr txBox="1"/>
          <p:nvPr/>
        </p:nvSpPr>
        <p:spPr>
          <a:xfrm>
            <a:off x="71021" y="4237805"/>
            <a:ext cx="5414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そうだんにのってください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5937F7BF-74DA-492F-A56A-F068B461BBAE}"/>
              </a:ext>
            </a:extLst>
          </p:cNvPr>
          <p:cNvSpPr txBox="1"/>
          <p:nvPr/>
        </p:nvSpPr>
        <p:spPr>
          <a:xfrm>
            <a:off x="71021" y="4699470"/>
            <a:ext cx="5414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馬のおもちゃの作り方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1A5C59D6-1742-45DB-9E06-6B72B7BFCFB5}"/>
              </a:ext>
            </a:extLst>
          </p:cNvPr>
          <p:cNvSpPr txBox="1"/>
          <p:nvPr/>
        </p:nvSpPr>
        <p:spPr>
          <a:xfrm>
            <a:off x="71021" y="5161135"/>
            <a:ext cx="5414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おもちゃの作り方をせつめいしよう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F21F55CF-18CD-455B-8249-28258CCCB040}"/>
              </a:ext>
            </a:extLst>
          </p:cNvPr>
          <p:cNvSpPr txBox="1"/>
          <p:nvPr/>
        </p:nvSpPr>
        <p:spPr>
          <a:xfrm>
            <a:off x="71021" y="5622800"/>
            <a:ext cx="5414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かたかなで書くことば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C0F49712-0F8F-4431-8379-CAFFA870EB3E}"/>
              </a:ext>
            </a:extLst>
          </p:cNvPr>
          <p:cNvSpPr txBox="1"/>
          <p:nvPr/>
        </p:nvSpPr>
        <p:spPr>
          <a:xfrm>
            <a:off x="71021" y="6084465"/>
            <a:ext cx="5414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わたしはおねえさん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143E5437-ADFE-4DEE-9406-842D43655870}"/>
              </a:ext>
            </a:extLst>
          </p:cNvPr>
          <p:cNvSpPr txBox="1"/>
          <p:nvPr/>
        </p:nvSpPr>
        <p:spPr>
          <a:xfrm>
            <a:off x="5485421" y="2852810"/>
            <a:ext cx="6602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冬がいっぱい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21BA967F-A8A0-4800-83DC-454DAFD40919}"/>
              </a:ext>
            </a:extLst>
          </p:cNvPr>
          <p:cNvSpPr txBox="1"/>
          <p:nvPr/>
        </p:nvSpPr>
        <p:spPr>
          <a:xfrm>
            <a:off x="5486622" y="3314475"/>
            <a:ext cx="66011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にたいみのことば、はんたいのいみのことば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75428B3C-ADC5-485A-9835-556861C05D65}"/>
              </a:ext>
            </a:extLst>
          </p:cNvPr>
          <p:cNvSpPr txBox="1"/>
          <p:nvPr/>
        </p:nvSpPr>
        <p:spPr>
          <a:xfrm>
            <a:off x="5485421" y="3776139"/>
            <a:ext cx="6602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おにごっこ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B26EA3FF-D745-48B6-938C-EF5CBAB11D3B}"/>
              </a:ext>
            </a:extLst>
          </p:cNvPr>
          <p:cNvSpPr txBox="1"/>
          <p:nvPr/>
        </p:nvSpPr>
        <p:spPr>
          <a:xfrm>
            <a:off x="5485421" y="4237804"/>
            <a:ext cx="6602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見たこと、かんじたこと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DE273A39-BCEC-4E6D-B7BE-BD3E9DFE7EB5}"/>
              </a:ext>
            </a:extLst>
          </p:cNvPr>
          <p:cNvSpPr txBox="1"/>
          <p:nvPr/>
        </p:nvSpPr>
        <p:spPr>
          <a:xfrm>
            <a:off x="5485421" y="4699468"/>
            <a:ext cx="6602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楽しかったよ、二年生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08C1B1FC-A3E8-4140-A15F-9D067A1A03FD}"/>
              </a:ext>
            </a:extLst>
          </p:cNvPr>
          <p:cNvSpPr txBox="1"/>
          <p:nvPr/>
        </p:nvSpPr>
        <p:spPr>
          <a:xfrm>
            <a:off x="5485421" y="5160391"/>
            <a:ext cx="6602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カンジーはかせの大はつめい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5FB60DED-CCD9-4DE8-BE91-D11F9A550AB5}"/>
              </a:ext>
            </a:extLst>
          </p:cNvPr>
          <p:cNvSpPr txBox="1"/>
          <p:nvPr/>
        </p:nvSpPr>
        <p:spPr>
          <a:xfrm>
            <a:off x="5485421" y="5621312"/>
            <a:ext cx="6602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9" action="ppaction://hlinksldjump"/>
              </a:rPr>
              <a:t>スーホの白い馬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33C2DD29-DF30-41C7-A188-583BA0B8370E}"/>
              </a:ext>
            </a:extLst>
          </p:cNvPr>
          <p:cNvSpPr txBox="1"/>
          <p:nvPr/>
        </p:nvSpPr>
        <p:spPr>
          <a:xfrm>
            <a:off x="5485421" y="6084464"/>
            <a:ext cx="6602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すてきなところをつたえよう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26" name="Picture 2" descr="ãµã©ãã¬ããã®ã¤ã©ã¹ãï¼è¦æ¯ï¼">
            <a:extLst>
              <a:ext uri="{FF2B5EF4-FFF2-40B4-BE49-F238E27FC236}">
                <a16:creationId xmlns:a16="http://schemas.microsoft.com/office/drawing/2014/main" id="{80C56D9C-557D-4F58-AB5C-1ACB3E72EF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1481" y="1373290"/>
            <a:ext cx="2404381" cy="2035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鬼ごっこのイラスト（女の子）">
            <a:extLst>
              <a:ext uri="{FF2B5EF4-FFF2-40B4-BE49-F238E27FC236}">
                <a16:creationId xmlns:a16="http://schemas.microsoft.com/office/drawing/2014/main" id="{603C6D9E-A51E-4A48-A1E4-5CB939B168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4277" y="3916749"/>
            <a:ext cx="2297723" cy="2027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手紙のイラスト「封筒と便箋」">
            <a:extLst>
              <a:ext uri="{FF2B5EF4-FFF2-40B4-BE49-F238E27FC236}">
                <a16:creationId xmlns:a16="http://schemas.microsoft.com/office/drawing/2014/main" id="{DA653475-56A5-4CC4-80EC-6D11EA5DF2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883" y="3327074"/>
            <a:ext cx="1288559" cy="1188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9487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里</a:t>
            </a:r>
            <a:r>
              <a:rPr lang="ja-JP" altLang="en-US" sz="15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いも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さと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10A4B17-92DB-48B6-9A4A-3F921715CB63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主語と述語に　気をつけよう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508A87A-03D0-4BDB-AF3D-9273558FD2E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8835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食べる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F2F073E-1B33-441E-86F9-EFF23815877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０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E6FC385-DE01-425D-AA34-C8900CF60406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主語と述語に　気をつけよう</a:t>
            </a:r>
          </a:p>
        </p:txBody>
      </p:sp>
    </p:spTree>
    <p:extLst>
      <p:ext uri="{BB962C8B-B14F-4D97-AF65-F5344CB8AC3E}">
        <p14:creationId xmlns:p14="http://schemas.microsoft.com/office/powerpoint/2010/main" val="2905465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59586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明るい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あか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10A4B17-92DB-48B6-9A4A-3F921715CB63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主語と述語に　気をつけよう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4DDAC12-A8B7-4AC2-B10D-CD19212E628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7761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10A59CB-5686-45C1-97EF-795A1616231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8647063-7E71-4A1F-A3F5-4AE709151512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主語と述語に　気をつけよう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2458A60-8A23-4F94-908C-92C168B942C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680038-DC6E-4156-AD21-ECF5DCF57E1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かざ ぐるま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2038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いけ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F7FD2F3-6D65-4466-BF13-56937193FBE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C630B60-3247-4429-8137-291A46C4D8DD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主語と述語に　気をつけよう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2FFB9D8-EB80-42D8-A8F3-E83AD29C7036}"/>
              </a:ext>
            </a:extLst>
          </p:cNvPr>
          <p:cNvSpPr txBox="1"/>
          <p:nvPr/>
        </p:nvSpPr>
        <p:spPr>
          <a:xfrm>
            <a:off x="3991706" y="226866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池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3306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今週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10A59CB-5686-45C1-97EF-795A1616231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8647063-7E71-4A1F-A3F5-4AE709151512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主語と述語に　気をつけよう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2458A60-8A23-4F94-908C-92C168B942C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6057176-357E-4B5A-B844-9ABD8CA76883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 しゅう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1628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当番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7CB4306-0304-415E-9E27-102EB9E4A7B1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主語と述語に　気をつけよう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800764E-4DC6-40B6-9EA3-6A4F083FA29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1376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10A59CB-5686-45C1-97EF-795A1616231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8647063-7E71-4A1F-A3F5-4AE709151512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かん字の読み方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2458A60-8A23-4F94-908C-92C168B942C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6211438-4FA0-48E1-8618-A0E78037974B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 きょう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7340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金魚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ぎょ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800764E-4DC6-40B6-9EA3-6A4F083FA29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A8B772E-6150-4ED7-8577-6C145908FBB7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かん字の読み方</a:t>
            </a:r>
          </a:p>
        </p:txBody>
      </p:sp>
    </p:spTree>
    <p:extLst>
      <p:ext uri="{BB962C8B-B14F-4D97-AF65-F5344CB8AC3E}">
        <p14:creationId xmlns:p14="http://schemas.microsoft.com/office/powerpoint/2010/main" val="2122465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古い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CFC9A7-A04B-4EF5-840B-246E2A9FDC4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2A0F1-16DC-48F6-8686-44FF0AE4C2DE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かん字の読み方</a:t>
            </a:r>
          </a:p>
        </p:txBody>
      </p:sp>
    </p:spTree>
    <p:extLst>
      <p:ext uri="{BB962C8B-B14F-4D97-AF65-F5344CB8AC3E}">
        <p14:creationId xmlns:p14="http://schemas.microsoft.com/office/powerpoint/2010/main" val="3447789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お手紙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D7EA1CC-97C3-448C-9E73-778D015ABF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A343446-59A4-4275-B320-484F2810E17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お手紙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17EE9EA-C360-4E8F-B7BF-7EF5AF18C43F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D8BFED7-9866-4BE4-A75E-7844AAD8ABE4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D3B6F3A-1A45-4E43-B380-587F51174B88}"/>
              </a:ext>
            </a:extLst>
          </p:cNvPr>
          <p:cNvSpPr txBox="1"/>
          <p:nvPr/>
        </p:nvSpPr>
        <p:spPr>
          <a:xfrm>
            <a:off x="6619784" y="48679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がみ</a:t>
            </a:r>
          </a:p>
        </p:txBody>
      </p:sp>
    </p:spTree>
    <p:extLst>
      <p:ext uri="{BB962C8B-B14F-4D97-AF65-F5344CB8AC3E}">
        <p14:creationId xmlns:p14="http://schemas.microsoft.com/office/powerpoint/2010/main" val="3533942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2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お寺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CFC9A7-A04B-4EF5-840B-246E2A9FDC4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2A0F1-16DC-48F6-8686-44FF0AE4C2DE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かん字の読み方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3AF589C-5962-4627-8156-18D19629D1BB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てら</a:t>
            </a:r>
          </a:p>
        </p:txBody>
      </p:sp>
    </p:spTree>
    <p:extLst>
      <p:ext uri="{BB962C8B-B14F-4D97-AF65-F5344CB8AC3E}">
        <p14:creationId xmlns:p14="http://schemas.microsoft.com/office/powerpoint/2010/main" val="2590373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にし　 び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西日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97B6106-3795-4842-A494-AC6E64D10E4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55C49A7-AB07-4A06-9852-2F9069B60BC0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かん字の読み方</a:t>
            </a:r>
          </a:p>
        </p:txBody>
      </p:sp>
    </p:spTree>
    <p:extLst>
      <p:ext uri="{BB962C8B-B14F-4D97-AF65-F5344CB8AC3E}">
        <p14:creationId xmlns:p14="http://schemas.microsoft.com/office/powerpoint/2010/main" val="3941907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BA1F69D-5A8D-4EC7-B8EB-9955C6C6520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96A3F09-4810-40B3-B69E-71DB10F0AB0D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かん字の読み方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8B77CA1-F7BC-4358-97A4-C319A7C8FECB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夜明け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CC15210-C4E0-4B05-928D-6C6348A08C85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00806D6-FDB5-4013-967D-9791B651FAEA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7927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下山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A0408EB-674E-4054-A2BF-5525230F19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E167604-5451-4230-B91B-DB9B3BC6AA70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かん字の読み方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7B6FF9F-B08F-4ACF-A081-7DCB0F8B3D1C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ざん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B937D4F-5F5B-4FB5-924A-A72FB187C9CD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3728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止まる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2DEFF23-D7D3-4340-89EC-73F8CE14AC2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17DD27B-B0C4-4B0E-BD50-38AAEEEC2FE4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かん字の読み方</a:t>
            </a:r>
          </a:p>
        </p:txBody>
      </p:sp>
    </p:spTree>
    <p:extLst>
      <p:ext uri="{BB962C8B-B14F-4D97-AF65-F5344CB8AC3E}">
        <p14:creationId xmlns:p14="http://schemas.microsoft.com/office/powerpoint/2010/main" val="3785158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さか</a:t>
            </a:r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道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みち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63B1D2A-AFA3-4199-AC5B-C2C075D936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DED9056-2149-443D-9F06-32FCC1CAE894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かん字の読み方</a:t>
            </a:r>
          </a:p>
        </p:txBody>
      </p:sp>
    </p:spTree>
    <p:extLst>
      <p:ext uri="{BB962C8B-B14F-4D97-AF65-F5344CB8AC3E}">
        <p14:creationId xmlns:p14="http://schemas.microsoft.com/office/powerpoint/2010/main" val="2968256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ひろ　 ば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広場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97B6106-3795-4842-A494-AC6E64D10E4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55C49A7-AB07-4A06-9852-2F9069B60BC0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かん字の読み方</a:t>
            </a:r>
          </a:p>
        </p:txBody>
      </p:sp>
    </p:spTree>
    <p:extLst>
      <p:ext uri="{BB962C8B-B14F-4D97-AF65-F5344CB8AC3E}">
        <p14:creationId xmlns:p14="http://schemas.microsoft.com/office/powerpoint/2010/main" val="1443497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ふみ台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63B1D2A-AFA3-4199-AC5B-C2C075D936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DED9056-2149-443D-9F06-32FCC1CAE894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かん字の読み方</a:t>
            </a:r>
          </a:p>
        </p:txBody>
      </p:sp>
    </p:spTree>
    <p:extLst>
      <p:ext uri="{BB962C8B-B14F-4D97-AF65-F5344CB8AC3E}">
        <p14:creationId xmlns:p14="http://schemas.microsoft.com/office/powerpoint/2010/main" val="3109714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新しい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82A28BC-8775-413C-A592-6ED1EA3B3B0C}"/>
              </a:ext>
            </a:extLst>
          </p:cNvPr>
          <p:cNvSpPr txBox="1"/>
          <p:nvPr/>
        </p:nvSpPr>
        <p:spPr>
          <a:xfrm>
            <a:off x="6585172" y="980688"/>
            <a:ext cx="923330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あたら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7E90561-DA08-4675-9BFB-E0F2085B5BD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03CCFE9-17FE-4D69-8D29-CF510815704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86578CF-85CA-4E7E-BB49-934BCDDE185D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かん字の読み方</a:t>
            </a:r>
          </a:p>
        </p:txBody>
      </p:sp>
    </p:spTree>
    <p:extLst>
      <p:ext uri="{BB962C8B-B14F-4D97-AF65-F5344CB8AC3E}">
        <p14:creationId xmlns:p14="http://schemas.microsoft.com/office/powerpoint/2010/main" val="1764426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ふね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F7FD2F3-6D65-4466-BF13-56937193FBE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9B1D4B5-B000-4AAD-9107-80255C2CE610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かん字の読み方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A970EEC-D2AA-4D4B-87CE-0E6A33ED0623}"/>
              </a:ext>
            </a:extLst>
          </p:cNvPr>
          <p:cNvSpPr txBox="1"/>
          <p:nvPr/>
        </p:nvSpPr>
        <p:spPr>
          <a:xfrm>
            <a:off x="3991706" y="2212215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船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6157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来る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05F9558-8645-45F2-B92C-A8BE5BB9381A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687F9C4-6488-4076-A77D-3AFC5C69B55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お手紙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95882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お米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CFC9A7-A04B-4EF5-840B-246E2A9FDC4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2A0F1-16DC-48F6-8686-44FF0AE4C2DE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かん字の読み方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3AF589C-5962-4627-8156-18D19629D1BB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こめ</a:t>
            </a:r>
          </a:p>
        </p:txBody>
      </p:sp>
    </p:spTree>
    <p:extLst>
      <p:ext uri="{BB962C8B-B14F-4D97-AF65-F5344CB8AC3E}">
        <p14:creationId xmlns:p14="http://schemas.microsoft.com/office/powerpoint/2010/main" val="911979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F7FD2F3-6D65-4466-BF13-56937193FBE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9B1D4B5-B000-4AAD-9107-80255C2CE610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秋がいっぱい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FB2D9C3-945B-4D1F-BA32-7A9508DD68F9}"/>
              </a:ext>
            </a:extLst>
          </p:cNvPr>
          <p:cNvSpPr txBox="1"/>
          <p:nvPr/>
        </p:nvSpPr>
        <p:spPr>
          <a:xfrm>
            <a:off x="3799795" y="2302527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3244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2460A9D-9E2C-481E-809A-A74D741BA89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41842D-3EE0-4F44-8BD5-7DCB22F3A5B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そうだんにのってください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124DFF7-FAB8-423D-95B6-1DCE1720801C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合う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83F2BD4-4314-4025-B83E-3539E614F700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7651D1D-FE98-4F3F-B8E6-E9AA7DFCF1A9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出し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7D45F0C-415A-4175-8639-A8E455C5C189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1339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生活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800764E-4DC6-40B6-9EA3-6A4F083FA29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99D8227-4BD0-40B9-A930-F02BB0D4DB5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そうだんにのってください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7894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理由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A0408EB-674E-4054-A2BF-5525230F19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88E3429-B205-4DD9-BF4A-9F309D40F4B1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そうだんにのってください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956E32A-CC9E-4BA2-BFD8-E2FD10415067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AE62228-8171-4C54-A989-1CA43DEFE522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4326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なん　 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何時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97B6106-3795-4842-A494-AC6E64D10E4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7AD5076-58EA-4EEF-85A0-AA897E40E9E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そうだんにのってください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4122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つく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作る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CFC9A7-A04B-4EF5-840B-246E2A9FDC4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2F8A6A7-7BA3-483F-B80E-6801EA5D4C8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そうだんにのってください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4384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うま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F7FD2F3-6D65-4466-BF13-56937193FBE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9B1D4B5-B000-4AAD-9107-80255C2CE610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馬のおもちゃの作り方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2203DCB-4A0A-40F0-BF87-DCD7E5F9044D}"/>
              </a:ext>
            </a:extLst>
          </p:cNvPr>
          <p:cNvSpPr txBox="1"/>
          <p:nvPr/>
        </p:nvSpPr>
        <p:spPr>
          <a:xfrm>
            <a:off x="3991706" y="2246083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0518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67278" y="962929"/>
            <a:ext cx="1877437" cy="589507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空</a:t>
            </a:r>
            <a:r>
              <a:rPr kumimoji="1"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きばこ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2460A9D-9E2C-481E-809A-A74D741BA89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３７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997DDCF-E073-44AF-B600-6AC6881E0308}"/>
              </a:ext>
            </a:extLst>
          </p:cNvPr>
          <p:cNvSpPr txBox="1"/>
          <p:nvPr/>
        </p:nvSpPr>
        <p:spPr>
          <a:xfrm>
            <a:off x="6217921" y="1357287"/>
            <a:ext cx="923330" cy="7078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6863CBD-A5CD-4DE8-9624-8E6DB61D603C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馬のおもちゃの作り方</a:t>
            </a:r>
          </a:p>
        </p:txBody>
      </p:sp>
    </p:spTree>
    <p:extLst>
      <p:ext uri="{BB962C8B-B14F-4D97-AF65-F5344CB8AC3E}">
        <p14:creationId xmlns:p14="http://schemas.microsoft.com/office/powerpoint/2010/main" val="2147442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ず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BA1F69D-5A8D-4EC7-B8EB-9955C6C6520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6247166-079E-4C27-9BEF-5CD0AA4B3386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馬のおもちゃの作り方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C9F5C0A-41AE-4249-9049-E14BFB9043D5}"/>
              </a:ext>
            </a:extLst>
          </p:cNvPr>
          <p:cNvSpPr txBox="1"/>
          <p:nvPr/>
        </p:nvSpPr>
        <p:spPr>
          <a:xfrm>
            <a:off x="3799794" y="2550883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4108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47ABDBE-5D56-4B5F-B310-B6CF95A7354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お手紙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9170A84-2217-46B3-8083-784BC1B5D89C}"/>
              </a:ext>
            </a:extLst>
          </p:cNvPr>
          <p:cNvSpPr txBox="1"/>
          <p:nvPr/>
        </p:nvSpPr>
        <p:spPr>
          <a:xfrm>
            <a:off x="3752809" y="222350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527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画用紙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F2F073E-1B33-441E-86F9-EFF23815877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7C5C2C5-ECB7-4823-97F2-43C173F5852F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馬のおもちゃの作り方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E4652-D107-4F26-B8AF-7F7A14A2F8B9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</a:p>
        </p:txBody>
      </p:sp>
    </p:spTree>
    <p:extLst>
      <p:ext uri="{BB962C8B-B14F-4D97-AF65-F5344CB8AC3E}">
        <p14:creationId xmlns:p14="http://schemas.microsoft.com/office/powerpoint/2010/main" val="2133018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/>
      <p:bldP spid="1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くび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F7FD2F3-6D65-4466-BF13-56937193FBE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9B1D4B5-B000-4AAD-9107-80255C2CE610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馬のおもちゃの作り方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A8B0A0F-BA88-4CA9-A470-4B78A0B2B7F8}"/>
              </a:ext>
            </a:extLst>
          </p:cNvPr>
          <p:cNvSpPr txBox="1"/>
          <p:nvPr/>
        </p:nvSpPr>
        <p:spPr>
          <a:xfrm>
            <a:off x="3991706" y="229123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首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1832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細長い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F2F073E-1B33-441E-86F9-EFF23815877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なが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7C5C2C5-ECB7-4823-97F2-43C173F5852F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馬のおもちゃの作り方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6885055-14B2-44F3-AE88-CBEF0F237701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ほそ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2226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四角形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F2F073E-1B33-441E-86F9-EFF23815877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かく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7C5C2C5-ECB7-4823-97F2-43C173F5852F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馬のおもちゃの作り方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3417C39-892B-49BA-91B5-BC595FD53043}"/>
              </a:ext>
            </a:extLst>
          </p:cNvPr>
          <p:cNvSpPr txBox="1"/>
          <p:nvPr/>
        </p:nvSpPr>
        <p:spPr>
          <a:xfrm>
            <a:off x="6607240" y="4867387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</a:p>
        </p:txBody>
      </p:sp>
    </p:spTree>
    <p:extLst>
      <p:ext uri="{BB962C8B-B14F-4D97-AF65-F5344CB8AC3E}">
        <p14:creationId xmlns:p14="http://schemas.microsoft.com/office/powerpoint/2010/main" val="87903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/>
      <p:bldP spid="1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まな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学ぶ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CFC9A7-A04B-4EF5-840B-246E2A9FDC4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2F8A6A7-7BA3-483F-B80E-6801EA5D4C8F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おもちゃの作り方をせつめいしよう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2303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B914D4A-9FB0-441D-8FD9-11E652B0CBBA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AAC4205-3F9C-4838-9E09-B76E703499B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C86D54E-3E94-4E0D-B5F8-6ACEE07264F1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おもちゃの作り方をせつめいしよう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工作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図画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3EA63FD-F6D3-4C30-8846-24F34E5146DF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ず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5C7F7EF-88BE-4762-819C-F18BD2673DE2}"/>
              </a:ext>
            </a:extLst>
          </p:cNvPr>
          <p:cNvSpPr txBox="1"/>
          <p:nvPr/>
        </p:nvSpPr>
        <p:spPr>
          <a:xfrm>
            <a:off x="8050731" y="3429000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B98380C-BE79-494A-AA37-C57B9C70DF1D}"/>
              </a:ext>
            </a:extLst>
          </p:cNvPr>
          <p:cNvSpPr txBox="1"/>
          <p:nvPr/>
        </p:nvSpPr>
        <p:spPr>
          <a:xfrm>
            <a:off x="4587410" y="4558609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さく</a:t>
            </a:r>
          </a:p>
        </p:txBody>
      </p:sp>
    </p:spTree>
    <p:extLst>
      <p:ext uri="{BB962C8B-B14F-4D97-AF65-F5344CB8AC3E}">
        <p14:creationId xmlns:p14="http://schemas.microsoft.com/office/powerpoint/2010/main" val="3674304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9" grpId="0"/>
      <p:bldP spid="20" grpId="0"/>
      <p:bldP spid="2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生活科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F2F073E-1B33-441E-86F9-EFF23815877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かつ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E4652-D107-4F26-B8AF-7F7A14A2F8B9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F1723CB-7821-4490-B927-A5AF3440A524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5344793-C1ED-4AEA-819E-885D4D975A5B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おもちゃの作り方をせつめいしよう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158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鳴き声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F2F073E-1B33-441E-86F9-EFF23815877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5344793-C1ED-4AEA-819E-885D4D975A5B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かたかなで書くことば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3C1FA13-144F-4627-B2D4-68D9D2DF6610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ごえ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F3B2BEB-A263-486F-93F5-C8282A7894A1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</a:p>
        </p:txBody>
      </p:sp>
    </p:spTree>
    <p:extLst>
      <p:ext uri="{BB962C8B-B14F-4D97-AF65-F5344CB8AC3E}">
        <p14:creationId xmlns:p14="http://schemas.microsoft.com/office/powerpoint/2010/main" val="4012647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あま　 ど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雨戸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97B6106-3795-4842-A494-AC6E64D10E4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DF1C9A6-2A4C-4A4A-8BAC-F26F00D1BFF0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かたかなで書くことば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5766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外国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800764E-4DC6-40B6-9EA3-6A4F083FA29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9CB43E7-FD26-4402-89EF-3A609E6CBCC6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かたかなで書くことば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7139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時間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51BD367-EA6B-4C7D-BA90-8A858F32A27E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8754CDC-E10F-4851-B4D7-540B226FE6FB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4CAE182-33CF-4681-9745-10FFDA55C5FA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C85C085-1D07-4D5A-AC5E-9E6E90ED435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お手紙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7817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麦茶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むぎ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ちゃ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800764E-4DC6-40B6-9EA3-6A4F083FA29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9CB43E7-FD26-4402-89EF-3A609E6CBCC6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かたかなで書くことば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3168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くに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F7FD2F3-6D65-4466-BF13-56937193FBE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258B090-BDA5-4A9D-97E2-181CF53EFFC3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かたかなで書くことば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39EE973-0C40-4AEC-B9B6-DA81009F5177}"/>
              </a:ext>
            </a:extLst>
          </p:cNvPr>
          <p:cNvSpPr txBox="1"/>
          <p:nvPr/>
        </p:nvSpPr>
        <p:spPr>
          <a:xfrm>
            <a:off x="3861439" y="230252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2177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土地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0DD4646-E1E3-457A-83E1-411ED193423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2E2BE01-480F-4FD3-9E55-3FFB3860E69C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かたかなで書くことば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1821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　 ば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市場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97B6106-3795-4842-A494-AC6E64D10E4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DF1C9A6-2A4C-4A4A-8BAC-F26F00D1BFF0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かたかなで書くことば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8502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63D021A-69F5-4E9A-B3DD-366697E4BCE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５３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A7B8DAA-6ADF-4697-A8DC-644BD208B784}"/>
              </a:ext>
            </a:extLst>
          </p:cNvPr>
          <p:cNvSpPr txBox="1"/>
          <p:nvPr/>
        </p:nvSpPr>
        <p:spPr>
          <a:xfrm>
            <a:off x="5306502" y="5499076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5F90708-BCD1-4557-AE48-F5A6FAC1AC34}"/>
              </a:ext>
            </a:extLst>
          </p:cNvPr>
          <p:cNvSpPr txBox="1"/>
          <p:nvPr/>
        </p:nvSpPr>
        <p:spPr>
          <a:xfrm>
            <a:off x="5499562" y="72684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はつ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B26090-DA74-4722-A39A-97599011223B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かたかなで書くことば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A0FD0A3-E319-4D8F-9217-FDB31715018F}"/>
              </a:ext>
            </a:extLst>
          </p:cNvPr>
          <p:cNvSpPr txBox="1"/>
          <p:nvPr/>
        </p:nvSpPr>
        <p:spPr>
          <a:xfrm>
            <a:off x="3377261" y="145369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めい家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6893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自分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A0408EB-674E-4054-A2BF-5525230F19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88E3429-B205-4DD9-BF4A-9F309D40F4B1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わたしはおねえさん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3FCB13-DE10-4A2A-86C6-7407BCB8B82C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21BBCFC-B87F-45AE-9357-7446BA8409F4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8135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6511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うた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F7FD2F3-6D65-4466-BF13-56937193FBE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2F766A8-3197-4A2B-86E4-1D83BC15E25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わたしはおねえさん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6D28239-1A59-464F-90C4-922422DB333A}"/>
              </a:ext>
            </a:extLst>
          </p:cNvPr>
          <p:cNvSpPr txBox="1"/>
          <p:nvPr/>
        </p:nvSpPr>
        <p:spPr>
          <a:xfrm>
            <a:off x="4001164" y="2125381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6717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こころ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E7628CA-BA69-4582-8174-84ED29EAA24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8FF372B-F50B-49C0-8201-F7FF60F5ACC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わたしはおねえさん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1F79263-A7BF-477E-ADCC-FA344E48D4B6}"/>
              </a:ext>
            </a:extLst>
          </p:cNvPr>
          <p:cNvSpPr txBox="1"/>
          <p:nvPr/>
        </p:nvSpPr>
        <p:spPr>
          <a:xfrm>
            <a:off x="4084959" y="2370261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0889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答える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こた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5789C96-56D3-4F49-879A-2AEBECA2ED2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B27BB30-0AB6-489D-91E8-924B2346D30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わたしはおねえさん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3172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野原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A0408EB-674E-4054-A2BF-5525230F19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88E3429-B205-4DD9-BF4A-9F309D40F4B1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お話のさくしゃになろう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EBD3D28-EA82-4036-A38C-B32DC8FC58AE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はら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670CE8B-0534-4482-860D-6CD2C4453F7E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8255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かえ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帰る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483DCB7-EB21-4C33-B875-0C1E86A5027D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862954E-7B8B-46D7-B0C9-CAA4354BFE2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お手紙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1892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6511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F7FD2F3-6D65-4466-BF13-56937193FBE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2F766A8-3197-4A2B-86E4-1D83BC15E25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冬がいっぱい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DC19366-0393-427D-8ABD-C564388940F5}"/>
              </a:ext>
            </a:extLst>
          </p:cNvPr>
          <p:cNvSpPr txBox="1"/>
          <p:nvPr/>
        </p:nvSpPr>
        <p:spPr>
          <a:xfrm>
            <a:off x="4109794" y="2257371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9136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新聞紙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F2F073E-1B33-441E-86F9-EFF23815877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E4652-D107-4F26-B8AF-7F7A14A2F8B9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F1723CB-7821-4490-B927-A5AF3440A524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5344793-C1ED-4AEA-819E-885D4D975A5B}"/>
              </a:ext>
            </a:extLst>
          </p:cNvPr>
          <p:cNvSpPr txBox="1"/>
          <p:nvPr/>
        </p:nvSpPr>
        <p:spPr>
          <a:xfrm>
            <a:off x="458665" y="39461"/>
            <a:ext cx="940442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にたい</a:t>
            </a:r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みのことば、はんたいのいみのことば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980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星空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ほし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ぞら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800764E-4DC6-40B6-9EA3-6A4F083FA29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7F3C6B7-FF1F-4EAD-B31B-78642F760E51}"/>
              </a:ext>
            </a:extLst>
          </p:cNvPr>
          <p:cNvSpPr txBox="1"/>
          <p:nvPr/>
        </p:nvSpPr>
        <p:spPr>
          <a:xfrm>
            <a:off x="458665" y="39461"/>
            <a:ext cx="940442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にたい</a:t>
            </a:r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みのことば、はんたいのいみのことば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2591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少ない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5789C96-56D3-4F49-879A-2AEBECA2ED2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A8C684B-D7F6-47C4-96A7-4FEA3B28613B}"/>
              </a:ext>
            </a:extLst>
          </p:cNvPr>
          <p:cNvSpPr txBox="1"/>
          <p:nvPr/>
        </p:nvSpPr>
        <p:spPr>
          <a:xfrm>
            <a:off x="458665" y="39461"/>
            <a:ext cx="940442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にたい</a:t>
            </a:r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みのことば、はんたいのいみのことば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214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走る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CFC9A7-A04B-4EF5-840B-246E2A9FDC4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2F8A6A7-7BA3-483F-B80E-6801EA5D4C8F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おにごっこ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4069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交代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800764E-4DC6-40B6-9EA3-6A4F083FA29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99749DD-CA7A-4CB9-8C88-F75767B011F3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おにごっこ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4539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遠足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800764E-4DC6-40B6-9EA3-6A4F083FA29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99749DD-CA7A-4CB9-8C88-F75767B011F3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見たこと、かんじたこと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4753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黒板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800764E-4DC6-40B6-9EA3-6A4F083FA29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99749DD-CA7A-4CB9-8C88-F75767B011F3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楽しかったよ、二年生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5743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つよ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強い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CFC9A7-A04B-4EF5-840B-246E2A9FDC4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8B5DF9B-28BD-42C2-9E57-70EE71096629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楽しかったよ、二年生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4988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すこ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少し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CFC9A7-A04B-4EF5-840B-246E2A9FDC4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8B5DF9B-28BD-42C2-9E57-70EE71096629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楽しかったよ、二年生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7675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なに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47ABDBE-5D56-4B5F-B310-B6CF95A7354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お手紙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DEC79AA-FC76-4060-897F-87064C0EAD69}"/>
              </a:ext>
            </a:extLst>
          </p:cNvPr>
          <p:cNvSpPr txBox="1"/>
          <p:nvPr/>
        </p:nvSpPr>
        <p:spPr>
          <a:xfrm>
            <a:off x="3820542" y="213319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5471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天才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800764E-4DC6-40B6-9EA3-6A4F083FA29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99749DD-CA7A-4CB9-8C88-F75767B011F3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カンジーはかせの大はつめい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6204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合体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800764E-4DC6-40B6-9EA3-6A4F083FA29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99749DD-CA7A-4CB9-8C88-F75767B011F3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カンジーはかせの大はつめい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1348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6511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F7FD2F3-6D65-4466-BF13-56937193FBE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65727BC-0936-4160-B5FD-35C528D70480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カンジーはかせの大はつめい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352B78D-7BC4-43C2-B40B-5FE541256715}"/>
              </a:ext>
            </a:extLst>
          </p:cNvPr>
          <p:cNvSpPr txBox="1"/>
          <p:nvPr/>
        </p:nvSpPr>
        <p:spPr>
          <a:xfrm>
            <a:off x="3865698" y="231381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1845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ゆみ　 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弓矢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97B6106-3795-4842-A494-AC6E64D10E4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7D75D29-B9CA-451F-AA44-34280D087266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カンジーはかせの大はつめい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0272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6511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たに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F7FD2F3-6D65-4466-BF13-56937193FBE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65727BC-0936-4160-B5FD-35C528D70480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カンジーはかせの大はつめい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1453D67-F8B8-45F9-88D4-E1FC7E6AD688}"/>
              </a:ext>
            </a:extLst>
          </p:cNvPr>
          <p:cNvSpPr txBox="1"/>
          <p:nvPr/>
        </p:nvSpPr>
        <p:spPr>
          <a:xfrm>
            <a:off x="3910853" y="2246083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4111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草原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800764E-4DC6-40B6-9EA3-6A4F083FA29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99749DD-CA7A-4CB9-8C88-F75767B011F3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スーホの白い馬</a:t>
            </a:r>
          </a:p>
        </p:txBody>
      </p:sp>
    </p:spTree>
    <p:extLst>
      <p:ext uri="{BB962C8B-B14F-4D97-AF65-F5344CB8AC3E}">
        <p14:creationId xmlns:p14="http://schemas.microsoft.com/office/powerpoint/2010/main" val="2658418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少年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52C6D4-79E7-4305-AB1D-B7C5C84E09B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37345CE-5372-4C3F-B656-3388CF0BB094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スーホの白い馬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ED94BC4-BACD-4AB5-9C73-C2001425534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ねん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4799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6511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きた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F7FD2F3-6D65-4466-BF13-56937193FBE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A34642C-D7C5-4858-9248-7090446D6EEB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スーホの白い馬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C6A83BB-E7F9-4DF2-822F-5E6A5131DEF0}"/>
              </a:ext>
            </a:extLst>
          </p:cNvPr>
          <p:cNvSpPr txBox="1"/>
          <p:nvPr/>
        </p:nvSpPr>
        <p:spPr>
          <a:xfrm>
            <a:off x="4109794" y="221221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3480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6511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うし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F7FD2F3-6D65-4466-BF13-56937193FBE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A34642C-D7C5-4858-9248-7090446D6EEB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スーホの白い馬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7690843-46FC-447E-9F42-3F27FFEFE75F}"/>
              </a:ext>
            </a:extLst>
          </p:cNvPr>
          <p:cNvSpPr txBox="1"/>
          <p:nvPr/>
        </p:nvSpPr>
        <p:spPr>
          <a:xfrm>
            <a:off x="3888276" y="2125381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8703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36581B3-02B1-4D9A-B15F-84F044B48E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F288237-20A4-43ED-8AFF-4AE321480F9C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スーホの白い馬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343D4F2-66F2-4FC2-98F4-55601A3A142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二十頭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EE696BC-0CDE-4133-98FD-01FE56C0812F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7058131-AA4D-43E0-B26B-2F7A96963EE4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じっ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43C37E8-9A4F-43DC-8025-B87889998FF7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566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259904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親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414C8AC-87B3-492C-8891-588E3F213F3D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2609E80-B229-4E7B-B348-0C2DC9A9C10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お手紙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E4AE5A-50AD-4797-80A7-DB5C7016BEFC}"/>
              </a:ext>
            </a:extLst>
          </p:cNvPr>
          <p:cNvSpPr txBox="1"/>
          <p:nvPr/>
        </p:nvSpPr>
        <p:spPr>
          <a:xfrm>
            <a:off x="3756760" y="3727943"/>
            <a:ext cx="3262432" cy="259904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A73B4A5-41E3-46CF-B331-96EFBD0250B4}"/>
              </a:ext>
            </a:extLst>
          </p:cNvPr>
          <p:cNvSpPr txBox="1"/>
          <p:nvPr/>
        </p:nvSpPr>
        <p:spPr>
          <a:xfrm>
            <a:off x="6853169" y="420596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あい</a:t>
            </a:r>
            <a:endParaRPr kumimoji="1" lang="ja-JP" altLang="en-US" sz="7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329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遠く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CFC9A7-A04B-4EF5-840B-246E2A9FDC4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4E83695-2F40-4D67-B181-A26C47589117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スーホの白い馬</a:t>
            </a:r>
          </a:p>
        </p:txBody>
      </p:sp>
    </p:spTree>
    <p:extLst>
      <p:ext uri="{BB962C8B-B14F-4D97-AF65-F5344CB8AC3E}">
        <p14:creationId xmlns:p14="http://schemas.microsoft.com/office/powerpoint/2010/main" val="1347713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67278" y="962929"/>
            <a:ext cx="1877437" cy="589507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食われる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2460A9D-9E2C-481E-809A-A74D741BA89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9FF9046-831D-4B2A-A9C0-711067C03CF6}"/>
              </a:ext>
            </a:extLst>
          </p:cNvPr>
          <p:cNvSpPr txBox="1"/>
          <p:nvPr/>
        </p:nvSpPr>
        <p:spPr>
          <a:xfrm>
            <a:off x="6217921" y="1357287"/>
            <a:ext cx="923330" cy="7078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C20AB93-1F96-4DA9-AC47-7F70B0361F7D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スーホの白い馬</a:t>
            </a:r>
          </a:p>
        </p:txBody>
      </p:sp>
    </p:spTree>
    <p:extLst>
      <p:ext uri="{BB962C8B-B14F-4D97-AF65-F5344CB8AC3E}">
        <p14:creationId xmlns:p14="http://schemas.microsoft.com/office/powerpoint/2010/main" val="1668169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63D021A-69F5-4E9A-B3DD-366697E4BCE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８１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5F90708-BCD1-4557-AE48-F5A6FAC1AC34}"/>
              </a:ext>
            </a:extLst>
          </p:cNvPr>
          <p:cNvSpPr txBox="1"/>
          <p:nvPr/>
        </p:nvSpPr>
        <p:spPr>
          <a:xfrm>
            <a:off x="5499562" y="72684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引き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A0FD0A3-E319-4D8F-9217-FDB31715018F}"/>
              </a:ext>
            </a:extLst>
          </p:cNvPr>
          <p:cNvSpPr txBox="1"/>
          <p:nvPr/>
        </p:nvSpPr>
        <p:spPr>
          <a:xfrm>
            <a:off x="3377261" y="145369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しまる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B11C53A-7F4A-4B94-98AF-FEFF012881F1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スーホの白い馬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35924B9-5F0B-4986-8F53-D05AED3AF31E}"/>
              </a:ext>
            </a:extLst>
          </p:cNvPr>
          <p:cNvSpPr txBox="1"/>
          <p:nvPr/>
        </p:nvSpPr>
        <p:spPr>
          <a:xfrm>
            <a:off x="7440183" y="1180088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1459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兄弟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52C6D4-79E7-4305-AB1D-B7C5C84E09B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 だい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37345CE-5372-4C3F-B656-3388CF0BB094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スーホの白い馬</a:t>
            </a:r>
          </a:p>
        </p:txBody>
      </p:sp>
    </p:spTree>
    <p:extLst>
      <p:ext uri="{BB962C8B-B14F-4D97-AF65-F5344CB8AC3E}">
        <p14:creationId xmlns:p14="http://schemas.microsoft.com/office/powerpoint/2010/main" val="1913628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馬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FF3D144-AB28-4A6F-B7B9-80C04BB78F61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177B7E0-F876-41A0-B412-73B872D0BFF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2FCEFFD-A140-4F38-9F89-C5A060375C51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スーホの白い馬</a:t>
            </a:r>
          </a:p>
        </p:txBody>
      </p:sp>
    </p:spTree>
    <p:extLst>
      <p:ext uri="{BB962C8B-B14F-4D97-AF65-F5344CB8AC3E}">
        <p14:creationId xmlns:p14="http://schemas.microsoft.com/office/powerpoint/2010/main" val="3217681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売る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23D5CD4-7292-49CC-82FC-B323BC9663A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B595A74-7545-4B18-B27E-E27616946352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スーホの白い馬</a:t>
            </a:r>
          </a:p>
        </p:txBody>
      </p:sp>
    </p:spTree>
    <p:extLst>
      <p:ext uri="{BB962C8B-B14F-4D97-AF65-F5344CB8AC3E}">
        <p14:creationId xmlns:p14="http://schemas.microsoft.com/office/powerpoint/2010/main" val="2528162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家来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A0408EB-674E-4054-A2BF-5525230F19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E8F755C-4BA6-4B23-B790-621959000BFC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スーホの白い馬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B5791EA-7B29-490C-9A40-BA9D227FBEE8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らい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A0C4AAE-D6D8-4D14-80B5-DB5890763AC0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2804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よわ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弱る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CFC9A7-A04B-4EF5-840B-246E2A9FDC4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4E83695-2F40-4D67-B181-A26C47589117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スーホの白い馬</a:t>
            </a:r>
          </a:p>
        </p:txBody>
      </p:sp>
    </p:spTree>
    <p:extLst>
      <p:ext uri="{BB962C8B-B14F-4D97-AF65-F5344CB8AC3E}">
        <p14:creationId xmlns:p14="http://schemas.microsoft.com/office/powerpoint/2010/main" val="1684698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BA1F69D-5A8D-4EC7-B8EB-9955C6C6520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92D4EC1-7BE4-43B8-BFAA-069762B317A5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スーホの白い馬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0BBE4F4-8B26-4634-B335-9661CB4DA44C}"/>
              </a:ext>
            </a:extLst>
          </p:cNvPr>
          <p:cNvSpPr txBox="1"/>
          <p:nvPr/>
        </p:nvSpPr>
        <p:spPr>
          <a:xfrm>
            <a:off x="5741899" y="734801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がっき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9205B89-3675-4DCE-812B-63D723F7129B}"/>
              </a:ext>
            </a:extLst>
          </p:cNvPr>
          <p:cNvSpPr txBox="1"/>
          <p:nvPr/>
        </p:nvSpPr>
        <p:spPr>
          <a:xfrm>
            <a:off x="3102409" y="3186663"/>
            <a:ext cx="2323713" cy="3671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の音</a:t>
            </a:r>
            <a:endParaRPr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B31D814-0EB1-44B4-BB82-54210232B96A}"/>
              </a:ext>
            </a:extLst>
          </p:cNvPr>
          <p:cNvSpPr txBox="1"/>
          <p:nvPr/>
        </p:nvSpPr>
        <p:spPr>
          <a:xfrm>
            <a:off x="4974617" y="5388399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0304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計算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800764E-4DC6-40B6-9EA3-6A4F083FA29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99749DD-CA7A-4CB9-8C88-F75767B011F3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すてきなところをつたえよう</a:t>
            </a:r>
          </a:p>
        </p:txBody>
      </p:sp>
    </p:spTree>
    <p:extLst>
      <p:ext uri="{BB962C8B-B14F-4D97-AF65-F5344CB8AC3E}">
        <p14:creationId xmlns:p14="http://schemas.microsoft.com/office/powerpoint/2010/main" val="348484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親友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ゆう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414C8AC-87B3-492C-8891-588E3F213F3D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2609E80-B229-4E7B-B348-0C2DC9A9C10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お手紙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6582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なお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直す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CFC9A7-A04B-4EF5-840B-246E2A9FDC4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F898AC7-1110-4C06-BA05-EE86FCCE6D4C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すてきなところをつたえよう</a:t>
            </a:r>
          </a:p>
        </p:txBody>
      </p:sp>
    </p:spTree>
    <p:extLst>
      <p:ext uri="{BB962C8B-B14F-4D97-AF65-F5344CB8AC3E}">
        <p14:creationId xmlns:p14="http://schemas.microsoft.com/office/powerpoint/2010/main" val="1926662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1404</TotalTime>
  <Words>880</Words>
  <Application>Microsoft Office PowerPoint</Application>
  <PresentationFormat>ワイド画面</PresentationFormat>
  <Paragraphs>411</Paragraphs>
  <Slides>90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90</vt:i4>
      </vt:variant>
    </vt:vector>
  </HeadingPairs>
  <TitlesOfParts>
    <vt:vector size="95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2年（下）</dc:title>
  <dc:creator>morita</dc:creator>
  <cp:lastModifiedBy>colas@edu-c.local</cp:lastModifiedBy>
  <cp:revision>210</cp:revision>
  <dcterms:created xsi:type="dcterms:W3CDTF">2019-06-12T23:18:36Z</dcterms:created>
  <dcterms:modified xsi:type="dcterms:W3CDTF">2023-09-22T04:36:21Z</dcterms:modified>
</cp:coreProperties>
</file>