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sldIdLst>
    <p:sldId id="483" r:id="rId2"/>
    <p:sldId id="382" r:id="rId3"/>
    <p:sldId id="383" r:id="rId4"/>
    <p:sldId id="258" r:id="rId5"/>
    <p:sldId id="384" r:id="rId6"/>
    <p:sldId id="385" r:id="rId7"/>
    <p:sldId id="386" r:id="rId8"/>
    <p:sldId id="387" r:id="rId9"/>
    <p:sldId id="388" r:id="rId10"/>
    <p:sldId id="389" r:id="rId11"/>
    <p:sldId id="484" r:id="rId12"/>
    <p:sldId id="390" r:id="rId13"/>
    <p:sldId id="391" r:id="rId14"/>
    <p:sldId id="392" r:id="rId15"/>
    <p:sldId id="340" r:id="rId16"/>
    <p:sldId id="393" r:id="rId17"/>
    <p:sldId id="394" r:id="rId18"/>
    <p:sldId id="395" r:id="rId19"/>
    <p:sldId id="358" r:id="rId20"/>
    <p:sldId id="396" r:id="rId21"/>
    <p:sldId id="375" r:id="rId22"/>
    <p:sldId id="397" r:id="rId23"/>
    <p:sldId id="398" r:id="rId24"/>
    <p:sldId id="399" r:id="rId25"/>
    <p:sldId id="290" r:id="rId26"/>
    <p:sldId id="400" r:id="rId27"/>
    <p:sldId id="401" r:id="rId28"/>
    <p:sldId id="402" r:id="rId29"/>
    <p:sldId id="338" r:id="rId30"/>
    <p:sldId id="403" r:id="rId31"/>
    <p:sldId id="404" r:id="rId32"/>
    <p:sldId id="353" r:id="rId33"/>
    <p:sldId id="405" r:id="rId34"/>
    <p:sldId id="406" r:id="rId35"/>
    <p:sldId id="407" r:id="rId36"/>
    <p:sldId id="408" r:id="rId37"/>
    <p:sldId id="294" r:id="rId38"/>
    <p:sldId id="409" r:id="rId39"/>
    <p:sldId id="410" r:id="rId40"/>
    <p:sldId id="411" r:id="rId41"/>
    <p:sldId id="412" r:id="rId42"/>
    <p:sldId id="413" r:id="rId43"/>
    <p:sldId id="414" r:id="rId44"/>
    <p:sldId id="415" r:id="rId45"/>
    <p:sldId id="416" r:id="rId46"/>
    <p:sldId id="417" r:id="rId47"/>
    <p:sldId id="418" r:id="rId48"/>
    <p:sldId id="419" r:id="rId49"/>
    <p:sldId id="420" r:id="rId50"/>
    <p:sldId id="421" r:id="rId51"/>
    <p:sldId id="422" r:id="rId52"/>
    <p:sldId id="423" r:id="rId53"/>
    <p:sldId id="424" r:id="rId54"/>
    <p:sldId id="425" r:id="rId55"/>
    <p:sldId id="426" r:id="rId56"/>
    <p:sldId id="427" r:id="rId57"/>
    <p:sldId id="428" r:id="rId58"/>
    <p:sldId id="429" r:id="rId59"/>
    <p:sldId id="430" r:id="rId60"/>
    <p:sldId id="431" r:id="rId61"/>
    <p:sldId id="432" r:id="rId62"/>
    <p:sldId id="433" r:id="rId63"/>
    <p:sldId id="434" r:id="rId64"/>
    <p:sldId id="435" r:id="rId65"/>
    <p:sldId id="436" r:id="rId66"/>
    <p:sldId id="381" r:id="rId67"/>
    <p:sldId id="437" r:id="rId68"/>
    <p:sldId id="438" r:id="rId69"/>
    <p:sldId id="439" r:id="rId70"/>
    <p:sldId id="440" r:id="rId71"/>
    <p:sldId id="441" r:id="rId72"/>
    <p:sldId id="442" r:id="rId73"/>
    <p:sldId id="443" r:id="rId74"/>
    <p:sldId id="444" r:id="rId75"/>
    <p:sldId id="445" r:id="rId76"/>
    <p:sldId id="446" r:id="rId77"/>
    <p:sldId id="447" r:id="rId78"/>
    <p:sldId id="448" r:id="rId79"/>
    <p:sldId id="449" r:id="rId80"/>
    <p:sldId id="450" r:id="rId81"/>
    <p:sldId id="451" r:id="rId82"/>
    <p:sldId id="452" r:id="rId83"/>
    <p:sldId id="453" r:id="rId84"/>
    <p:sldId id="454" r:id="rId85"/>
    <p:sldId id="455" r:id="rId86"/>
    <p:sldId id="456" r:id="rId87"/>
    <p:sldId id="457" r:id="rId88"/>
    <p:sldId id="458" r:id="rId89"/>
    <p:sldId id="459" r:id="rId90"/>
    <p:sldId id="460" r:id="rId91"/>
    <p:sldId id="461" r:id="rId92"/>
    <p:sldId id="462" r:id="rId93"/>
    <p:sldId id="351" r:id="rId94"/>
    <p:sldId id="463" r:id="rId95"/>
    <p:sldId id="465" r:id="rId96"/>
    <p:sldId id="464" r:id="rId97"/>
    <p:sldId id="466" r:id="rId98"/>
    <p:sldId id="467" r:id="rId99"/>
    <p:sldId id="468" r:id="rId100"/>
    <p:sldId id="469" r:id="rId101"/>
    <p:sldId id="470" r:id="rId102"/>
    <p:sldId id="471" r:id="rId103"/>
    <p:sldId id="472" r:id="rId104"/>
    <p:sldId id="473" r:id="rId105"/>
    <p:sldId id="474" r:id="rId106"/>
    <p:sldId id="475" r:id="rId107"/>
    <p:sldId id="476" r:id="rId108"/>
    <p:sldId id="477" r:id="rId109"/>
    <p:sldId id="478" r:id="rId110"/>
    <p:sldId id="479" r:id="rId111"/>
    <p:sldId id="480" r:id="rId112"/>
    <p:sldId id="481" r:id="rId113"/>
    <p:sldId id="482" r:id="rId1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6730" autoAdjust="0"/>
  </p:normalViewPr>
  <p:slideViewPr>
    <p:cSldViewPr snapToGrid="0">
      <p:cViewPr varScale="1">
        <p:scale>
          <a:sx n="81" d="100"/>
          <a:sy n="81" d="100"/>
        </p:scale>
        <p:origin x="246" y="-348"/>
      </p:cViewPr>
      <p:guideLst/>
    </p:cSldViewPr>
  </p:slideViewPr>
  <p:outlineViewPr>
    <p:cViewPr>
      <p:scale>
        <a:sx n="33" d="100"/>
        <a:sy n="33" d="100"/>
      </p:scale>
      <p:origin x="0" y="-1741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64FC8-7C41-4814-928C-AA30F6726C30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4AAE7-68C8-40EC-BC05-35D445BE90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4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07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4AAE7-68C8-40EC-BC05-35D445BE90FE}" type="slidenum">
              <a:rPr kumimoji="1" lang="ja-JP" altLang="en-US" smtClean="0"/>
              <a:t>107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0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52.xml"/><Relationship Id="rId18" Type="http://schemas.openxmlformats.org/officeDocument/2006/relationships/slide" Target="slide77.xml"/><Relationship Id="rId3" Type="http://schemas.openxmlformats.org/officeDocument/2006/relationships/image" Target="../media/image1.png"/><Relationship Id="rId21" Type="http://schemas.openxmlformats.org/officeDocument/2006/relationships/slide" Target="slide99.xml"/><Relationship Id="rId7" Type="http://schemas.openxmlformats.org/officeDocument/2006/relationships/slide" Target="slide14.xml"/><Relationship Id="rId12" Type="http://schemas.openxmlformats.org/officeDocument/2006/relationships/slide" Target="slide41.xml"/><Relationship Id="rId17" Type="http://schemas.openxmlformats.org/officeDocument/2006/relationships/slide" Target="slide76.xml"/><Relationship Id="rId2" Type="http://schemas.openxmlformats.org/officeDocument/2006/relationships/notesSlide" Target="../notesSlides/notesSlide1.xml"/><Relationship Id="rId16" Type="http://schemas.openxmlformats.org/officeDocument/2006/relationships/slide" Target="slide73.xml"/><Relationship Id="rId20" Type="http://schemas.openxmlformats.org/officeDocument/2006/relationships/slide" Target="slide8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31.xml"/><Relationship Id="rId24" Type="http://schemas.openxmlformats.org/officeDocument/2006/relationships/image" Target="../media/image3.png"/><Relationship Id="rId5" Type="http://schemas.openxmlformats.org/officeDocument/2006/relationships/slide" Target="slide62.xml"/><Relationship Id="rId15" Type="http://schemas.openxmlformats.org/officeDocument/2006/relationships/slide" Target="slide65.xml"/><Relationship Id="rId23" Type="http://schemas.openxmlformats.org/officeDocument/2006/relationships/image" Target="../media/image2.png"/><Relationship Id="rId10" Type="http://schemas.openxmlformats.org/officeDocument/2006/relationships/slide" Target="slide22.xml"/><Relationship Id="rId19" Type="http://schemas.openxmlformats.org/officeDocument/2006/relationships/slide" Target="slide79.xml"/><Relationship Id="rId4" Type="http://schemas.openxmlformats.org/officeDocument/2006/relationships/slide" Target="slide2.xml"/><Relationship Id="rId9" Type="http://schemas.openxmlformats.org/officeDocument/2006/relationships/slide" Target="slide19.xml"/><Relationship Id="rId14" Type="http://schemas.openxmlformats.org/officeDocument/2006/relationships/slide" Target="slide54.xml"/><Relationship Id="rId22" Type="http://schemas.openxmlformats.org/officeDocument/2006/relationships/slide" Target="slide10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¸ã£ã¯ã®ã¤ã©ã¹ã">
            <a:extLst>
              <a:ext uri="{FF2B5EF4-FFF2-40B4-BE49-F238E27FC236}">
                <a16:creationId xmlns:a16="http://schemas.microsoft.com/office/drawing/2014/main" id="{2925AD4F-95CD-4DCB-AA35-062A0DCCC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1348" y="1412396"/>
            <a:ext cx="1761434" cy="1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625" y="2391145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ふきのとう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1429BC5-8F62-460B-885A-748F4BA4381C}"/>
              </a:ext>
            </a:extLst>
          </p:cNvPr>
          <p:cNvSpPr txBox="1"/>
          <p:nvPr/>
        </p:nvSpPr>
        <p:spPr>
          <a:xfrm>
            <a:off x="5830423" y="2391145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メモを　とる　とき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2B530D6-95BC-443C-84E0-BFE2C7113355}"/>
              </a:ext>
            </a:extLst>
          </p:cNvPr>
          <p:cNvSpPr txBox="1"/>
          <p:nvPr/>
        </p:nvSpPr>
        <p:spPr>
          <a:xfrm>
            <a:off x="239625" y="2813401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図書館たんけん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20C9B0C-3CEA-41FC-80C9-320AA7948C4B}"/>
              </a:ext>
            </a:extLst>
          </p:cNvPr>
          <p:cNvSpPr txBox="1"/>
          <p:nvPr/>
        </p:nvSpPr>
        <p:spPr>
          <a:xfrm>
            <a:off x="239624" y="323565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春が　いっぱい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33CE1B6-3C05-4E6D-8963-B2EA3C15BF13}"/>
              </a:ext>
            </a:extLst>
          </p:cNvPr>
          <p:cNvSpPr txBox="1"/>
          <p:nvPr/>
        </p:nvSpPr>
        <p:spPr>
          <a:xfrm>
            <a:off x="239624" y="3657913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きょうの　できごと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9623178-67E8-4E3F-B120-0E21C60E42FE}"/>
              </a:ext>
            </a:extLst>
          </p:cNvPr>
          <p:cNvSpPr txBox="1"/>
          <p:nvPr/>
        </p:nvSpPr>
        <p:spPr>
          <a:xfrm>
            <a:off x="239624" y="4080169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ともだちを　さがそう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DD2558B-0E7F-477A-9CC5-C21C0626DA11}"/>
              </a:ext>
            </a:extLst>
          </p:cNvPr>
          <p:cNvSpPr txBox="1"/>
          <p:nvPr/>
        </p:nvSpPr>
        <p:spPr>
          <a:xfrm>
            <a:off x="239624" y="4497120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たんぽぽの　ちえ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5F5DC33-E282-4143-942D-88922406A7DF}"/>
              </a:ext>
            </a:extLst>
          </p:cNvPr>
          <p:cNvSpPr txBox="1"/>
          <p:nvPr/>
        </p:nvSpPr>
        <p:spPr>
          <a:xfrm>
            <a:off x="239624" y="4919376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かんさつ名人に　なろう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2531321-B868-498B-8A10-CD77CF9581D9}"/>
              </a:ext>
            </a:extLst>
          </p:cNvPr>
          <p:cNvSpPr txBox="1"/>
          <p:nvPr/>
        </p:nvSpPr>
        <p:spPr>
          <a:xfrm>
            <a:off x="239624" y="5336327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同じ　ぶぶんを　もつ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2AEB070-F08F-437E-9D7D-933D74D9ED1F}"/>
              </a:ext>
            </a:extLst>
          </p:cNvPr>
          <p:cNvSpPr txBox="1"/>
          <p:nvPr/>
        </p:nvSpPr>
        <p:spPr>
          <a:xfrm>
            <a:off x="239624" y="5758583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うれしい　ことば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4A29BA9-C3A0-4B48-8EAE-7EFDD790A036}"/>
              </a:ext>
            </a:extLst>
          </p:cNvPr>
          <p:cNvSpPr txBox="1"/>
          <p:nvPr/>
        </p:nvSpPr>
        <p:spPr>
          <a:xfrm>
            <a:off x="239624" y="6175534"/>
            <a:ext cx="5590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スイミー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A649A11-69C6-460A-B251-6F1A2E858633}"/>
              </a:ext>
            </a:extLst>
          </p:cNvPr>
          <p:cNvSpPr txBox="1"/>
          <p:nvPr/>
        </p:nvSpPr>
        <p:spPr>
          <a:xfrm>
            <a:off x="5830423" y="2816227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こんな　もの、見つけたよ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85174DD-9597-4489-999D-C5A5117051AD}"/>
              </a:ext>
            </a:extLst>
          </p:cNvPr>
          <p:cNvSpPr txBox="1"/>
          <p:nvPr/>
        </p:nvSpPr>
        <p:spPr>
          <a:xfrm>
            <a:off x="5830423" y="3238303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あったらいいな、こんなもの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65AF9ECB-67BB-4C2F-91A0-190ADC3B50CE}"/>
              </a:ext>
            </a:extLst>
          </p:cNvPr>
          <p:cNvSpPr txBox="1"/>
          <p:nvPr/>
        </p:nvSpPr>
        <p:spPr>
          <a:xfrm>
            <a:off x="5830423" y="366055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夏が　いっぱい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DCBEBA-755D-4162-9C21-B0954B2CAF58}"/>
              </a:ext>
            </a:extLst>
          </p:cNvPr>
          <p:cNvSpPr txBox="1"/>
          <p:nvPr/>
        </p:nvSpPr>
        <p:spPr>
          <a:xfrm>
            <a:off x="5830423" y="4080169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お気に入りの本をしょうかいしよう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D54AC97-C4E2-43AA-B527-488A4EF03905}"/>
              </a:ext>
            </a:extLst>
          </p:cNvPr>
          <p:cNvSpPr txBox="1"/>
          <p:nvPr/>
        </p:nvSpPr>
        <p:spPr>
          <a:xfrm>
            <a:off x="5830423" y="4497120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ミリーのすてきなぼうし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190D5FD-944A-4AC6-9874-417EDDBCF57F}"/>
              </a:ext>
            </a:extLst>
          </p:cNvPr>
          <p:cNvSpPr txBox="1"/>
          <p:nvPr/>
        </p:nvSpPr>
        <p:spPr>
          <a:xfrm>
            <a:off x="5830423" y="4924681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どうぶつ園のじゅうい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64641CE-BE77-4DDC-8ECC-9B8F66764FB8}"/>
              </a:ext>
            </a:extLst>
          </p:cNvPr>
          <p:cNvSpPr txBox="1"/>
          <p:nvPr/>
        </p:nvSpPr>
        <p:spPr>
          <a:xfrm>
            <a:off x="5831388" y="5338973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ことばあそびをしよう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4F52ECC-C0CC-4E09-8CC2-6C88FC12BEBE}"/>
              </a:ext>
            </a:extLst>
          </p:cNvPr>
          <p:cNvSpPr txBox="1"/>
          <p:nvPr/>
        </p:nvSpPr>
        <p:spPr>
          <a:xfrm>
            <a:off x="5830423" y="5754608"/>
            <a:ext cx="6282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なかまのことばとかん字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ふきのとうのイラスト">
            <a:extLst>
              <a:ext uri="{FF2B5EF4-FFF2-40B4-BE49-F238E27FC236}">
                <a16:creationId xmlns:a16="http://schemas.microsoft.com/office/drawing/2014/main" id="{A73A5862-4733-4BD8-94CF-C5345AF32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383" y="2394447"/>
            <a:ext cx="1814884" cy="147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ビブリオバトルのイラスト">
            <a:extLst>
              <a:ext uri="{FF2B5EF4-FFF2-40B4-BE49-F238E27FC236}">
                <a16:creationId xmlns:a16="http://schemas.microsoft.com/office/drawing/2014/main" id="{0404F1EB-CE32-4502-9CF8-530F7AABB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3713" y="4724537"/>
            <a:ext cx="2403944" cy="22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BB75B8-4A5F-46B4-9B63-980DC4CD4777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34E74-30AA-47B5-9EE5-7E03A34826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ことばあそびをしよう</a:t>
            </a:r>
          </a:p>
        </p:txBody>
      </p:sp>
    </p:spTree>
    <p:extLst>
      <p:ext uri="{BB962C8B-B14F-4D97-AF65-F5344CB8AC3E}">
        <p14:creationId xmlns:p14="http://schemas.microsoft.com/office/powerpoint/2010/main" val="125883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しむ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34E74-30AA-47B5-9EE5-7E03A348268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ことばあそびをしよう</a:t>
            </a:r>
          </a:p>
        </p:txBody>
      </p:sp>
    </p:spTree>
    <p:extLst>
      <p:ext uri="{BB962C8B-B14F-4D97-AF65-F5344CB8AC3E}">
        <p14:creationId xmlns:p14="http://schemas.microsoft.com/office/powerpoint/2010/main" val="30342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59E391-2E5C-47E2-A4D9-32EE504232A4}"/>
              </a:ext>
            </a:extLst>
          </p:cNvPr>
          <p:cNvSpPr txBox="1"/>
          <p:nvPr/>
        </p:nvSpPr>
        <p:spPr>
          <a:xfrm>
            <a:off x="3991041" y="224109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31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910919-C284-4D9A-9A7F-6B9957C6739B}"/>
              </a:ext>
            </a:extLst>
          </p:cNvPr>
          <p:cNvSpPr txBox="1"/>
          <p:nvPr/>
        </p:nvSpPr>
        <p:spPr>
          <a:xfrm>
            <a:off x="3919650" y="224109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41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はは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77B572-E69A-4421-ACD2-AE60BD9CE20E}"/>
              </a:ext>
            </a:extLst>
          </p:cNvPr>
          <p:cNvSpPr txBox="1"/>
          <p:nvPr/>
        </p:nvSpPr>
        <p:spPr>
          <a:xfrm>
            <a:off x="3848398" y="221734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919868B-90C0-4115-BEEA-691D890D7C13}"/>
              </a:ext>
            </a:extLst>
          </p:cNvPr>
          <p:cNvSpPr txBox="1"/>
          <p:nvPr/>
        </p:nvSpPr>
        <p:spPr>
          <a:xfrm>
            <a:off x="3812772" y="225297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7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92B712-BEAB-429D-B86E-C291C64EE11B}"/>
              </a:ext>
            </a:extLst>
          </p:cNvPr>
          <p:cNvSpPr txBox="1"/>
          <p:nvPr/>
        </p:nvSpPr>
        <p:spPr>
          <a:xfrm>
            <a:off x="3907774" y="20867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5584C4-62CF-4F04-ADA9-BD51396250C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0631232-273E-4B77-8ACD-2ECA4782D5D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3D2783-EF0E-4E50-AC16-820A08304906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51480EE-9E43-4CBD-9A6F-5A6C95AA800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午後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7A1F64-0803-4C43-9976-99734F705CB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FC72002-5B67-496A-BB7D-158BBB266CC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EB0C13-D0F4-4FF5-9CFF-01D841AD7BC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185C18-EF85-4128-8F59-28EF8A30F4FB}"/>
              </a:ext>
            </a:extLst>
          </p:cNvPr>
          <p:cNvSpPr txBox="1"/>
          <p:nvPr/>
        </p:nvSpPr>
        <p:spPr>
          <a:xfrm>
            <a:off x="3907775" y="220547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2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AD1EB4-F3EB-4653-994B-11AC5056965F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6096000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F5F177-4135-4A17-A810-8B452F5BC433}"/>
              </a:ext>
            </a:extLst>
          </p:cNvPr>
          <p:cNvSpPr txBox="1"/>
          <p:nvPr/>
        </p:nvSpPr>
        <p:spPr>
          <a:xfrm>
            <a:off x="3281749" y="3178711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分け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5296733" y="3771895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70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 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97F294-DFDC-464D-8D3A-6AB48D8DE3E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DDD4F0-BAEE-4ECB-B003-2734EB767A6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算数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CC005-474C-436D-8336-1F512E3038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EA7D5C-1696-4F6C-B24C-F117B1EDAE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400911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CC005-474C-436D-8336-1F512E3038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EA7D5C-1696-4F6C-B24C-F117B1EDAE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</p:spTree>
    <p:extLst>
      <p:ext uri="{BB962C8B-B14F-4D97-AF65-F5344CB8AC3E}">
        <p14:creationId xmlns:p14="http://schemas.microsoft.com/office/powerpoint/2010/main" val="48204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98CC005-474C-436D-8336-1F512E3038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なかまのことばとかん字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EA7D5C-1696-4F6C-B24C-F117B1EDAE5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</p:spTree>
    <p:extLst>
      <p:ext uri="{BB962C8B-B14F-4D97-AF65-F5344CB8AC3E}">
        <p14:creationId xmlns:p14="http://schemas.microsoft.com/office/powerpoint/2010/main" val="406230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D7416C-0A16-4CE0-80CC-237AD9C6D03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EEE567C-6917-44ED-9926-0123EE221632}"/>
              </a:ext>
            </a:extLst>
          </p:cNvPr>
          <p:cNvSpPr txBox="1"/>
          <p:nvPr/>
        </p:nvSpPr>
        <p:spPr>
          <a:xfrm>
            <a:off x="6585172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</a:t>
            </a: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おり方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C6A7DCB-8652-4241-8C6A-C30402433EC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379C65-2749-4231-86B0-9D7698E44C64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図書館たんけん</a:t>
            </a:r>
          </a:p>
        </p:txBody>
      </p:sp>
    </p:spTree>
    <p:extLst>
      <p:ext uri="{BB962C8B-B14F-4D97-AF65-F5344CB8AC3E}">
        <p14:creationId xmlns:p14="http://schemas.microsoft.com/office/powerpoint/2010/main" val="10205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BA3A31-EB64-4F9A-A4F9-519AEA269A0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春が　いっぱい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D3F2-76D1-4490-B9DD-E10D63D43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C44C03-6E9F-4DF0-9B92-C8E793286551}"/>
              </a:ext>
            </a:extLst>
          </p:cNvPr>
          <p:cNvSpPr txBox="1"/>
          <p:nvPr/>
        </p:nvSpPr>
        <p:spPr>
          <a:xfrm>
            <a:off x="4109794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9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4153596-AEC7-40C8-944F-618289643D6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823A74-BB8C-4A21-8782-767A7169403D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403E280-0FBB-4F21-831B-ABC9B5FC053B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16BF30A-AEDE-46FE-A9BB-50FBC53FB34C}"/>
              </a:ext>
            </a:extLst>
          </p:cNvPr>
          <p:cNvSpPr txBox="1"/>
          <p:nvPr/>
        </p:nvSpPr>
        <p:spPr>
          <a:xfrm>
            <a:off x="8050731" y="1053663"/>
            <a:ext cx="1107996" cy="16656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</a:p>
        </p:txBody>
      </p:sp>
    </p:spTree>
    <p:extLst>
      <p:ext uri="{BB962C8B-B14F-4D97-AF65-F5344CB8AC3E}">
        <p14:creationId xmlns:p14="http://schemas.microsoft.com/office/powerpoint/2010/main" val="2135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にっ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574292-9E6F-4668-9AFE-FCE4E9F743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3EFFA7F-B285-4131-A30F-4A698D28940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18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土曜日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5D8D23-54FF-49D9-8416-84C145977B5B}"/>
              </a:ext>
            </a:extLst>
          </p:cNvPr>
          <p:cNvSpPr txBox="1"/>
          <p:nvPr/>
        </p:nvSpPr>
        <p:spPr>
          <a:xfrm>
            <a:off x="6607239" y="5179404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099834-1AB5-4431-9D92-E0D493A89D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F3C00-2CA1-46EE-9709-68B5D586DC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2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B1D2A-AFA3-4199-AC5B-C2C075D936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3A71A0-B3A2-4C16-8374-C4B5041C934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きょうの　できごと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2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115C11-41EC-4981-B0BB-777774D60EE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54605D2-7270-4AEA-A202-90557568EF2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ともだちを　さがそう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7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93643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357741-C343-409E-8761-F733FA3F857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AF43F96-D6BE-4CB5-825E-24207026DCE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ともだちを　さがそう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56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せい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E16EA5-C9FA-4D8C-9F07-26A0825FBB2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ともだちを　さがそう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3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黄色い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099834-1AB5-4431-9D92-E0D493A89D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F3C00-2CA1-46EE-9709-68B5D586DC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017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D3F2-76D1-4490-B9DD-E10D63D43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079146-1A48-401B-8DE2-F2F3541C92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4E9905-F8A8-43D0-A035-32D72C51893E}"/>
              </a:ext>
            </a:extLst>
          </p:cNvPr>
          <p:cNvSpPr txBox="1"/>
          <p:nvPr/>
        </p:nvSpPr>
        <p:spPr>
          <a:xfrm>
            <a:off x="3907775" y="22054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太らせる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502141-2FD8-4B56-98B5-6C39094B916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ふと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77B7E0-F876-41A0-B412-73B872D0BF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3F193A-2973-4330-8EC1-35188D24B31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34FC73-55B0-45C4-B505-A8E84323275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19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かぜ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D3F2-76D1-4490-B9DD-E10D63D43BC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079146-1A48-401B-8DE2-F2F3541C92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D3CC96-B5D3-42FF-B8CB-5F669A32981A}"/>
              </a:ext>
            </a:extLst>
          </p:cNvPr>
          <p:cNvSpPr txBox="1"/>
          <p:nvPr/>
        </p:nvSpPr>
        <p:spPr>
          <a:xfrm>
            <a:off x="4014652" y="22648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94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099834-1AB5-4431-9D92-E0D493A89D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EBF3C00-2CA1-46EE-9709-68B5D586DC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13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しめり気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4B1213-5187-48A4-B5EB-2CF8DA66426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45A683C-190B-4613-8140-E2E9946DF94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74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C152FC-94B3-4885-8FDC-8569F2938ED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どく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4726E9-6B52-4880-8625-4EFB73D1A0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B023AA-8BA5-4EA3-9230-40279A7EDA4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8630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34FC73-55B0-45C4-B505-A8E84323275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たんぽぽの　ちえ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76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E16EA5-C9FA-4D8C-9F07-26A0825FBB2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94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生きもの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2E13C6-38F4-4E8A-B059-8CCD1EEC95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3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76E4AA-40AB-4329-8B00-8407C3964F70}"/>
              </a:ext>
            </a:extLst>
          </p:cNvPr>
          <p:cNvSpPr txBox="1"/>
          <p:nvPr/>
        </p:nvSpPr>
        <p:spPr>
          <a:xfrm>
            <a:off x="3943401" y="234797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73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BEF50B-8935-480D-B44A-E4F45591CAB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923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861AD8D-AAA1-41C1-8B64-3C2DE84C1BB6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方こう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ECE714-4A8B-4BAF-A288-ADBE2606B8A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9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78EA7B-994E-4AE1-98B8-45060D8F2150}"/>
              </a:ext>
            </a:extLst>
          </p:cNvPr>
          <p:cNvSpPr txBox="1"/>
          <p:nvPr/>
        </p:nvSpPr>
        <p:spPr>
          <a:xfrm>
            <a:off x="3907774" y="227672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41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数える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E76866-5E70-4327-844B-936D1AC3B4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3F126C-5299-4462-93FF-CE8C5B3D73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B13FF0-8673-471E-8E6B-4BDAD86FFE12}"/>
              </a:ext>
            </a:extLst>
          </p:cNvPr>
          <p:cNvSpPr txBox="1"/>
          <p:nvPr/>
        </p:nvSpPr>
        <p:spPr>
          <a:xfrm>
            <a:off x="3895899" y="232422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1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近づける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73E96F-1D81-43BE-9D57-29AE91CE22E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040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BA3A31-EB64-4F9A-A4F9-519AEA269A0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761FBC-8790-44FB-84AA-78713A5E72E9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F699CF-A0D1-400D-AED4-0555FE62D7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BEF50B-8935-480D-B44A-E4F45591CAB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かんさつ名人に　なろう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207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F005900-0DD1-4AD8-9EB9-922810AE2A09}"/>
              </a:ext>
            </a:extLst>
          </p:cNvPr>
          <p:cNvSpPr txBox="1"/>
          <p:nvPr/>
        </p:nvSpPr>
        <p:spPr>
          <a:xfrm>
            <a:off x="3968697" y="22648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623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258CE0-EB65-4F9D-A3B8-CA4C289D2683}"/>
              </a:ext>
            </a:extLst>
          </p:cNvPr>
          <p:cNvSpPr txBox="1"/>
          <p:nvPr/>
        </p:nvSpPr>
        <p:spPr>
          <a:xfrm>
            <a:off x="6895920" y="1680076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</p:spTree>
    <p:extLst>
      <p:ext uri="{BB962C8B-B14F-4D97-AF65-F5344CB8AC3E}">
        <p14:creationId xmlns:p14="http://schemas.microsoft.com/office/powerpoint/2010/main" val="9195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切れる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59F5DC-3569-4771-8068-6C34A8D9374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77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町内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2BBA47-52B9-4281-8BE5-C611D688003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ない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79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みせ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D176DA-9F1F-4E80-A9E0-699A02E96FCA}"/>
              </a:ext>
            </a:extLst>
          </p:cNvPr>
          <p:cNvSpPr txBox="1"/>
          <p:nvPr/>
        </p:nvSpPr>
        <p:spPr>
          <a:xfrm>
            <a:off x="3848398" y="219359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024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84D643-6DFC-495A-95B9-EDDE78706EF5}"/>
              </a:ext>
            </a:extLst>
          </p:cNvPr>
          <p:cNvSpPr txBox="1"/>
          <p:nvPr/>
        </p:nvSpPr>
        <p:spPr>
          <a:xfrm>
            <a:off x="3967151" y="215797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51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E98B2B-874F-4735-8E72-3CB105DC801E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いもうと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E7635-3181-4FEF-AA20-1E26CD40696E}"/>
              </a:ext>
            </a:extLst>
          </p:cNvPr>
          <p:cNvSpPr txBox="1"/>
          <p:nvPr/>
        </p:nvSpPr>
        <p:spPr>
          <a:xfrm>
            <a:off x="4002777" y="201546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4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AAD671-E393-47E4-8A0C-920128B92612}"/>
              </a:ext>
            </a:extLst>
          </p:cNvPr>
          <p:cNvSpPr txBox="1"/>
          <p:nvPr/>
        </p:nvSpPr>
        <p:spPr>
          <a:xfrm>
            <a:off x="4002777" y="22054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154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8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汽車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90A000-2738-407C-9385-32169DF480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BD772E-3A38-4B75-B5DB-73F2C597063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27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　ぶぶんを　もつ　かん字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C3B57B-E47A-4E2F-8F33-761382EBC53C}"/>
              </a:ext>
            </a:extLst>
          </p:cNvPr>
          <p:cNvSpPr txBox="1"/>
          <p:nvPr/>
        </p:nvSpPr>
        <p:spPr>
          <a:xfrm>
            <a:off x="3943400" y="214609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39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FAE0607-8015-4B44-A71A-B68C6C59880E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うれしい　ことば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4642B48-93E6-4877-8172-BE2F0A4D2F13}"/>
              </a:ext>
            </a:extLst>
          </p:cNvPr>
          <p:cNvSpPr txBox="1"/>
          <p:nvPr/>
        </p:nvSpPr>
        <p:spPr>
          <a:xfrm>
            <a:off x="3907774" y="216984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574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90F94F-D6A8-4448-A88C-CF19AEE8F8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31511D-6038-46C9-8007-CBC497A9324A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うれしい　ことば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892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6E0206-7640-4014-812D-7AD9B1743498}"/>
              </a:ext>
            </a:extLst>
          </p:cNvPr>
          <p:cNvSpPr txBox="1"/>
          <p:nvPr/>
        </p:nvSpPr>
        <p:spPr>
          <a:xfrm>
            <a:off x="3907775" y="241922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4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90F94F-D6A8-4448-A88C-CF19AEE8F8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97C68F-5A87-4194-85F7-AA34408E49B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1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D97770-5320-4871-9984-61499C2E741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160612D-BD0D-4499-9D5D-2183652D7F6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元気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A2E817-B39D-47CD-AD29-6097445892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4ED312E-146E-4DBD-812A-5064E9AF1F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9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F47C93-0CB3-4A8A-AB33-172BF661BDC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BD34E7-EC7A-4645-870D-9F11F96AB66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C57DCA-8396-4938-BE8A-5343F5A5EA3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6B95B7-FBB8-458D-8267-C269D766A827}"/>
              </a:ext>
            </a:extLst>
          </p:cNvPr>
          <p:cNvSpPr txBox="1"/>
          <p:nvPr/>
        </p:nvSpPr>
        <p:spPr>
          <a:xfrm>
            <a:off x="3967151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40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412628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0D8806-C8E4-4A8B-AED2-835A5C1358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35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ひかり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56BB95-62D6-4145-B772-B09D5A060EA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スイミー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E8E412-6487-47BD-9019-BD03410F2024}"/>
              </a:ext>
            </a:extLst>
          </p:cNvPr>
          <p:cNvSpPr txBox="1"/>
          <p:nvPr/>
        </p:nvSpPr>
        <p:spPr>
          <a:xfrm>
            <a:off x="3753396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2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知らせる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92E13C6-38F4-4E8A-B059-8CCD1EEC95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　とる　とき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44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考える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C8C49E-458B-40A8-8961-88B105495E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66C5117-5FEE-4897-A0FC-D68AE75004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543962-545D-45E3-A171-7E7BCFEC1C2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　とる　とき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11695A-B4B4-4829-B7D4-8CB325E8B3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AFB1DC3-1FDC-4181-B9AF-2FEB6466C11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メモを　とる　とき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9472E2-70DE-47FB-B8D0-214489806505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しつ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331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F2DFA6C-4957-4E40-9025-25A474E607F6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立て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349FD75-F6D9-4040-B6CD-346F0287CEA1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EF9409-4526-463C-9256-E339FEEA37E7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16013AF-D47A-4206-8E75-3C2AA55BF83E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出会う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20BA8E-7B62-4EEF-9DDA-E10FB10FCAA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51329D-EFAA-4007-A6E2-961863C3DEB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809AFE7-05A5-465E-80AC-49A52BD59AA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AF978-4F8F-4F51-88AE-05283A8921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0B5D72-FBF9-4B2E-B2CE-5FEA8131F24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74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466023-BADA-4641-8CD0-2F172BCD3C2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FAAEFB-A7F1-4D9F-B529-E4552D46E4F1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652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466023-BADA-4641-8CD0-2F172BCD3C2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DC9CD6-3851-4CF3-B2D5-49D64FC2E059}"/>
              </a:ext>
            </a:extLst>
          </p:cNvPr>
          <p:cNvSpPr txBox="1"/>
          <p:nvPr/>
        </p:nvSpPr>
        <p:spPr>
          <a:xfrm>
            <a:off x="3800897" y="227672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54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みなみ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6371B4-8AF8-46ED-9AFC-8EB6DE1A32F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5B38F9-1402-4F43-829A-74EE6868DD5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1E6C9C-FA6A-4A3F-8107-17FAD4343DF0}"/>
              </a:ext>
            </a:extLst>
          </p:cNvPr>
          <p:cNvSpPr txBox="1"/>
          <p:nvPr/>
        </p:nvSpPr>
        <p:spPr>
          <a:xfrm>
            <a:off x="4002778" y="232422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574292-9E6F-4668-9AFE-FCE4E9F743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EFDD6-7B32-4657-A424-48D1BB3D120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45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23C170-2702-41F4-9F1A-FB40F7B990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574824-7FB6-4C4F-91F1-B9FBFE8F979A}"/>
              </a:ext>
            </a:extLst>
          </p:cNvPr>
          <p:cNvSpPr txBox="1"/>
          <p:nvPr/>
        </p:nvSpPr>
        <p:spPr>
          <a:xfrm>
            <a:off x="3705894" y="216984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82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買う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EF725BC-8B2F-451F-B0D0-51CE8FE1CC8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D9E4889-FE6F-498E-AB03-1CEF139D9E8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こんな　もの、見つけたよ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56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友だち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A0D8806-C8E4-4A8B-AED2-835A5C13584A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あったらいいな、こんなもの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13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71E5C-C89B-4D0F-9516-625163B1D025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あったらいいな、こんなもの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40C772-71C3-449F-B10A-D592E813CA4C}"/>
              </a:ext>
            </a:extLst>
          </p:cNvPr>
          <p:cNvSpPr txBox="1"/>
          <p:nvPr/>
        </p:nvSpPr>
        <p:spPr>
          <a:xfrm>
            <a:off x="3812772" y="231235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83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くも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71E5C-C89B-4D0F-9516-625163B1D025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あったらいいな、こんなもの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0E91FF-DEA0-42C0-B860-0236AFA6FE18}"/>
              </a:ext>
            </a:extLst>
          </p:cNvPr>
          <p:cNvSpPr txBox="1"/>
          <p:nvPr/>
        </p:nvSpPr>
        <p:spPr>
          <a:xfrm>
            <a:off x="4002777" y="216984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8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なつ</a:t>
            </a:r>
            <a:endParaRPr lang="en-US" altLang="ja-JP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571E5C-C89B-4D0F-9516-625163B1D025}"/>
              </a:ext>
            </a:extLst>
          </p:cNvPr>
          <p:cNvSpPr txBox="1"/>
          <p:nvPr/>
        </p:nvSpPr>
        <p:spPr>
          <a:xfrm>
            <a:off x="458664" y="39461"/>
            <a:ext cx="760797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夏が　いっぱい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3F8D864-A06B-4356-9B99-48A7B65E041D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37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店長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D8BB89-B81A-44BA-BF4F-212577F377CF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お気に入りの本をしょうかいしよう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152C17A-362E-4A87-AAAF-E47DE72AB703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0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公園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F944DE-03B9-4D47-9C0F-D7206AEF79AD}"/>
              </a:ext>
            </a:extLst>
          </p:cNvPr>
          <p:cNvSpPr txBox="1"/>
          <p:nvPr/>
        </p:nvSpPr>
        <p:spPr>
          <a:xfrm>
            <a:off x="458664" y="39461"/>
            <a:ext cx="76375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お気に入りの本をしょうかいしよう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18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AF978-4F8F-4F51-88AE-05283A89212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0B5D72-FBF9-4B2E-B2CE-5FEA8131F24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</p:spTree>
    <p:extLst>
      <p:ext uri="{BB962C8B-B14F-4D97-AF65-F5344CB8AC3E}">
        <p14:creationId xmlns:p14="http://schemas.microsoft.com/office/powerpoint/2010/main" val="79475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九万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87DF20-C758-4D86-AE1C-D71AE7C0B2F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F41055-765E-4410-86ED-0CD66DE7475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951FB8-2C3B-4489-B166-24DDD336B919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まん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51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足りる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84FCCC3-A1D4-429E-833B-E35C90C2AF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246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空っぽ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F34E74-30AA-47B5-9EE5-7E03A34826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39E2045-9927-47BB-B180-F23A20E0417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6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238792-1B55-40A6-BCBF-F67BBE1F550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BBC9F4-C692-4779-8609-8515830F2AAF}"/>
              </a:ext>
            </a:extLst>
          </p:cNvPr>
          <p:cNvSpPr txBox="1"/>
          <p:nvPr/>
        </p:nvSpPr>
        <p:spPr>
          <a:xfrm>
            <a:off x="3895899" y="2510173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66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ミリーのすてきなぼうし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A7CC25-9B46-4A54-BF03-D4F4E631AB21}"/>
              </a:ext>
            </a:extLst>
          </p:cNvPr>
          <p:cNvSpPr txBox="1"/>
          <p:nvPr/>
        </p:nvSpPr>
        <p:spPr>
          <a:xfrm>
            <a:off x="4109794" y="230047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2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BFC75C-38D6-4A56-9C43-8358508DC9E1}"/>
              </a:ext>
            </a:extLst>
          </p:cNvPr>
          <p:cNvSpPr txBox="1"/>
          <p:nvPr/>
        </p:nvSpPr>
        <p:spPr>
          <a:xfrm>
            <a:off x="3967151" y="215797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45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見回る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8795B8-7962-40B7-9789-E24103165A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</a:p>
        </p:txBody>
      </p:sp>
    </p:spTree>
    <p:extLst>
      <p:ext uri="{BB962C8B-B14F-4D97-AF65-F5344CB8AC3E}">
        <p14:creationId xmlns:p14="http://schemas.microsoft.com/office/powerpoint/2010/main" val="196420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かお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22E046-8091-45A3-88EB-BAD2650A18A1}"/>
              </a:ext>
            </a:extLst>
          </p:cNvPr>
          <p:cNvSpPr txBox="1"/>
          <p:nvPr/>
        </p:nvSpPr>
        <p:spPr>
          <a:xfrm>
            <a:off x="3895899" y="227672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9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毎日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715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740683-BDDD-486F-99B1-AAB97CC7791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ふきのとう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08BAABF-A6B4-4066-9E2A-C4AF79AF5AF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E18540-DED9-4D87-B245-CEF972AB6D47}"/>
              </a:ext>
            </a:extLst>
          </p:cNvPr>
          <p:cNvSpPr txBox="1"/>
          <p:nvPr/>
        </p:nvSpPr>
        <p:spPr>
          <a:xfrm>
            <a:off x="4133406" y="237172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92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CBD074-8E3D-4B6A-AF72-5A86E5F02298}"/>
              </a:ext>
            </a:extLst>
          </p:cNvPr>
          <p:cNvSpPr txBox="1"/>
          <p:nvPr/>
        </p:nvSpPr>
        <p:spPr>
          <a:xfrm>
            <a:off x="3990901" y="223097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5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当てる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F8795B8-7962-40B7-9789-E24103165A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29054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あいだ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7288A0-1763-454A-A6F9-9B46A44BE6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BC4E8D-ECD4-4832-9057-D655535AF6D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93269-FA85-4618-8001-1D26071335C1}"/>
              </a:ext>
            </a:extLst>
          </p:cNvPr>
          <p:cNvSpPr txBox="1"/>
          <p:nvPr/>
        </p:nvSpPr>
        <p:spPr>
          <a:xfrm>
            <a:off x="3979165" y="222922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052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57EE0F-24C2-4F35-9C43-AA35D83F9C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496491-12E9-43EE-BD61-B939281F38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0B0ED4-7865-42CD-B497-CF59726B741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半分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37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</a:t>
            </a:r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574292-9E6F-4668-9AFE-FCE4E9F743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69DB9A-B37F-4F96-926C-604A694A2D0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625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F0BACA-DF06-4AB5-9B5C-596AAD66ADFE}"/>
              </a:ext>
            </a:extLst>
          </p:cNvPr>
          <p:cNvSpPr txBox="1"/>
          <p:nvPr/>
        </p:nvSpPr>
        <p:spPr>
          <a:xfrm>
            <a:off x="4109794" y="2181721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22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BDF84A5-1C35-4B9D-B3CF-0DCDA8FB517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7EFA83-BE05-42B0-BE56-A6BD1808F00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どうぶつ園のじゅうい</a:t>
            </a: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どうぶつ園の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じゅうい</a:t>
            </a:r>
            <a:endParaRPr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599E1F-6151-4FAB-81A4-C6F9376B017D}"/>
              </a:ext>
            </a:extLst>
          </p:cNvPr>
          <p:cNvSpPr txBox="1"/>
          <p:nvPr/>
        </p:nvSpPr>
        <p:spPr>
          <a:xfrm>
            <a:off x="4275909" y="228859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05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34CE59-6E66-4A5F-9F36-A1D8BA3D133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D4BECD-E481-4DF3-9FB8-2C6C4D9B111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ことばあそびをしよう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E2B097-57FF-4B27-983F-3E82AC6D5A6D}"/>
              </a:ext>
            </a:extLst>
          </p:cNvPr>
          <p:cNvSpPr txBox="1"/>
          <p:nvPr/>
        </p:nvSpPr>
        <p:spPr>
          <a:xfrm>
            <a:off x="4109794" y="239563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50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1086</Words>
  <Application>Microsoft Office PowerPoint</Application>
  <PresentationFormat>ワイド画面</PresentationFormat>
  <Paragraphs>491</Paragraphs>
  <Slides>113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113</vt:i4>
      </vt:variant>
    </vt:vector>
  </HeadingPairs>
  <TitlesOfParts>
    <vt:vector size="118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2年（上）</dc:title>
  <dc:creator>morita</dc:creator>
  <cp:lastModifiedBy>colas@edu-c.local</cp:lastModifiedBy>
  <cp:revision>155</cp:revision>
  <dcterms:created xsi:type="dcterms:W3CDTF">2019-06-12T23:18:36Z</dcterms:created>
  <dcterms:modified xsi:type="dcterms:W3CDTF">2023-09-22T01:44:37Z</dcterms:modified>
</cp:coreProperties>
</file>