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58" r:id="rId4"/>
    <p:sldId id="262" r:id="rId5"/>
    <p:sldId id="286" r:id="rId6"/>
    <p:sldId id="288" r:id="rId7"/>
    <p:sldId id="289" r:id="rId8"/>
    <p:sldId id="261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  <p:sldId id="309" r:id="rId29"/>
    <p:sldId id="317" r:id="rId30"/>
    <p:sldId id="310" r:id="rId31"/>
    <p:sldId id="311" r:id="rId32"/>
    <p:sldId id="312" r:id="rId33"/>
    <p:sldId id="314" r:id="rId34"/>
    <p:sldId id="315" r:id="rId35"/>
    <p:sldId id="316" r:id="rId36"/>
    <p:sldId id="318" r:id="rId37"/>
    <p:sldId id="319" r:id="rId38"/>
    <p:sldId id="320" r:id="rId39"/>
    <p:sldId id="321" r:id="rId40"/>
    <p:sldId id="313" r:id="rId41"/>
    <p:sldId id="323" r:id="rId42"/>
    <p:sldId id="325" r:id="rId43"/>
    <p:sldId id="331" r:id="rId44"/>
    <p:sldId id="326" r:id="rId45"/>
    <p:sldId id="327" r:id="rId46"/>
    <p:sldId id="328" r:id="rId47"/>
    <p:sldId id="329" r:id="rId48"/>
    <p:sldId id="330" r:id="rId49"/>
    <p:sldId id="333" r:id="rId50"/>
    <p:sldId id="336" r:id="rId51"/>
    <p:sldId id="344" r:id="rId52"/>
    <p:sldId id="346" r:id="rId53"/>
    <p:sldId id="382" r:id="rId54"/>
    <p:sldId id="332" r:id="rId55"/>
    <p:sldId id="334" r:id="rId56"/>
    <p:sldId id="337" r:id="rId57"/>
    <p:sldId id="343" r:id="rId58"/>
    <p:sldId id="351" r:id="rId59"/>
    <p:sldId id="352" r:id="rId60"/>
    <p:sldId id="338" r:id="rId61"/>
    <p:sldId id="340" r:id="rId62"/>
    <p:sldId id="341" r:id="rId63"/>
    <p:sldId id="342" r:id="rId64"/>
    <p:sldId id="349" r:id="rId65"/>
    <p:sldId id="350" r:id="rId66"/>
    <p:sldId id="353" r:id="rId67"/>
    <p:sldId id="322" r:id="rId68"/>
    <p:sldId id="354" r:id="rId69"/>
    <p:sldId id="355" r:id="rId70"/>
    <p:sldId id="356" r:id="rId71"/>
    <p:sldId id="358" r:id="rId72"/>
    <p:sldId id="357" r:id="rId73"/>
    <p:sldId id="359" r:id="rId74"/>
    <p:sldId id="360" r:id="rId75"/>
    <p:sldId id="361" r:id="rId76"/>
    <p:sldId id="362" r:id="rId77"/>
    <p:sldId id="363" r:id="rId78"/>
    <p:sldId id="364" r:id="rId79"/>
    <p:sldId id="365" r:id="rId80"/>
    <p:sldId id="366" r:id="rId81"/>
    <p:sldId id="367" r:id="rId82"/>
    <p:sldId id="368" r:id="rId83"/>
    <p:sldId id="369" r:id="rId84"/>
    <p:sldId id="370" r:id="rId85"/>
    <p:sldId id="371" r:id="rId86"/>
    <p:sldId id="372" r:id="rId87"/>
    <p:sldId id="373" r:id="rId88"/>
    <p:sldId id="374" r:id="rId89"/>
    <p:sldId id="375" r:id="rId90"/>
    <p:sldId id="376" r:id="rId91"/>
    <p:sldId id="377" r:id="rId92"/>
    <p:sldId id="378" r:id="rId93"/>
    <p:sldId id="379" r:id="rId94"/>
    <p:sldId id="380" r:id="rId95"/>
    <p:sldId id="381" r:id="rId9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75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26" y="-91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5" d="100"/>
        <a:sy n="10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slide" Target="slide93.xml"/><Relationship Id="rId18" Type="http://schemas.openxmlformats.org/officeDocument/2006/relationships/slide" Target="slide37.xml"/><Relationship Id="rId3" Type="http://schemas.openxmlformats.org/officeDocument/2006/relationships/slide" Target="slide2.xml"/><Relationship Id="rId7" Type="http://schemas.openxmlformats.org/officeDocument/2006/relationships/slide" Target="slide26.xml"/><Relationship Id="rId12" Type="http://schemas.openxmlformats.org/officeDocument/2006/relationships/slide" Target="slide67.xml"/><Relationship Id="rId17" Type="http://schemas.openxmlformats.org/officeDocument/2006/relationships/slide" Target="slide87.xml"/><Relationship Id="rId2" Type="http://schemas.openxmlformats.org/officeDocument/2006/relationships/image" Target="../media/image1.png"/><Relationship Id="rId16" Type="http://schemas.openxmlformats.org/officeDocument/2006/relationships/slide" Target="slide8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11" Type="http://schemas.openxmlformats.org/officeDocument/2006/relationships/slide" Target="slide42.xml"/><Relationship Id="rId5" Type="http://schemas.openxmlformats.org/officeDocument/2006/relationships/slide" Target="slide14.xml"/><Relationship Id="rId15" Type="http://schemas.openxmlformats.org/officeDocument/2006/relationships/slide" Target="slide81.xml"/><Relationship Id="rId10" Type="http://schemas.openxmlformats.org/officeDocument/2006/relationships/slide" Target="slide31.xml"/><Relationship Id="rId4" Type="http://schemas.openxmlformats.org/officeDocument/2006/relationships/slide" Target="slide9.xml"/><Relationship Id="rId9" Type="http://schemas.openxmlformats.org/officeDocument/2006/relationships/slide" Target="slide30.xml"/><Relationship Id="rId14" Type="http://schemas.openxmlformats.org/officeDocument/2006/relationships/slide" Target="slide7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4.bp.blogspot.com/-KlerhHiy2u0/Uku9yRHRx3I/AAAAAAAAYlk/kucszWoQN64/s800/ocean_kujira.png">
            <a:extLst>
              <a:ext uri="{FF2B5EF4-FFF2-40B4-BE49-F238E27FC236}">
                <a16:creationId xmlns:a16="http://schemas.microsoft.com/office/drawing/2014/main" id="{AC67D666-7CD0-429F-907C-211D389999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3231" y="1251342"/>
            <a:ext cx="2318503" cy="2322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小学１年生 かん字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光村図書（下）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91752" y="2415172"/>
            <a:ext cx="38481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くじら</a:t>
            </a:r>
            <a:r>
              <a:rPr lang="ja-JP" altLang="en-US" sz="28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ぐも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D62FD83-E942-4B0F-A71A-AC943CB60700}"/>
              </a:ext>
            </a:extLst>
          </p:cNvPr>
          <p:cNvSpPr txBox="1"/>
          <p:nvPr/>
        </p:nvSpPr>
        <p:spPr>
          <a:xfrm>
            <a:off x="591752" y="2938392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しらせたいな、見せたいな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2C71DEE-0FED-45E8-A065-F8EA71EC92C9}"/>
              </a:ext>
            </a:extLst>
          </p:cNvPr>
          <p:cNvSpPr txBox="1"/>
          <p:nvPr/>
        </p:nvSpPr>
        <p:spPr>
          <a:xfrm>
            <a:off x="591752" y="346161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まちがいを　なおそう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EDD26F0-8C07-489D-9E7D-1FA75E1E9C89}"/>
              </a:ext>
            </a:extLst>
          </p:cNvPr>
          <p:cNvSpPr txBox="1"/>
          <p:nvPr/>
        </p:nvSpPr>
        <p:spPr>
          <a:xfrm>
            <a:off x="591752" y="398483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かん字の　はなし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CB85B3E-CFBF-4B3F-B47B-8E2C51A53784}"/>
              </a:ext>
            </a:extLst>
          </p:cNvPr>
          <p:cNvSpPr txBox="1"/>
          <p:nvPr/>
        </p:nvSpPr>
        <p:spPr>
          <a:xfrm>
            <a:off x="591752" y="450805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じどう車くらべ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58B2C0E-4DD4-4531-8FC3-0A56943E212D}"/>
              </a:ext>
            </a:extLst>
          </p:cNvPr>
          <p:cNvSpPr txBox="1"/>
          <p:nvPr/>
        </p:nvSpPr>
        <p:spPr>
          <a:xfrm>
            <a:off x="591752" y="503127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じどう車ずかんを　つくろう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A7EF284-13F4-4A73-853B-F60D98D5CCBD}"/>
              </a:ext>
            </a:extLst>
          </p:cNvPr>
          <p:cNvSpPr txBox="1"/>
          <p:nvPr/>
        </p:nvSpPr>
        <p:spPr>
          <a:xfrm>
            <a:off x="591752" y="555449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むかしばなしを　よもう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190E0A4-7FB7-4C1F-ABB0-FAAFF8D2C334}"/>
              </a:ext>
            </a:extLst>
          </p:cNvPr>
          <p:cNvSpPr txBox="1"/>
          <p:nvPr/>
        </p:nvSpPr>
        <p:spPr>
          <a:xfrm>
            <a:off x="591752" y="6077712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おかゆの　おなべ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94BE568-F91A-4966-80A2-90D60342F4F1}"/>
              </a:ext>
            </a:extLst>
          </p:cNvPr>
          <p:cNvSpPr txBox="1"/>
          <p:nvPr/>
        </p:nvSpPr>
        <p:spPr>
          <a:xfrm>
            <a:off x="6367849" y="2935932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日づけと　よう日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CB7947B-07F2-4A39-8C2E-10B586D46E9A}"/>
              </a:ext>
            </a:extLst>
          </p:cNvPr>
          <p:cNvSpPr txBox="1"/>
          <p:nvPr/>
        </p:nvSpPr>
        <p:spPr>
          <a:xfrm>
            <a:off x="6367849" y="3453225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たぬきの　糸車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2A3F303-08C3-40B8-A16E-C56118B18FED}"/>
              </a:ext>
            </a:extLst>
          </p:cNvPr>
          <p:cNvSpPr txBox="1"/>
          <p:nvPr/>
        </p:nvSpPr>
        <p:spPr>
          <a:xfrm>
            <a:off x="6367849" y="6073534"/>
            <a:ext cx="557501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いい　こと　いっぱい、一年生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3E44C99-DD53-48F4-A9B1-E06ADBDD7360}"/>
              </a:ext>
            </a:extLst>
          </p:cNvPr>
          <p:cNvSpPr txBox="1"/>
          <p:nvPr/>
        </p:nvSpPr>
        <p:spPr>
          <a:xfrm>
            <a:off x="6367849" y="3976445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どうぶつの　赤ちゃん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ABD5FD4-93DA-45CB-9A24-E5033597CDE9}"/>
              </a:ext>
            </a:extLst>
          </p:cNvPr>
          <p:cNvSpPr txBox="1"/>
          <p:nvPr/>
        </p:nvSpPr>
        <p:spPr>
          <a:xfrm>
            <a:off x="6367849" y="4499665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これは、なんでしょう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5650C25-616E-4877-8A96-23F77368EE68}"/>
              </a:ext>
            </a:extLst>
          </p:cNvPr>
          <p:cNvSpPr txBox="1"/>
          <p:nvPr/>
        </p:nvSpPr>
        <p:spPr>
          <a:xfrm>
            <a:off x="6367849" y="5022885"/>
            <a:ext cx="557501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ずうっと、ずっと、大すきだよ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8DF4D3D-0FB4-4E2D-8512-3840ACB51EDD}"/>
              </a:ext>
            </a:extLst>
          </p:cNvPr>
          <p:cNvSpPr txBox="1"/>
          <p:nvPr/>
        </p:nvSpPr>
        <p:spPr>
          <a:xfrm>
            <a:off x="6367849" y="5546105"/>
            <a:ext cx="494785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にて　いる　かん字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9EDC2A5C-1C41-45C2-A965-40338BBE8756}"/>
              </a:ext>
            </a:extLst>
          </p:cNvPr>
          <p:cNvSpPr txBox="1"/>
          <p:nvPr/>
        </p:nvSpPr>
        <p:spPr>
          <a:xfrm>
            <a:off x="6367849" y="2412733"/>
            <a:ext cx="5232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ものの　名まえ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4264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765974" y="1544707"/>
            <a:ext cx="1538883" cy="460638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がっこう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学校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034E2-5F78-48B3-BB8C-DFE619759D6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しらせたいな、見せたいな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817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113146" y="2365146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しらせたいな、見せたいな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A97FBC9-E518-4ADD-84A4-FD2509B41C66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01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しらせたいな、見せたいな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文しょう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D30E6E-8226-4A62-821B-6FD21F8A7639}"/>
              </a:ext>
            </a:extLst>
          </p:cNvPr>
          <p:cNvSpPr txBox="1"/>
          <p:nvPr/>
        </p:nvSpPr>
        <p:spPr>
          <a:xfrm>
            <a:off x="6444715" y="109995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</p:spTree>
    <p:extLst>
      <p:ext uri="{BB962C8B-B14F-4D97-AF65-F5344CB8AC3E}">
        <p14:creationId xmlns:p14="http://schemas.microsoft.com/office/powerpoint/2010/main" val="212362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しらせたいな、見せたいな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43D5BB2-2572-40D0-A74F-7E3170394E9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</p:spTree>
    <p:extLst>
      <p:ext uri="{BB962C8B-B14F-4D97-AF65-F5344CB8AC3E}">
        <p14:creationId xmlns:p14="http://schemas.microsoft.com/office/powerpoint/2010/main" val="349410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780382" y="32062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943D61D-E5D3-480D-BDDA-774E980A5AE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まちがいを　なおそう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D79640-C8CD-4607-B130-7ED98FD2FF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B5639B-032D-4A55-B3DE-4523CA977892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682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DDBE2E0-7B66-4F44-8A7E-A69B71ACAAB7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298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30212D7-6DBC-4C0A-A94C-13FE9BE75EC5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9221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477C654-BE53-4A80-BC1F-9A3C0D88DC47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462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うえ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8B491D8-A5AD-4359-852F-C4F8F6667FF9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780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A37F980-ADF2-4836-8641-9D5A7F49611C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911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くじら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ぐも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60F161-F368-491C-A033-FB6D211B0F7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</p:spTree>
    <p:extLst>
      <p:ext uri="{BB962C8B-B14F-4D97-AF65-F5344CB8AC3E}">
        <p14:creationId xmlns:p14="http://schemas.microsoft.com/office/powerpoint/2010/main" val="25771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D79640-C8CD-4607-B130-7ED98FD2FF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16E6E4-69BF-4410-8EF3-3FD402C5540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7AD276A-1DEE-4739-A653-CB76775CEE9C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28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D79640-C8CD-4607-B130-7ED98FD2FF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16E6E4-69BF-4410-8EF3-3FD402C5540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AB20988-B0C0-47B2-910B-3699F182E106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5276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D79640-C8CD-4607-B130-7ED98FD2FF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16E6E4-69BF-4410-8EF3-3FD402C5540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428EDE2-E0B3-4FA2-9491-E0E1CEF58065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667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D9C35CF-F893-4AEB-B25D-57C091B272A8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027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F720ED3-F142-4B0B-88AD-17B8838AC553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116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D29536-7AE4-47C4-A293-BE72DAE8ECC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かん字の　はなし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486461B-3158-432F-8EE6-71B0AE53748C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840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じどう車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D30E6E-8226-4A62-821B-6FD21F8A7639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EA13344-03D6-4CA7-9559-63F9C2F72287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じどう車くらべ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515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FA3190-045E-4FA5-8157-4E2CCE29692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じどう車くらべ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A204E1-848D-4700-806F-7027D5E15DC4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7620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CD79640-C8CD-4607-B130-7ED98FD2FFA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16E6E4-69BF-4410-8EF3-3FD402C55405}"/>
              </a:ext>
            </a:extLst>
          </p:cNvPr>
          <p:cNvSpPr txBox="1"/>
          <p:nvPr/>
        </p:nvSpPr>
        <p:spPr>
          <a:xfrm>
            <a:off x="458664" y="39461"/>
            <a:ext cx="71586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じどう車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かんを　つくろう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4E753C-247C-4866-A41C-59CBBFADB531}"/>
              </a:ext>
            </a:extLst>
          </p:cNvPr>
          <p:cNvSpPr txBox="1"/>
          <p:nvPr/>
        </p:nvSpPr>
        <p:spPr>
          <a:xfrm>
            <a:off x="3730231" y="2415415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464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767551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ともだちの　こと、しらせよう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B68DE63-384A-47F0-92BF-84AF3838261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324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4FA35-8179-419A-B640-ED8EF64C8999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くじら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ぐも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F25DBE7-3D96-4EDF-8DCE-C6B81AA8CB28}"/>
              </a:ext>
            </a:extLst>
          </p:cNvPr>
          <p:cNvSpPr txBox="1"/>
          <p:nvPr/>
        </p:nvSpPr>
        <p:spPr>
          <a:xfrm>
            <a:off x="3749140" y="243720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FA3190-045E-4FA5-8157-4E2CCE29692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むかしばなしを　よもう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1E7F1C-3494-4EE5-93AF-D3F7699316EF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3658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FA3190-045E-4FA5-8157-4E2CCE29692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おかゆの　おなべ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23AE9B-D752-465D-ABE8-4B663712E088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570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4E99A17-8F90-47DA-BD4C-E22C9774282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おかゆの　おなべ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3BF72AE-EB64-4D32-BFA9-A768A57BE12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</a:p>
        </p:txBody>
      </p:sp>
    </p:spTree>
    <p:extLst>
      <p:ext uri="{BB962C8B-B14F-4D97-AF65-F5344CB8AC3E}">
        <p14:creationId xmlns:p14="http://schemas.microsoft.com/office/powerpoint/2010/main" val="364750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FA3190-045E-4FA5-8157-4E2CCE29692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おかゆの　おなべ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1D8383-3CC8-4908-B584-728D8769E1D3}"/>
              </a:ext>
            </a:extLst>
          </p:cNvPr>
          <p:cNvSpPr txBox="1"/>
          <p:nvPr/>
        </p:nvSpPr>
        <p:spPr>
          <a:xfrm>
            <a:off x="3707654" y="2325105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221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FA3190-045E-4FA5-8157-4E2CCE29692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おかゆの　おなべ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DDED5A6-07F8-4731-BE4D-9E6AFB98C39C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4948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6581B3-02B1-4D9A-B15F-84F044B48E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4E585F-A7A8-43A4-9C85-47617DCE735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おかゆの　おなべ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0B5CF8C-6CC9-4712-9EAB-D8CC45D5786F}"/>
              </a:ext>
            </a:extLst>
          </p:cNvPr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うち中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6465949-E0E9-4563-BBBC-CF6826AC4D7B}"/>
              </a:ext>
            </a:extLst>
          </p:cNvPr>
          <p:cNvSpPr txBox="1"/>
          <p:nvPr/>
        </p:nvSpPr>
        <p:spPr>
          <a:xfrm>
            <a:off x="6494626" y="4786643"/>
            <a:ext cx="923330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</a:p>
        </p:txBody>
      </p:sp>
    </p:spTree>
    <p:extLst>
      <p:ext uri="{BB962C8B-B14F-4D97-AF65-F5344CB8AC3E}">
        <p14:creationId xmlns:p14="http://schemas.microsoft.com/office/powerpoint/2010/main" val="391814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6581B3-02B1-4D9A-B15F-84F044B48E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4E585F-A7A8-43A4-9C85-47617DCE735D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おかゆの　おなべ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341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ものの　名まえ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名まえ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5519120-2A1A-42DB-8FBD-5FBF0502099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</a:p>
        </p:txBody>
      </p:sp>
    </p:spTree>
    <p:extLst>
      <p:ext uri="{BB962C8B-B14F-4D97-AF65-F5344CB8AC3E}">
        <p14:creationId xmlns:p14="http://schemas.microsoft.com/office/powerpoint/2010/main" val="3095807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夕がた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3A89737-9B17-4D58-9E55-B48A77FD0AF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ものの　名まえ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C01310-693F-4E25-9C36-EF19B15C56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</a:p>
        </p:txBody>
      </p:sp>
    </p:spTree>
    <p:extLst>
      <p:ext uri="{BB962C8B-B14F-4D97-AF65-F5344CB8AC3E}">
        <p14:creationId xmlns:p14="http://schemas.microsoft.com/office/powerpoint/2010/main" val="105136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五百円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358711" y="1515678"/>
            <a:ext cx="1661993" cy="55426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ひゃく</a:t>
            </a:r>
            <a:r>
              <a:rPr lang="ja-JP" altLang="en-US" sz="3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3A89737-9B17-4D58-9E55-B48A77FD0AF5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ものの　名まえ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C01310-693F-4E25-9C36-EF19B15C56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</a:p>
        </p:txBody>
      </p:sp>
    </p:spTree>
    <p:extLst>
      <p:ext uri="{BB962C8B-B14F-4D97-AF65-F5344CB8AC3E}">
        <p14:creationId xmlns:p14="http://schemas.microsoft.com/office/powerpoint/2010/main" val="321582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6C12377-139E-4703-8BB4-1987BF50AB4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くじら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ぐも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D6FBA43-D0E8-47EE-8485-7E580C09D412}"/>
              </a:ext>
            </a:extLst>
          </p:cNvPr>
          <p:cNvSpPr txBox="1"/>
          <p:nvPr/>
        </p:nvSpPr>
        <p:spPr>
          <a:xfrm>
            <a:off x="6600056" y="521232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0A76A1F-4EB7-48FC-BB01-0EEAB1E04DAC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FC4030-D9C0-4E86-8F94-D901DE1C6AE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男の子</a:t>
            </a:r>
          </a:p>
        </p:txBody>
      </p:sp>
    </p:spTree>
    <p:extLst>
      <p:ext uri="{BB962C8B-B14F-4D97-AF65-F5344CB8AC3E}">
        <p14:creationId xmlns:p14="http://schemas.microsoft.com/office/powerpoint/2010/main" val="395825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えん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ものの　名まえ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145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E6402C0-E853-487A-B549-E6E775DFE90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ものの　名まえ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B87C7C6-B3B4-4818-9781-E9501156D7E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461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695406" y="494203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一月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65B7DA-4F54-4320-95D5-F26DA66EBF30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一日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EAACF6-4D8B-47F4-8F34-C6C9402883AC}"/>
              </a:ext>
            </a:extLst>
          </p:cNvPr>
          <p:cNvSpPr txBox="1"/>
          <p:nvPr/>
        </p:nvSpPr>
        <p:spPr>
          <a:xfrm>
            <a:off x="8050731" y="1027622"/>
            <a:ext cx="1107996" cy="35548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がつ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7B8DAA-6ADF-4697-A8DC-644BD208B784}"/>
              </a:ext>
            </a:extLst>
          </p:cNvPr>
          <p:cNvSpPr txBox="1"/>
          <p:nvPr/>
        </p:nvSpPr>
        <p:spPr>
          <a:xfrm>
            <a:off x="4587410" y="2918459"/>
            <a:ext cx="1107996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ついたち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35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お正月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571517" y="2907188"/>
            <a:ext cx="923330" cy="55426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r>
              <a:rPr lang="ja-JP" altLang="en-US" sz="3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がつ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C01310-693F-4E25-9C36-EF19B15C56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589A25-28A7-475F-A263-91FDE50857B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336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359F862-4250-412F-89F7-F0DF0490547B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A484822-51B7-4171-85CE-D0D054CBB952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109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410DC5-DA75-4B6C-A150-A5821A068175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D061EF9-E0D0-4289-A17A-C7887842D941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867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67D9623-8EAB-404A-B334-C8B3B2252D7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337C884-76A3-467C-ACE5-774B388E2B1E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743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1B53CE2-60FB-4EBD-920A-EC63BF84BB1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6A404A3-BB54-47FD-B78B-8ECDCE84BF10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137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C63326-CBF2-41F8-91A1-AAB13FDD978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B086ED3-1D44-4D32-B3C2-7D13C7794ABF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767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23498AB-3A55-4B88-8B6C-B8348778D5F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322BD1A-B545-4A43-BAC0-476B5852BC81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なの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515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女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の子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6C12377-139E-4703-8BB4-1987BF50AB4D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くじら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ぐも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BD2DD26-A6C8-42D7-8AD5-DC3184866A8B}"/>
              </a:ext>
            </a:extLst>
          </p:cNvPr>
          <p:cNvSpPr txBox="1"/>
          <p:nvPr/>
        </p:nvSpPr>
        <p:spPr>
          <a:xfrm>
            <a:off x="6600056" y="521232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1EB7774-BE77-489B-9D0E-D2ED9CF905C1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おんな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566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FD28F4A-127B-4B13-A198-109411C77A6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FB23649-61FC-4F9B-939A-F6EFA8D906DC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4255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63BEC33-E36C-496C-BFE7-369854896344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ここのか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4819877-F469-4D19-98EB-ABE133B844BD}"/>
              </a:ext>
            </a:extLst>
          </p:cNvPr>
          <p:cNvSpPr txBox="1"/>
          <p:nvPr/>
        </p:nvSpPr>
        <p:spPr>
          <a:xfrm>
            <a:off x="3756760" y="117456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545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CC6958A-C558-4808-9024-72E6A061319C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A123883-1499-49E0-A6F7-8EB32CAABDFF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689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1C8F4C1-173E-46F5-B8AB-5152F0011FAC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3D021A-69F5-4E9A-B3DD-366697E4BCE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EC1E61-9C85-4C8E-898A-6B4FBD21A49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二十日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CDE1F99-67B1-455D-BC0D-262401409183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はつか</a:t>
            </a:r>
          </a:p>
        </p:txBody>
      </p:sp>
    </p:spTree>
    <p:extLst>
      <p:ext uri="{BB962C8B-B14F-4D97-AF65-F5344CB8AC3E}">
        <p14:creationId xmlns:p14="http://schemas.microsoft.com/office/powerpoint/2010/main" val="132140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8610A8-FD8C-4D92-AEC7-4398D5DAD0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8E3A1B2-8A25-4897-84FC-7D8BA86D6F90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2892033-C375-4134-A7B3-8111CD542613}"/>
              </a:ext>
            </a:extLst>
          </p:cNvPr>
          <p:cNvSpPr txBox="1"/>
          <p:nvPr/>
        </p:nvSpPr>
        <p:spPr>
          <a:xfrm>
            <a:off x="3865697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849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天の川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C01310-693F-4E25-9C36-EF19B15C56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0589A25-28A7-475F-A263-91FDE50857B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955C733-0E4B-4A2A-A51A-363F162D97E9}"/>
              </a:ext>
            </a:extLst>
          </p:cNvPr>
          <p:cNvSpPr txBox="1"/>
          <p:nvPr/>
        </p:nvSpPr>
        <p:spPr>
          <a:xfrm>
            <a:off x="6508181" y="101838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E703B31-D33F-4C9F-BC6B-C86884A9CE67}"/>
              </a:ext>
            </a:extLst>
          </p:cNvPr>
          <p:cNvSpPr txBox="1"/>
          <p:nvPr/>
        </p:nvSpPr>
        <p:spPr>
          <a:xfrm>
            <a:off x="6698681" y="480098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394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大すき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C01310-693F-4E25-9C36-EF19B15C564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709326-2BF0-4C75-B1E3-7E0AED4E2569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455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やす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休み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8B47E3-F634-4718-B411-80F5D6EFEDD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00ADCD-CAEC-4CAD-AC4F-9F07268074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197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41263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かね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8B47E3-F634-4718-B411-80F5D6EFEDD1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00ADCD-CAEC-4CAD-AC4F-9F07268074B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41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80E760-8D55-4D93-BFB7-A80CED0CB838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1D9A594-5ED2-4BC6-A9CE-FC103F25F931}"/>
              </a:ext>
            </a:extLst>
          </p:cNvPr>
          <p:cNvSpPr txBox="1"/>
          <p:nvPr/>
        </p:nvSpPr>
        <p:spPr>
          <a:xfrm>
            <a:off x="3764098" y="224608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1412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772762" y="2582640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9733E97-3D3D-4DC3-B90C-B872C441850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DA84663-59D3-453F-B5A7-FEFF0099539A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4E93BCB-E18B-4D42-9D6F-922CA0BF5646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くじら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ぐも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420B9AB-272F-486B-BEB9-80C46580C184}"/>
              </a:ext>
            </a:extLst>
          </p:cNvPr>
          <p:cNvSpPr txBox="1"/>
          <p:nvPr/>
        </p:nvSpPr>
        <p:spPr>
          <a:xfrm>
            <a:off x="3871060" y="1953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228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3787406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げつ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213523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2696685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11200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246247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BD8F15D-7373-4AD3-B781-C0BBB40AB487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347294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441842D-3EE0-4F44-8BD5-7DCB22F3A5BB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日づけと　よう日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E0A0FED-DAE2-472D-9EA0-C5CAF686301B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997DDCF-E073-44AF-B600-6AC6881E0308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838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8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糸車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034E2-5F78-48B3-BB8C-DFE619759D6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たぬきの　糸車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DF9B70-B6D4-443C-9720-DBBF57126DD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9075BBA-D5A3-4530-ACC9-1C539DF04ECD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いと ぐるま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203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730059" y="1807562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目玉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034E2-5F78-48B3-BB8C-DFE619759D6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たぬきの　糸車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DF9B70-B6D4-443C-9720-DBBF57126DD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0E0461-5121-416D-BA07-93877ADBB4CF}"/>
              </a:ext>
            </a:extLst>
          </p:cNvPr>
          <p:cNvSpPr txBox="1"/>
          <p:nvPr/>
        </p:nvSpPr>
        <p:spPr>
          <a:xfrm>
            <a:off x="6730059" y="3923972"/>
            <a:ext cx="1415772" cy="21390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だま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41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575BE5-0ED3-44E4-A537-7E1408462DC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たぬきの　糸車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EE3ED65-C3E1-4F03-BD9A-094DC16B8D2B}"/>
              </a:ext>
            </a:extLst>
          </p:cNvPr>
          <p:cNvSpPr txBox="1"/>
          <p:nvPr/>
        </p:nvSpPr>
        <p:spPr>
          <a:xfrm>
            <a:off x="3775387" y="227994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112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082666" y="21336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4FA35-8179-419A-B640-ED8EF64C8999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くじら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ぐも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3ED88FC-8BDE-4C95-BCDE-32088F254904}"/>
              </a:ext>
            </a:extLst>
          </p:cNvPr>
          <p:cNvSpPr txBox="1"/>
          <p:nvPr/>
        </p:nvSpPr>
        <p:spPr>
          <a:xfrm>
            <a:off x="3741520" y="1884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141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下りる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DA07576-15C0-448F-92F8-959D2A9EC24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1C8A72F-DA5F-4286-97A2-BBD7AE6B641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たぬきの　糸車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108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0FC3AE0-6DE6-4BAE-A061-E14E1611D5B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6B78363-C08B-45EE-A9CF-9E7DA449A2A6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たぬきの　糸車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871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575BE5-0ED3-44E4-A537-7E1408462DC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たぬきの　糸車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1E43C3C-6D1B-4F74-A504-83A9913E1D20}"/>
              </a:ext>
            </a:extLst>
          </p:cNvPr>
          <p:cNvSpPr txBox="1"/>
          <p:nvPr/>
        </p:nvSpPr>
        <p:spPr>
          <a:xfrm>
            <a:off x="3764098" y="2212215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494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どうぶつの　赤ちゃん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赤ちゃん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2460A9D-9E2C-481E-809A-A74D741BA89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D30E6E-8226-4A62-821B-6FD21F8A7639}"/>
              </a:ext>
            </a:extLst>
          </p:cNvPr>
          <p:cNvSpPr txBox="1"/>
          <p:nvPr/>
        </p:nvSpPr>
        <p:spPr>
          <a:xfrm>
            <a:off x="6444715" y="109995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910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733696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生まれる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194DD9-776E-4C3E-A525-7169595CA803}"/>
              </a:ext>
            </a:extLst>
          </p:cNvPr>
          <p:cNvSpPr txBox="1"/>
          <p:nvPr/>
        </p:nvSpPr>
        <p:spPr>
          <a:xfrm>
            <a:off x="6444715" y="1451650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0C313A4-A4CE-48D0-8332-2BA9C32BD663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どうぶつの　赤ちゃん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17E8B0-FB89-4EC7-87AD-97FBC85D79C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861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どうぶつの　赤ちゃん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F71D74B-15AE-47D5-BBDE-58D46EECA35C}"/>
              </a:ext>
            </a:extLst>
          </p:cNvPr>
          <p:cNvSpPr txBox="1"/>
          <p:nvPr/>
        </p:nvSpPr>
        <p:spPr>
          <a:xfrm>
            <a:off x="3854409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055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王さま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E915E46-4D80-41B3-A27E-5104919FC8C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0B7A1E7-CBE4-46F4-AC3F-CC8AF47912F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591C70F-F92A-4FBD-9F55-E43853239E3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どうぶつの　赤ちゃん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153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どうぶつの　赤ちゃん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36D50A-842F-49AC-8246-CBD4B5519707}"/>
              </a:ext>
            </a:extLst>
          </p:cNvPr>
          <p:cNvSpPr txBox="1"/>
          <p:nvPr/>
        </p:nvSpPr>
        <p:spPr>
          <a:xfrm>
            <a:off x="3854409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8004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FDF9B70-B6D4-443C-9720-DBBF57126DD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80224DA-F420-4704-89F9-A6B192523C24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どうぶつの　赤ちゃん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ねん</a:t>
            </a:r>
          </a:p>
        </p:txBody>
      </p:sp>
    </p:spTree>
    <p:extLst>
      <p:ext uri="{BB962C8B-B14F-4D97-AF65-F5344CB8AC3E}">
        <p14:creationId xmlns:p14="http://schemas.microsoft.com/office/powerpoint/2010/main" val="413181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立つ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C1710F-8411-4B22-8771-AA7C0069BF6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F55480-C2A6-45F6-AC28-1C6B6F904BAE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どうぶつの　赤ちゃん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5148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BD106E2-8226-4FD1-B622-7A3DA5B09D51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くじら</a:t>
            </a:r>
            <a:r>
              <a:rPr lang="ja-JP" altLang="en-US" sz="3600" dirty="0" err="1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ぐも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166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くさ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どうぶつの　赤ちゃん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F36202-F94C-412A-8755-A241EE03E114}"/>
              </a:ext>
            </a:extLst>
          </p:cNvPr>
          <p:cNvSpPr txBox="1"/>
          <p:nvPr/>
        </p:nvSpPr>
        <p:spPr>
          <a:xfrm>
            <a:off x="3764098" y="2223504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925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これは、なんでしょう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4567A6E-3A54-41DB-B843-3FD052A8C8DC}"/>
              </a:ext>
            </a:extLst>
          </p:cNvPr>
          <p:cNvSpPr txBox="1"/>
          <p:nvPr/>
        </p:nvSpPr>
        <p:spPr>
          <a:xfrm>
            <a:off x="3820542" y="2246082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446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いぬ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ずうっと、ずっと、大すきだよ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D738EB0-40CE-42EC-ADC8-EFC1A88B009C}"/>
              </a:ext>
            </a:extLst>
          </p:cNvPr>
          <p:cNvSpPr txBox="1"/>
          <p:nvPr/>
        </p:nvSpPr>
        <p:spPr>
          <a:xfrm>
            <a:off x="3839306" y="22912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320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C1710F-8411-4B22-8771-AA7C0069BF6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8A647D-DD62-441F-B0A9-7FDCA984FDE3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ずうっと、ずっと、大すきだよ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63042E-9393-45B3-B147-8CDC902F69F0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</a:t>
            </a:r>
          </a:p>
        </p:txBody>
      </p:sp>
    </p:spTree>
    <p:extLst>
      <p:ext uri="{BB962C8B-B14F-4D97-AF65-F5344CB8AC3E}">
        <p14:creationId xmlns:p14="http://schemas.microsoft.com/office/powerpoint/2010/main" val="20728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</a:t>
            </a:r>
            <a:r>
              <a:rPr kumimoji="1"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DE2537-476C-470E-B357-FA12D60D01A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356DA1-F7FA-46D9-9E96-7636893A5410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ずうっと、ずっと、大すきだよ</a:t>
            </a:r>
          </a:p>
        </p:txBody>
      </p:sp>
    </p:spTree>
    <p:extLst>
      <p:ext uri="{BB962C8B-B14F-4D97-AF65-F5344CB8AC3E}">
        <p14:creationId xmlns:p14="http://schemas.microsoft.com/office/powerpoint/2010/main" val="74801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ずうっと、ずっと、大すきだよ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8908A3E-5B7A-4929-A887-C3F8A4B09B43}"/>
              </a:ext>
            </a:extLst>
          </p:cNvPr>
          <p:cNvSpPr txBox="1"/>
          <p:nvPr/>
        </p:nvSpPr>
        <p:spPr>
          <a:xfrm>
            <a:off x="3839306" y="2279949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496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C1710F-8411-4B22-8771-AA7C0069BF6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8A647D-DD62-441F-B0A9-7FDCA984FDE3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ずうっと、ずっと、大すきだよ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63042E-9393-45B3-B147-8CDC902F69F0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のぼ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922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にて　いる　かん字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AF028D-67EE-4EBD-84C8-527C5887D1C8}"/>
              </a:ext>
            </a:extLst>
          </p:cNvPr>
          <p:cNvSpPr txBox="1"/>
          <p:nvPr/>
        </p:nvSpPr>
        <p:spPr>
          <a:xfrm>
            <a:off x="3839306" y="216706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5129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にて　いる　かん字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5457BF3-FED7-424F-9812-C08CB6F734BB}"/>
              </a:ext>
            </a:extLst>
          </p:cNvPr>
          <p:cNvSpPr txBox="1"/>
          <p:nvPr/>
        </p:nvSpPr>
        <p:spPr>
          <a:xfrm>
            <a:off x="3957517" y="2212215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343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右足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みぎ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あし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B061BD-9AA6-44B4-8069-3A01029351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66909E9-7527-43A2-96B0-C977666DC80D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にて　いる　かん字</a:t>
            </a:r>
          </a:p>
        </p:txBody>
      </p:sp>
    </p:spTree>
    <p:extLst>
      <p:ext uri="{BB962C8B-B14F-4D97-AF65-F5344CB8AC3E}">
        <p14:creationId xmlns:p14="http://schemas.microsoft.com/office/powerpoint/2010/main" val="156336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5" y="39461"/>
            <a:ext cx="575925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しらせたいな、見せたいな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見せる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60F161-F368-491C-A033-FB6D211B0F7C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</p:spTree>
    <p:extLst>
      <p:ext uri="{BB962C8B-B14F-4D97-AF65-F5344CB8AC3E}">
        <p14:creationId xmlns:p14="http://schemas.microsoft.com/office/powerpoint/2010/main" val="32176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８９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にて　いる　かん字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937A0B-B167-49F3-88EF-8C42D8890DC2}"/>
              </a:ext>
            </a:extLst>
          </p:cNvPr>
          <p:cNvSpPr txBox="1"/>
          <p:nvPr/>
        </p:nvSpPr>
        <p:spPr>
          <a:xfrm>
            <a:off x="4109794" y="240910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298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2B061BD-9AA6-44B4-8069-3A010293516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66909E9-7527-43A2-96B0-C977666DC80D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にて　いる　かん字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4A8A48F-0A96-404A-A92F-65FB87A65AA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6EF1C59-EB9C-4989-B08C-C3C71D57AA91}"/>
              </a:ext>
            </a:extLst>
          </p:cNvPr>
          <p:cNvSpPr txBox="1"/>
          <p:nvPr/>
        </p:nvSpPr>
        <p:spPr>
          <a:xfrm>
            <a:off x="6873941" y="444160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</p:spTree>
    <p:extLst>
      <p:ext uri="{BB962C8B-B14F-4D97-AF65-F5344CB8AC3E}">
        <p14:creationId xmlns:p14="http://schemas.microsoft.com/office/powerpoint/2010/main" val="200636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ひだり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64D2A2-61FC-4415-AFE4-EDE54F53E3DA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にて　いる　かん字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53A6093-11F7-465A-8E85-D44207A5CE22}"/>
              </a:ext>
            </a:extLst>
          </p:cNvPr>
          <p:cNvSpPr txBox="1"/>
          <p:nvPr/>
        </p:nvSpPr>
        <p:spPr>
          <a:xfrm>
            <a:off x="3752809" y="2370260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669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一年生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1397648"/>
            <a:ext cx="1200329" cy="51460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いちねん</a:t>
            </a:r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DE2537-476C-470E-B357-FA12D60D01A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356DA1-F7FA-46D9-9E96-7636893A5410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いい　こと　いっぱい、一年生</a:t>
            </a:r>
          </a:p>
        </p:txBody>
      </p:sp>
    </p:spTree>
    <p:extLst>
      <p:ext uri="{BB962C8B-B14F-4D97-AF65-F5344CB8AC3E}">
        <p14:creationId xmlns:p14="http://schemas.microsoft.com/office/powerpoint/2010/main" val="75297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EB1AD0-C78F-4A7A-87CA-9D81B5D0F1F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2EE053A-CDA2-4E7D-AE88-7C626C7D2CBB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いい　こと　いっぱい、一年生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1FAAC28-3A02-41FC-A2E7-AC752BFCC8B6}"/>
              </a:ext>
            </a:extLst>
          </p:cNvPr>
          <p:cNvSpPr txBox="1"/>
          <p:nvPr/>
        </p:nvSpPr>
        <p:spPr>
          <a:xfrm>
            <a:off x="4109794" y="239283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320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玉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入れ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19784" y="922336"/>
            <a:ext cx="1200329" cy="36496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  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9DE2537-476C-470E-B357-FA12D60D01A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E356DA1-F7FA-46D9-9E96-7636893A5410}"/>
              </a:ext>
            </a:extLst>
          </p:cNvPr>
          <p:cNvSpPr txBox="1"/>
          <p:nvPr/>
        </p:nvSpPr>
        <p:spPr>
          <a:xfrm>
            <a:off x="458664" y="39461"/>
            <a:ext cx="676128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いい　こと　いっぱい、一年生</a:t>
            </a:r>
          </a:p>
        </p:txBody>
      </p:sp>
    </p:spTree>
    <p:extLst>
      <p:ext uri="{BB962C8B-B14F-4D97-AF65-F5344CB8AC3E}">
        <p14:creationId xmlns:p14="http://schemas.microsoft.com/office/powerpoint/2010/main" val="352418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928</Words>
  <Application>Microsoft Office PowerPoint</Application>
  <PresentationFormat>ワイド画面</PresentationFormat>
  <Paragraphs>410</Paragraphs>
  <Slides>95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95</vt:i4>
      </vt:variant>
    </vt:vector>
  </HeadingPairs>
  <TitlesOfParts>
    <vt:vector size="100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1年（下）</dc:title>
  <dc:creator>morita</dc:creator>
  <cp:lastModifiedBy>colas@edu-c.local</cp:lastModifiedBy>
  <cp:revision>84</cp:revision>
  <dcterms:created xsi:type="dcterms:W3CDTF">2019-06-12T23:18:36Z</dcterms:created>
  <dcterms:modified xsi:type="dcterms:W3CDTF">2023-09-22T04:22:47Z</dcterms:modified>
</cp:coreProperties>
</file>