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301" r:id="rId3"/>
    <p:sldId id="303" r:id="rId4"/>
    <p:sldId id="305" r:id="rId5"/>
    <p:sldId id="323" r:id="rId6"/>
    <p:sldId id="334" r:id="rId7"/>
    <p:sldId id="335" r:id="rId8"/>
    <p:sldId id="336" r:id="rId9"/>
    <p:sldId id="308" r:id="rId10"/>
    <p:sldId id="314" r:id="rId11"/>
    <p:sldId id="324" r:id="rId12"/>
    <p:sldId id="315" r:id="rId13"/>
    <p:sldId id="325" r:id="rId14"/>
    <p:sldId id="326" r:id="rId15"/>
    <p:sldId id="313" r:id="rId16"/>
    <p:sldId id="322" r:id="rId17"/>
    <p:sldId id="327" r:id="rId18"/>
    <p:sldId id="328" r:id="rId19"/>
    <p:sldId id="330" r:id="rId20"/>
    <p:sldId id="329" r:id="rId21"/>
    <p:sldId id="331" r:id="rId22"/>
    <p:sldId id="332" r:id="rId23"/>
    <p:sldId id="333" r:id="rId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342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AA1BD-F274-4212-9AD3-B8C0585F30A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7BC21-CBA1-4163-9CB5-12B454DA5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51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25616" y="2453207"/>
            <a:ext cx="108029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比例と反比例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3711022" y="4489900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座標軸と座標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1632469-822E-4AD7-9623-061EB9EE449A}"/>
              </a:ext>
            </a:extLst>
          </p:cNvPr>
          <p:cNvSpPr/>
          <p:nvPr/>
        </p:nvSpPr>
        <p:spPr>
          <a:xfrm>
            <a:off x="498942" y="413921"/>
            <a:ext cx="24416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原点</a:t>
            </a:r>
            <a:endParaRPr lang="ja-JP" altLang="en-US" sz="8800">
              <a:solidFill>
                <a:srgbClr val="0070C0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BD942F1-F789-44B4-B5CA-A0F340AB51E1}"/>
              </a:ext>
            </a:extLst>
          </p:cNvPr>
          <p:cNvGrpSpPr/>
          <p:nvPr/>
        </p:nvGrpSpPr>
        <p:grpSpPr>
          <a:xfrm>
            <a:off x="3756484" y="1194158"/>
            <a:ext cx="5777065" cy="5363113"/>
            <a:chOff x="3954546" y="526697"/>
            <a:chExt cx="5777065" cy="5363113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85640AE6-E1FE-49B3-92CA-2FEFC8FA8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EC78CC4-EB99-405B-9C99-FF451A256BF8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2529204F-0044-469D-BF13-8241EF984270}"/>
                  </a:ext>
                </a:extLst>
              </p:cNvPr>
              <p:cNvCxnSpPr>
                <a:cxnSpLocks/>
                <a:endCxn id="10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7D3B90D4-5F29-434D-8D29-8A01540441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50439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1632469-822E-4AD7-9623-061EB9EE449A}"/>
              </a:ext>
            </a:extLst>
          </p:cNvPr>
          <p:cNvSpPr/>
          <p:nvPr/>
        </p:nvSpPr>
        <p:spPr>
          <a:xfrm>
            <a:off x="498942" y="413921"/>
            <a:ext cx="24416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原点</a:t>
            </a:r>
            <a:endParaRPr lang="ja-JP" altLang="en-US" sz="8800">
              <a:solidFill>
                <a:srgbClr val="0070C0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BD942F1-F789-44B4-B5CA-A0F340AB51E1}"/>
              </a:ext>
            </a:extLst>
          </p:cNvPr>
          <p:cNvGrpSpPr/>
          <p:nvPr/>
        </p:nvGrpSpPr>
        <p:grpSpPr>
          <a:xfrm>
            <a:off x="3756484" y="1194158"/>
            <a:ext cx="5777065" cy="5363113"/>
            <a:chOff x="3954546" y="526697"/>
            <a:chExt cx="5777065" cy="5363113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85640AE6-E1FE-49B3-92CA-2FEFC8FA8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EC78CC4-EB99-405B-9C99-FF451A256BF8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2529204F-0044-469D-BF13-8241EF984270}"/>
                  </a:ext>
                </a:extLst>
              </p:cNvPr>
              <p:cNvCxnSpPr>
                <a:cxnSpLocks/>
                <a:endCxn id="10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7D3B90D4-5F29-434D-8D29-8A01540441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楕円 13">
            <a:extLst>
              <a:ext uri="{FF2B5EF4-FFF2-40B4-BE49-F238E27FC236}">
                <a16:creationId xmlns:a16="http://schemas.microsoft.com/office/drawing/2014/main" id="{223EA755-6BB4-436F-8B01-A36884723F1A}"/>
              </a:ext>
            </a:extLst>
          </p:cNvPr>
          <p:cNvSpPr/>
          <p:nvPr/>
        </p:nvSpPr>
        <p:spPr>
          <a:xfrm>
            <a:off x="6645016" y="3735186"/>
            <a:ext cx="261250" cy="2612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58FC58-DC7B-431A-AF2E-E64D4E1F5E78}"/>
              </a:ext>
            </a:extLst>
          </p:cNvPr>
          <p:cNvSpPr txBox="1"/>
          <p:nvPr/>
        </p:nvSpPr>
        <p:spPr>
          <a:xfrm>
            <a:off x="7704248" y="3841799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原点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sp>
        <p:nvSpPr>
          <p:cNvPr id="17" name="矢印: 右カーブ 16">
            <a:extLst>
              <a:ext uri="{FF2B5EF4-FFF2-40B4-BE49-F238E27FC236}">
                <a16:creationId xmlns:a16="http://schemas.microsoft.com/office/drawing/2014/main" id="{744CD8B6-CDA3-49DE-8FAD-2FCF95DBB713}"/>
              </a:ext>
            </a:extLst>
          </p:cNvPr>
          <p:cNvSpPr/>
          <p:nvPr/>
        </p:nvSpPr>
        <p:spPr>
          <a:xfrm rot="16200000" flipH="1" flipV="1">
            <a:off x="7146224" y="1739924"/>
            <a:ext cx="1261072" cy="2481492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83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0" y="-744591"/>
            <a:ext cx="501130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17319E8-0EB3-4462-AD3F-34F0EFBE8848}"/>
              </a:ext>
            </a:extLst>
          </p:cNvPr>
          <p:cNvGrpSpPr/>
          <p:nvPr/>
        </p:nvGrpSpPr>
        <p:grpSpPr>
          <a:xfrm>
            <a:off x="3787424" y="1137130"/>
            <a:ext cx="5777065" cy="5363113"/>
            <a:chOff x="3954546" y="526697"/>
            <a:chExt cx="5777065" cy="53631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AC7EEA9-B2A4-4EC1-B68E-F2A13881C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734134A8-8768-451B-8E61-797F7E11412E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D6D4142A-FAF4-433B-8709-3C38EDEEE1E2}"/>
                  </a:ext>
                </a:extLst>
              </p:cNvPr>
              <p:cNvCxnSpPr>
                <a:cxnSpLocks/>
                <a:endCxn id="1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67A5E33C-A1CD-450A-8C0D-0B01160FA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楕円 21">
            <a:extLst>
              <a:ext uri="{FF2B5EF4-FFF2-40B4-BE49-F238E27FC236}">
                <a16:creationId xmlns:a16="http://schemas.microsoft.com/office/drawing/2014/main" id="{E2DC5150-4513-42D4-8753-88AD459C13E9}"/>
              </a:ext>
            </a:extLst>
          </p:cNvPr>
          <p:cNvSpPr/>
          <p:nvPr/>
        </p:nvSpPr>
        <p:spPr>
          <a:xfrm>
            <a:off x="8690970" y="2226253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カーブ 25">
            <a:extLst>
              <a:ext uri="{FF2B5EF4-FFF2-40B4-BE49-F238E27FC236}">
                <a16:creationId xmlns:a16="http://schemas.microsoft.com/office/drawing/2014/main" id="{65A54420-166A-4E09-AD61-9005904D65F0}"/>
              </a:ext>
            </a:extLst>
          </p:cNvPr>
          <p:cNvSpPr/>
          <p:nvPr/>
        </p:nvSpPr>
        <p:spPr>
          <a:xfrm rot="16999980" flipH="1" flipV="1">
            <a:off x="9312227" y="470452"/>
            <a:ext cx="1480545" cy="2447602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0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0" y="-744591"/>
            <a:ext cx="501130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17319E8-0EB3-4462-AD3F-34F0EFBE8848}"/>
              </a:ext>
            </a:extLst>
          </p:cNvPr>
          <p:cNvGrpSpPr/>
          <p:nvPr/>
        </p:nvGrpSpPr>
        <p:grpSpPr>
          <a:xfrm>
            <a:off x="3787424" y="1137130"/>
            <a:ext cx="5777065" cy="5363113"/>
            <a:chOff x="3954546" y="526697"/>
            <a:chExt cx="5777065" cy="53631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AC7EEA9-B2A4-4EC1-B68E-F2A13881C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734134A8-8768-451B-8E61-797F7E11412E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D6D4142A-FAF4-433B-8709-3C38EDEEE1E2}"/>
                  </a:ext>
                </a:extLst>
              </p:cNvPr>
              <p:cNvCxnSpPr>
                <a:cxnSpLocks/>
                <a:endCxn id="1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67A5E33C-A1CD-450A-8C0D-0B01160FA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1328850-F97A-488D-8D95-CEFD1BBC8022}"/>
              </a:ext>
            </a:extLst>
          </p:cNvPr>
          <p:cNvGrpSpPr/>
          <p:nvPr/>
        </p:nvGrpSpPr>
        <p:grpSpPr>
          <a:xfrm>
            <a:off x="8668107" y="2226253"/>
            <a:ext cx="261250" cy="1692654"/>
            <a:chOff x="8174230" y="2217293"/>
            <a:chExt cx="261250" cy="1692654"/>
          </a:xfrm>
        </p:grpSpPr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E2DC5150-4513-42D4-8753-88AD459C13E9}"/>
                </a:ext>
              </a:extLst>
            </p:cNvPr>
            <p:cNvSpPr/>
            <p:nvPr/>
          </p:nvSpPr>
          <p:spPr>
            <a:xfrm>
              <a:off x="8197093" y="2217293"/>
              <a:ext cx="214313" cy="21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A0E537DC-DB7B-46A8-A586-A261BF4EC25C}"/>
                </a:ext>
              </a:extLst>
            </p:cNvPr>
            <p:cNvCxnSpPr>
              <a:cxnSpLocks/>
              <a:endCxn id="22" idx="4"/>
            </p:cNvCxnSpPr>
            <p:nvPr/>
          </p:nvCxnSpPr>
          <p:spPr>
            <a:xfrm flipV="1">
              <a:off x="8302551" y="2433293"/>
              <a:ext cx="1699" cy="1347192"/>
            </a:xfrm>
            <a:prstGeom prst="line">
              <a:avLst/>
            </a:prstGeom>
            <a:ln w="381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6A7F2CE2-8DA9-49F4-B4E9-3ADB6432BBF3}"/>
                </a:ext>
              </a:extLst>
            </p:cNvPr>
            <p:cNvSpPr/>
            <p:nvPr/>
          </p:nvSpPr>
          <p:spPr>
            <a:xfrm>
              <a:off x="8174230" y="3648692"/>
              <a:ext cx="261250" cy="26125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矢印: 右カーブ 15">
            <a:extLst>
              <a:ext uri="{FF2B5EF4-FFF2-40B4-BE49-F238E27FC236}">
                <a16:creationId xmlns:a16="http://schemas.microsoft.com/office/drawing/2014/main" id="{1699137C-F2C4-4D03-A45A-65277AB3EB73}"/>
              </a:ext>
            </a:extLst>
          </p:cNvPr>
          <p:cNvSpPr/>
          <p:nvPr/>
        </p:nvSpPr>
        <p:spPr>
          <a:xfrm rot="1883373" flipH="1" flipV="1">
            <a:off x="8486253" y="4056874"/>
            <a:ext cx="886208" cy="1912970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0E83FB-A98C-4427-80D5-3A3A26875B4D}"/>
              </a:ext>
            </a:extLst>
          </p:cNvPr>
          <p:cNvSpPr txBox="1"/>
          <p:nvPr/>
        </p:nvSpPr>
        <p:spPr>
          <a:xfrm>
            <a:off x="4267036" y="3609415"/>
            <a:ext cx="501130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914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152314" y="-707197"/>
            <a:ext cx="495039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8F2CA2C-B6EE-4FC0-8F56-46F801DE9F91}"/>
              </a:ext>
            </a:extLst>
          </p:cNvPr>
          <p:cNvGrpSpPr/>
          <p:nvPr/>
        </p:nvGrpSpPr>
        <p:grpSpPr>
          <a:xfrm>
            <a:off x="3787424" y="1147888"/>
            <a:ext cx="5777065" cy="5363113"/>
            <a:chOff x="3954546" y="526697"/>
            <a:chExt cx="5777065" cy="5363113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BCA2069-936F-48AD-B7C7-5451142A6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27BD5CF6-F115-4300-9BFA-3E91718DD99B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D1C75FFD-C850-4F58-9980-FF32EDEB31A2}"/>
                  </a:ext>
                </a:extLst>
              </p:cNvPr>
              <p:cNvCxnSpPr>
                <a:cxnSpLocks/>
                <a:endCxn id="13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8EC86149-CA27-46A8-B322-231F73D2EC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楕円 21">
            <a:extLst>
              <a:ext uri="{FF2B5EF4-FFF2-40B4-BE49-F238E27FC236}">
                <a16:creationId xmlns:a16="http://schemas.microsoft.com/office/drawing/2014/main" id="{448E1147-C9B0-4998-8A48-8AAC88D65BCB}"/>
              </a:ext>
            </a:extLst>
          </p:cNvPr>
          <p:cNvSpPr/>
          <p:nvPr/>
        </p:nvSpPr>
        <p:spPr>
          <a:xfrm>
            <a:off x="8690970" y="2226253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右カーブ 15">
            <a:extLst>
              <a:ext uri="{FF2B5EF4-FFF2-40B4-BE49-F238E27FC236}">
                <a16:creationId xmlns:a16="http://schemas.microsoft.com/office/drawing/2014/main" id="{0388888B-470A-452C-A913-B4786B12F15A}"/>
              </a:ext>
            </a:extLst>
          </p:cNvPr>
          <p:cNvSpPr/>
          <p:nvPr/>
        </p:nvSpPr>
        <p:spPr>
          <a:xfrm rot="16999980" flipH="1" flipV="1">
            <a:off x="9312227" y="470452"/>
            <a:ext cx="1480545" cy="2447602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54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152314" y="-707197"/>
            <a:ext cx="495039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8F2CA2C-B6EE-4FC0-8F56-46F801DE9F91}"/>
              </a:ext>
            </a:extLst>
          </p:cNvPr>
          <p:cNvGrpSpPr/>
          <p:nvPr/>
        </p:nvGrpSpPr>
        <p:grpSpPr>
          <a:xfrm>
            <a:off x="3787424" y="1147888"/>
            <a:ext cx="5777065" cy="5363113"/>
            <a:chOff x="3954546" y="526697"/>
            <a:chExt cx="5777065" cy="5363113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BCA2069-936F-48AD-B7C7-5451142A6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27BD5CF6-F115-4300-9BFA-3E91718DD99B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D1C75FFD-C850-4F58-9980-FF32EDEB31A2}"/>
                  </a:ext>
                </a:extLst>
              </p:cNvPr>
              <p:cNvCxnSpPr>
                <a:cxnSpLocks/>
                <a:endCxn id="13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8EC86149-CA27-46A8-B322-231F73D2EC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矢印: 右カーブ 17">
            <a:extLst>
              <a:ext uri="{FF2B5EF4-FFF2-40B4-BE49-F238E27FC236}">
                <a16:creationId xmlns:a16="http://schemas.microsoft.com/office/drawing/2014/main" id="{DB0F72EA-81AA-4A27-BE05-4869FEC80506}"/>
              </a:ext>
            </a:extLst>
          </p:cNvPr>
          <p:cNvSpPr/>
          <p:nvPr/>
        </p:nvSpPr>
        <p:spPr>
          <a:xfrm rot="1883373" flipV="1">
            <a:off x="4788973" y="1335541"/>
            <a:ext cx="1308439" cy="2589176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8F64773-2A93-40FC-8129-A954DB9AA262}"/>
              </a:ext>
            </a:extLst>
          </p:cNvPr>
          <p:cNvGrpSpPr/>
          <p:nvPr/>
        </p:nvGrpSpPr>
        <p:grpSpPr>
          <a:xfrm>
            <a:off x="6852621" y="2200853"/>
            <a:ext cx="2078062" cy="216000"/>
            <a:chOff x="6358744" y="2191893"/>
            <a:chExt cx="2078062" cy="216000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B5BA298-133A-4B86-99D0-4598EFFD2D23}"/>
                </a:ext>
              </a:extLst>
            </p:cNvPr>
            <p:cNvCxnSpPr>
              <a:cxnSpLocks/>
            </p:cNvCxnSpPr>
            <p:nvPr/>
          </p:nvCxnSpPr>
          <p:spPr>
            <a:xfrm>
              <a:off x="6358744" y="2294213"/>
              <a:ext cx="1945505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448E1147-C9B0-4998-8A48-8AAC88D65BCB}"/>
                </a:ext>
              </a:extLst>
            </p:cNvPr>
            <p:cNvSpPr/>
            <p:nvPr/>
          </p:nvSpPr>
          <p:spPr>
            <a:xfrm>
              <a:off x="8222493" y="2191893"/>
              <a:ext cx="214313" cy="21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楕円 25">
            <a:extLst>
              <a:ext uri="{FF2B5EF4-FFF2-40B4-BE49-F238E27FC236}">
                <a16:creationId xmlns:a16="http://schemas.microsoft.com/office/drawing/2014/main" id="{EE8476E2-8104-4F6B-92F8-1EECCAA9DAFB}"/>
              </a:ext>
            </a:extLst>
          </p:cNvPr>
          <p:cNvSpPr/>
          <p:nvPr/>
        </p:nvSpPr>
        <p:spPr>
          <a:xfrm>
            <a:off x="6639990" y="2168252"/>
            <a:ext cx="261250" cy="2612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687F4C8-0A7C-44ED-BB73-EEB1D53FDC09}"/>
              </a:ext>
            </a:extLst>
          </p:cNvPr>
          <p:cNvSpPr txBox="1"/>
          <p:nvPr/>
        </p:nvSpPr>
        <p:spPr>
          <a:xfrm>
            <a:off x="3765224" y="3262121"/>
            <a:ext cx="501130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18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8E5D78C-75F2-4353-8D7F-EC304692A1DA}"/>
              </a:ext>
            </a:extLst>
          </p:cNvPr>
          <p:cNvGrpSpPr/>
          <p:nvPr/>
        </p:nvGrpSpPr>
        <p:grpSpPr>
          <a:xfrm>
            <a:off x="3787424" y="1147888"/>
            <a:ext cx="5777065" cy="5363113"/>
            <a:chOff x="3954546" y="526697"/>
            <a:chExt cx="5777065" cy="53631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980ABD5-6779-4009-BEEB-582526599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87CBA206-68BE-4FC3-B782-9926D9ABCF91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DE9B51A5-6A17-46C4-B5BD-3B70B484C54A}"/>
                  </a:ext>
                </a:extLst>
              </p:cNvPr>
              <p:cNvCxnSpPr>
                <a:cxnSpLocks/>
                <a:endCxn id="1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11C5D0F-4522-4CFE-B43C-EFCA861381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161109" y="2037127"/>
            <a:ext cx="53383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4000">
              <a:latin typeface="Kunstler Script" panose="030304020206070D0D06" pitchFamily="66" charset="0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9FAAB557-336B-488A-9BD8-235A6E3C11A8}"/>
              </a:ext>
            </a:extLst>
          </p:cNvPr>
          <p:cNvSpPr/>
          <p:nvPr/>
        </p:nvSpPr>
        <p:spPr>
          <a:xfrm>
            <a:off x="8716370" y="2200853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023056F-F388-4974-B1BB-933921D3ECED}"/>
              </a:ext>
            </a:extLst>
          </p:cNvPr>
          <p:cNvSpPr txBox="1"/>
          <p:nvPr/>
        </p:nvSpPr>
        <p:spPr>
          <a:xfrm>
            <a:off x="8945416" y="1554345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>
                <a:solidFill>
                  <a:srgbClr val="FF0000"/>
                </a:solidFill>
              </a:rPr>
              <a:t>A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9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8E5D78C-75F2-4353-8D7F-EC304692A1DA}"/>
              </a:ext>
            </a:extLst>
          </p:cNvPr>
          <p:cNvGrpSpPr/>
          <p:nvPr/>
        </p:nvGrpSpPr>
        <p:grpSpPr>
          <a:xfrm>
            <a:off x="3787424" y="1147888"/>
            <a:ext cx="5777065" cy="5363113"/>
            <a:chOff x="3954546" y="526697"/>
            <a:chExt cx="5777065" cy="53631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980ABD5-6779-4009-BEEB-582526599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87CBA206-68BE-4FC3-B782-9926D9ABCF91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DE9B51A5-6A17-46C4-B5BD-3B70B484C54A}"/>
                  </a:ext>
                </a:extLst>
              </p:cNvPr>
              <p:cNvCxnSpPr>
                <a:cxnSpLocks/>
                <a:endCxn id="1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11C5D0F-4522-4CFE-B43C-EFCA861381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161109" y="2037127"/>
            <a:ext cx="53383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4000">
              <a:latin typeface="Kunstler Script" panose="030304020206070D0D06" pitchFamily="66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A1BF280-54BE-4558-9833-CF4CE156C553}"/>
              </a:ext>
            </a:extLst>
          </p:cNvPr>
          <p:cNvCxnSpPr>
            <a:cxnSpLocks/>
          </p:cNvCxnSpPr>
          <p:nvPr/>
        </p:nvCxnSpPr>
        <p:spPr>
          <a:xfrm>
            <a:off x="6852621" y="2303173"/>
            <a:ext cx="1945505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65829C6C-CE8A-44FF-B4C2-6C80A25B6318}"/>
              </a:ext>
            </a:extLst>
          </p:cNvPr>
          <p:cNvCxnSpPr>
            <a:cxnSpLocks/>
          </p:cNvCxnSpPr>
          <p:nvPr/>
        </p:nvCxnSpPr>
        <p:spPr>
          <a:xfrm flipV="1">
            <a:off x="8796428" y="2442253"/>
            <a:ext cx="1699" cy="1347192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楕円 21">
            <a:extLst>
              <a:ext uri="{FF2B5EF4-FFF2-40B4-BE49-F238E27FC236}">
                <a16:creationId xmlns:a16="http://schemas.microsoft.com/office/drawing/2014/main" id="{9FAAB557-336B-488A-9BD8-235A6E3C11A8}"/>
              </a:ext>
            </a:extLst>
          </p:cNvPr>
          <p:cNvSpPr/>
          <p:nvPr/>
        </p:nvSpPr>
        <p:spPr>
          <a:xfrm>
            <a:off x="8716370" y="2200853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D44325-765F-48DB-B970-D7BC08FDAAD0}"/>
              </a:ext>
            </a:extLst>
          </p:cNvPr>
          <p:cNvSpPr txBox="1"/>
          <p:nvPr/>
        </p:nvSpPr>
        <p:spPr>
          <a:xfrm>
            <a:off x="8554862" y="3955542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>
                <a:solidFill>
                  <a:srgbClr val="FF0000"/>
                </a:solidFill>
              </a:rPr>
              <a:t>8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E8D64C1-0ED6-4423-88E5-F5B4338CDD13}"/>
              </a:ext>
            </a:extLst>
          </p:cNvPr>
          <p:cNvSpPr txBox="1"/>
          <p:nvPr/>
        </p:nvSpPr>
        <p:spPr>
          <a:xfrm>
            <a:off x="5972471" y="2001354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>
                <a:solidFill>
                  <a:srgbClr val="FF0000"/>
                </a:solidFill>
              </a:rPr>
              <a:t>6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601424-799B-406C-B757-09875313C9AA}"/>
              </a:ext>
            </a:extLst>
          </p:cNvPr>
          <p:cNvSpPr txBox="1"/>
          <p:nvPr/>
        </p:nvSpPr>
        <p:spPr>
          <a:xfrm>
            <a:off x="8945416" y="1554345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/>
              <a:t>A</a:t>
            </a:r>
            <a:endParaRPr kumimoji="1" lang="ja-JP" altLang="en-US" sz="4800" b="1"/>
          </a:p>
        </p:txBody>
      </p:sp>
    </p:spTree>
    <p:extLst>
      <p:ext uri="{BB962C8B-B14F-4D97-AF65-F5344CB8AC3E}">
        <p14:creationId xmlns:p14="http://schemas.microsoft.com/office/powerpoint/2010/main" val="201290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8E5D78C-75F2-4353-8D7F-EC304692A1DA}"/>
              </a:ext>
            </a:extLst>
          </p:cNvPr>
          <p:cNvGrpSpPr/>
          <p:nvPr/>
        </p:nvGrpSpPr>
        <p:grpSpPr>
          <a:xfrm>
            <a:off x="3787424" y="1147888"/>
            <a:ext cx="5777065" cy="5363113"/>
            <a:chOff x="3954546" y="526697"/>
            <a:chExt cx="5777065" cy="53631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980ABD5-6779-4009-BEEB-582526599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87CBA206-68BE-4FC3-B782-9926D9ABCF91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DE9B51A5-6A17-46C4-B5BD-3B70B484C54A}"/>
                  </a:ext>
                </a:extLst>
              </p:cNvPr>
              <p:cNvCxnSpPr>
                <a:cxnSpLocks/>
                <a:endCxn id="1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11C5D0F-4522-4CFE-B43C-EFCA861381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161109" y="2037127"/>
            <a:ext cx="464582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endParaRPr lang="en-US" altLang="ja-JP" sz="7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，</a:t>
            </a:r>
            <a:r>
              <a:rPr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6</a:t>
            </a:r>
            <a:r>
              <a:rPr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4000">
              <a:latin typeface="Kunstler Script" panose="030304020206070D0D06" pitchFamily="66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A1BF280-54BE-4558-9833-CF4CE156C553}"/>
              </a:ext>
            </a:extLst>
          </p:cNvPr>
          <p:cNvCxnSpPr>
            <a:cxnSpLocks/>
          </p:cNvCxnSpPr>
          <p:nvPr/>
        </p:nvCxnSpPr>
        <p:spPr>
          <a:xfrm>
            <a:off x="6852621" y="2303173"/>
            <a:ext cx="1945505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65829C6C-CE8A-44FF-B4C2-6C80A25B6318}"/>
              </a:ext>
            </a:extLst>
          </p:cNvPr>
          <p:cNvCxnSpPr>
            <a:cxnSpLocks/>
          </p:cNvCxnSpPr>
          <p:nvPr/>
        </p:nvCxnSpPr>
        <p:spPr>
          <a:xfrm flipV="1">
            <a:off x="8796428" y="2442253"/>
            <a:ext cx="1699" cy="1347192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楕円 21">
            <a:extLst>
              <a:ext uri="{FF2B5EF4-FFF2-40B4-BE49-F238E27FC236}">
                <a16:creationId xmlns:a16="http://schemas.microsoft.com/office/drawing/2014/main" id="{9FAAB557-336B-488A-9BD8-235A6E3C11A8}"/>
              </a:ext>
            </a:extLst>
          </p:cNvPr>
          <p:cNvSpPr/>
          <p:nvPr/>
        </p:nvSpPr>
        <p:spPr>
          <a:xfrm>
            <a:off x="8716370" y="2200853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D44325-765F-48DB-B970-D7BC08FDAAD0}"/>
              </a:ext>
            </a:extLst>
          </p:cNvPr>
          <p:cNvSpPr txBox="1"/>
          <p:nvPr/>
        </p:nvSpPr>
        <p:spPr>
          <a:xfrm>
            <a:off x="8554862" y="3955542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>
                <a:solidFill>
                  <a:srgbClr val="FF0000"/>
                </a:solidFill>
              </a:rPr>
              <a:t>8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E8D64C1-0ED6-4423-88E5-F5B4338CDD13}"/>
              </a:ext>
            </a:extLst>
          </p:cNvPr>
          <p:cNvSpPr txBox="1"/>
          <p:nvPr/>
        </p:nvSpPr>
        <p:spPr>
          <a:xfrm>
            <a:off x="5972471" y="2001354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>
                <a:solidFill>
                  <a:srgbClr val="FF0000"/>
                </a:solidFill>
              </a:rPr>
              <a:t>6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32B886D-BFD0-4F03-8A9F-1CAD3EE3F8C1}"/>
              </a:ext>
            </a:extLst>
          </p:cNvPr>
          <p:cNvSpPr txBox="1"/>
          <p:nvPr/>
        </p:nvSpPr>
        <p:spPr>
          <a:xfrm>
            <a:off x="8945416" y="1554345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/>
              <a:t>A</a:t>
            </a:r>
            <a:endParaRPr kumimoji="1" lang="ja-JP" altLang="en-US" sz="4800" b="1"/>
          </a:p>
        </p:txBody>
      </p:sp>
    </p:spTree>
    <p:extLst>
      <p:ext uri="{BB962C8B-B14F-4D97-AF65-F5344CB8AC3E}">
        <p14:creationId xmlns:p14="http://schemas.microsoft.com/office/powerpoint/2010/main" val="938388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88024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座標練習問題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8E5D78C-75F2-4353-8D7F-EC304692A1DA}"/>
              </a:ext>
            </a:extLst>
          </p:cNvPr>
          <p:cNvGrpSpPr/>
          <p:nvPr/>
        </p:nvGrpSpPr>
        <p:grpSpPr>
          <a:xfrm>
            <a:off x="9480352" y="109604"/>
            <a:ext cx="2634062" cy="2664701"/>
            <a:chOff x="3954546" y="526697"/>
            <a:chExt cx="5777065" cy="536311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980ABD5-6779-4009-BEEB-582526599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87CBA206-68BE-4FC3-B782-9926D9ABCF91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DE9B51A5-6A17-46C4-B5BD-3B70B484C54A}"/>
                  </a:ext>
                </a:extLst>
              </p:cNvPr>
              <p:cNvCxnSpPr>
                <a:cxnSpLocks/>
                <a:endCxn id="1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11C5D0F-4522-4CFE-B43C-EFCA861381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DA4144D9-E1D5-4A24-8875-0895B2399EC3}"/>
              </a:ext>
            </a:extLst>
          </p:cNvPr>
          <p:cNvGrpSpPr/>
          <p:nvPr/>
        </p:nvGrpSpPr>
        <p:grpSpPr>
          <a:xfrm>
            <a:off x="6723297" y="2254758"/>
            <a:ext cx="2634062" cy="2664701"/>
            <a:chOff x="3954546" y="526697"/>
            <a:chExt cx="5777065" cy="5363113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793DD5C6-8CC8-489C-863F-95FF6C4BA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F89DC1AA-C6C7-4926-B6F4-5F3AF5581284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6C7D5592-7EBF-48C3-8F65-6C40BD46BC0F}"/>
                  </a:ext>
                </a:extLst>
              </p:cNvPr>
              <p:cNvCxnSpPr>
                <a:cxnSpLocks/>
                <a:endCxn id="2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F5FB27BE-803B-4073-801A-56618373FD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A3F18F9-2B56-45A6-A729-195FB58AF02D}"/>
              </a:ext>
            </a:extLst>
          </p:cNvPr>
          <p:cNvGrpSpPr/>
          <p:nvPr/>
        </p:nvGrpSpPr>
        <p:grpSpPr>
          <a:xfrm>
            <a:off x="3966244" y="4083695"/>
            <a:ext cx="2634062" cy="2664701"/>
            <a:chOff x="3954546" y="526697"/>
            <a:chExt cx="5777065" cy="5363113"/>
          </a:xfrm>
        </p:grpSpPr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250717E2-30DD-417C-A7B0-683F28B6E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10D734BE-C711-46EA-9BDC-10458563C6A5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42D6A8D0-81C1-4941-84E9-76EF6FC794E5}"/>
                  </a:ext>
                </a:extLst>
              </p:cNvPr>
              <p:cNvCxnSpPr>
                <a:cxnSpLocks/>
                <a:endCxn id="29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12EEEA07-DEC5-4F61-B98C-37C84E400E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B4159E2A-C70E-40DE-8FF9-FC03F6039143}"/>
              </a:ext>
            </a:extLst>
          </p:cNvPr>
          <p:cNvGrpSpPr/>
          <p:nvPr/>
        </p:nvGrpSpPr>
        <p:grpSpPr>
          <a:xfrm>
            <a:off x="1165084" y="2254759"/>
            <a:ext cx="2634062" cy="2664701"/>
            <a:chOff x="3954546" y="526697"/>
            <a:chExt cx="5777065" cy="5363113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DA91346D-D88F-42B6-B353-7055F693B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BBC262C4-EF89-4832-840B-FBCD72AF6A46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B9F8BC0C-E90A-40D4-ACB6-6D85C4F928C0}"/>
                  </a:ext>
                </a:extLst>
              </p:cNvPr>
              <p:cNvCxnSpPr>
                <a:cxnSpLocks/>
                <a:endCxn id="34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C4C45718-5B64-4766-8DC2-57D2C1F3A7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1157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773336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4EA3A8-E7E0-49B3-8BF5-469286F3AA5C}"/>
              </a:ext>
            </a:extLst>
          </p:cNvPr>
          <p:cNvSpPr txBox="1"/>
          <p:nvPr/>
        </p:nvSpPr>
        <p:spPr>
          <a:xfrm>
            <a:off x="263497" y="467129"/>
            <a:ext cx="58272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b="1"/>
              <a:t>用語の説明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87FAFE2-251E-4227-A0D7-EAA29C1AA11E}"/>
              </a:ext>
            </a:extLst>
          </p:cNvPr>
          <p:cNvGrpSpPr/>
          <p:nvPr/>
        </p:nvGrpSpPr>
        <p:grpSpPr>
          <a:xfrm>
            <a:off x="9516631" y="162735"/>
            <a:ext cx="2530185" cy="2348886"/>
            <a:chOff x="3954546" y="526697"/>
            <a:chExt cx="5777065" cy="536311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C5DCFCEE-F871-4D84-AB49-1101265C8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ABE864C3-A18C-4F76-B6A2-35B32BF3FA30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FE256699-705E-4FF8-A2FE-92D19C24E2C4}"/>
                  </a:ext>
                </a:extLst>
              </p:cNvPr>
              <p:cNvCxnSpPr>
                <a:cxnSpLocks/>
                <a:endCxn id="6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4174BF2A-DA9C-4E9E-BA2C-B798189EAC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AC62236-EEFD-494C-9F58-1C6AA848531E}"/>
              </a:ext>
            </a:extLst>
          </p:cNvPr>
          <p:cNvGrpSpPr/>
          <p:nvPr/>
        </p:nvGrpSpPr>
        <p:grpSpPr>
          <a:xfrm>
            <a:off x="7269344" y="1293593"/>
            <a:ext cx="2530185" cy="2348886"/>
            <a:chOff x="3954546" y="526697"/>
            <a:chExt cx="5777065" cy="536311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F26E0E3B-ED78-4CCF-A9E0-41F86F4DC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5E20ECB8-055A-41B2-8341-1A74FD01A36C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6C94367-9BBA-4E95-AF94-8CCDFABF8C5E}"/>
                  </a:ext>
                </a:extLst>
              </p:cNvPr>
              <p:cNvCxnSpPr>
                <a:cxnSpLocks/>
                <a:endCxn id="11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F9D35036-6E80-4043-B7CB-6B304BC672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85AFBC9-B13F-484B-A972-078A8DBCFEBE}"/>
              </a:ext>
            </a:extLst>
          </p:cNvPr>
          <p:cNvGrpSpPr/>
          <p:nvPr/>
        </p:nvGrpSpPr>
        <p:grpSpPr>
          <a:xfrm>
            <a:off x="5175961" y="2254557"/>
            <a:ext cx="2530185" cy="2348886"/>
            <a:chOff x="3954546" y="526697"/>
            <a:chExt cx="5777065" cy="5363113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E215542-81B0-4E2B-A472-3017C411D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704A90C6-D246-4586-B88D-FD132FF8D331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0EDA8D52-8E41-4DCB-AA4A-B4E8E7768824}"/>
                  </a:ext>
                </a:extLst>
              </p:cNvPr>
              <p:cNvCxnSpPr>
                <a:cxnSpLocks/>
                <a:endCxn id="16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381EF06C-5E8A-4758-87CC-CAD81DB739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B5D97C7-2D41-4585-A9FF-C5F9286D8EAB}"/>
              </a:ext>
            </a:extLst>
          </p:cNvPr>
          <p:cNvGrpSpPr/>
          <p:nvPr/>
        </p:nvGrpSpPr>
        <p:grpSpPr>
          <a:xfrm>
            <a:off x="2906543" y="3254584"/>
            <a:ext cx="2530185" cy="2348886"/>
            <a:chOff x="3954546" y="526697"/>
            <a:chExt cx="5777065" cy="5363113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18A146C1-8A6F-4975-A1B1-E17502980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C4743F88-39E3-430F-910D-FA5E32ED7430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CA1908C1-FEF7-4D15-9C30-CC52900C424B}"/>
                  </a:ext>
                </a:extLst>
              </p:cNvPr>
              <p:cNvCxnSpPr>
                <a:cxnSpLocks/>
                <a:endCxn id="21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72ADB48D-1664-48FB-A8A6-908A645BC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29B2ACB-95D8-410B-98E8-D8684DF6F96B}"/>
              </a:ext>
            </a:extLst>
          </p:cNvPr>
          <p:cNvGrpSpPr/>
          <p:nvPr/>
        </p:nvGrpSpPr>
        <p:grpSpPr>
          <a:xfrm>
            <a:off x="594758" y="4202916"/>
            <a:ext cx="2530185" cy="2348886"/>
            <a:chOff x="3954546" y="526697"/>
            <a:chExt cx="5777065" cy="5363113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B58CE3F6-0953-4DA0-8E1B-4B086455F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6B94A564-DB8C-4D75-A8A1-0B96AFBE3723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2000FD15-0F13-44C4-B9D3-8B2907D75EDC}"/>
                  </a:ext>
                </a:extLst>
              </p:cNvPr>
              <p:cNvCxnSpPr>
                <a:cxnSpLocks/>
                <a:endCxn id="26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6466E80C-A1C2-4EFF-98BE-64194ED527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10251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5D7AC98-2EC9-49F7-A1E9-84C15DAC3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730" y="407337"/>
            <a:ext cx="8606090" cy="6043325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18B92E-1458-43D5-9E71-E5159FE09E87}"/>
              </a:ext>
            </a:extLst>
          </p:cNvPr>
          <p:cNvSpPr txBox="1"/>
          <p:nvPr/>
        </p:nvSpPr>
        <p:spPr>
          <a:xfrm>
            <a:off x="6962042" y="1832236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0B9324-505C-47BD-BA0B-984735D055AF}"/>
              </a:ext>
            </a:extLst>
          </p:cNvPr>
          <p:cNvSpPr txBox="1"/>
          <p:nvPr/>
        </p:nvSpPr>
        <p:spPr>
          <a:xfrm>
            <a:off x="8473342" y="3469710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97E0D2A-E110-46A8-BADD-993DA5C39D79}"/>
              </a:ext>
            </a:extLst>
          </p:cNvPr>
          <p:cNvSpPr txBox="1"/>
          <p:nvPr/>
        </p:nvSpPr>
        <p:spPr>
          <a:xfrm>
            <a:off x="6609791" y="590427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E75AA38-F123-4A69-9B6F-A656FF4ED7C8}"/>
              </a:ext>
            </a:extLst>
          </p:cNvPr>
          <p:cNvSpPr txBox="1"/>
          <p:nvPr/>
        </p:nvSpPr>
        <p:spPr>
          <a:xfrm>
            <a:off x="9651562" y="3457010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AF78A03-6B97-4AC2-93E6-BB4E8B1F7968}"/>
              </a:ext>
            </a:extLst>
          </p:cNvPr>
          <p:cNvSpPr txBox="1"/>
          <p:nvPr/>
        </p:nvSpPr>
        <p:spPr>
          <a:xfrm>
            <a:off x="10977730" y="3457009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15</a:t>
            </a:r>
            <a:endParaRPr kumimoji="1" lang="ja-JP" altLang="en-US" sz="48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70C645-8969-43D7-9866-6C8396EE3ABB}"/>
              </a:ext>
            </a:extLst>
          </p:cNvPr>
          <p:cNvSpPr txBox="1"/>
          <p:nvPr/>
        </p:nvSpPr>
        <p:spPr>
          <a:xfrm>
            <a:off x="3901885" y="3457010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250CAAE-9948-4959-AE5A-0AFDBD63415C}"/>
              </a:ext>
            </a:extLst>
          </p:cNvPr>
          <p:cNvSpPr txBox="1"/>
          <p:nvPr/>
        </p:nvSpPr>
        <p:spPr>
          <a:xfrm>
            <a:off x="5588710" y="346971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4D8EEA2-07E1-492E-87DA-385E39805FB2}"/>
              </a:ext>
            </a:extLst>
          </p:cNvPr>
          <p:cNvSpPr txBox="1"/>
          <p:nvPr/>
        </p:nvSpPr>
        <p:spPr>
          <a:xfrm>
            <a:off x="6699046" y="445364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162C857-7537-4B9A-ADC0-265017825B00}"/>
              </a:ext>
            </a:extLst>
          </p:cNvPr>
          <p:cNvSpPr txBox="1"/>
          <p:nvPr/>
        </p:nvSpPr>
        <p:spPr>
          <a:xfrm>
            <a:off x="6344146" y="5781232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D675AFA-C78A-4CD5-A79A-1689EDFF6D03}"/>
              </a:ext>
            </a:extLst>
          </p:cNvPr>
          <p:cNvSpPr txBox="1"/>
          <p:nvPr/>
        </p:nvSpPr>
        <p:spPr>
          <a:xfrm>
            <a:off x="6973698" y="3434653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0</a:t>
            </a:r>
            <a:endParaRPr kumimoji="1" lang="ja-JP" altLang="en-US" sz="48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207737" y="-24615"/>
            <a:ext cx="464582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endParaRPr lang="en-US" altLang="ja-JP" sz="7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4000">
              <a:latin typeface="Kunstler Script" panose="030304020206070D0D06" pitchFamily="66" charset="0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7D61B1B8-548C-4B66-8A30-D1AEA6A491DC}"/>
              </a:ext>
            </a:extLst>
          </p:cNvPr>
          <p:cNvSpPr/>
          <p:nvPr/>
        </p:nvSpPr>
        <p:spPr>
          <a:xfrm>
            <a:off x="11241957" y="821725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2D57BE6-2F15-41B9-A5F2-E99A9302AB8C}"/>
              </a:ext>
            </a:extLst>
          </p:cNvPr>
          <p:cNvSpPr txBox="1"/>
          <p:nvPr/>
        </p:nvSpPr>
        <p:spPr>
          <a:xfrm>
            <a:off x="11079331" y="71615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/>
              <a:t>A</a:t>
            </a:r>
            <a:endParaRPr kumimoji="1" lang="ja-JP" altLang="en-US" sz="4800" b="1"/>
          </a:p>
        </p:txBody>
      </p:sp>
    </p:spTree>
    <p:extLst>
      <p:ext uri="{BB962C8B-B14F-4D97-AF65-F5344CB8AC3E}">
        <p14:creationId xmlns:p14="http://schemas.microsoft.com/office/powerpoint/2010/main" val="3242474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5D7AC98-2EC9-49F7-A1E9-84C15DAC3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730" y="407337"/>
            <a:ext cx="8606090" cy="6043325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18B92E-1458-43D5-9E71-E5159FE09E87}"/>
              </a:ext>
            </a:extLst>
          </p:cNvPr>
          <p:cNvSpPr txBox="1"/>
          <p:nvPr/>
        </p:nvSpPr>
        <p:spPr>
          <a:xfrm>
            <a:off x="6962042" y="1832236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0B9324-505C-47BD-BA0B-984735D055AF}"/>
              </a:ext>
            </a:extLst>
          </p:cNvPr>
          <p:cNvSpPr txBox="1"/>
          <p:nvPr/>
        </p:nvSpPr>
        <p:spPr>
          <a:xfrm>
            <a:off x="8473342" y="3469710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97E0D2A-E110-46A8-BADD-993DA5C39D79}"/>
              </a:ext>
            </a:extLst>
          </p:cNvPr>
          <p:cNvSpPr txBox="1"/>
          <p:nvPr/>
        </p:nvSpPr>
        <p:spPr>
          <a:xfrm>
            <a:off x="6609791" y="590427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E75AA38-F123-4A69-9B6F-A656FF4ED7C8}"/>
              </a:ext>
            </a:extLst>
          </p:cNvPr>
          <p:cNvSpPr txBox="1"/>
          <p:nvPr/>
        </p:nvSpPr>
        <p:spPr>
          <a:xfrm>
            <a:off x="9651562" y="3457010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AF78A03-6B97-4AC2-93E6-BB4E8B1F7968}"/>
              </a:ext>
            </a:extLst>
          </p:cNvPr>
          <p:cNvSpPr txBox="1"/>
          <p:nvPr/>
        </p:nvSpPr>
        <p:spPr>
          <a:xfrm>
            <a:off x="10934871" y="3457010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15</a:t>
            </a:r>
            <a:endParaRPr kumimoji="1" lang="ja-JP" altLang="en-US" sz="48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70C645-8969-43D7-9866-6C8396EE3ABB}"/>
              </a:ext>
            </a:extLst>
          </p:cNvPr>
          <p:cNvSpPr txBox="1"/>
          <p:nvPr/>
        </p:nvSpPr>
        <p:spPr>
          <a:xfrm>
            <a:off x="3901885" y="3457010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250CAAE-9948-4959-AE5A-0AFDBD63415C}"/>
              </a:ext>
            </a:extLst>
          </p:cNvPr>
          <p:cNvSpPr txBox="1"/>
          <p:nvPr/>
        </p:nvSpPr>
        <p:spPr>
          <a:xfrm>
            <a:off x="5588710" y="346971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4D8EEA2-07E1-492E-87DA-385E39805FB2}"/>
              </a:ext>
            </a:extLst>
          </p:cNvPr>
          <p:cNvSpPr txBox="1"/>
          <p:nvPr/>
        </p:nvSpPr>
        <p:spPr>
          <a:xfrm>
            <a:off x="6699046" y="445364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162C857-7537-4B9A-ADC0-265017825B00}"/>
              </a:ext>
            </a:extLst>
          </p:cNvPr>
          <p:cNvSpPr txBox="1"/>
          <p:nvPr/>
        </p:nvSpPr>
        <p:spPr>
          <a:xfrm>
            <a:off x="6344146" y="5781232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D675AFA-C78A-4CD5-A79A-1689EDFF6D03}"/>
              </a:ext>
            </a:extLst>
          </p:cNvPr>
          <p:cNvSpPr txBox="1"/>
          <p:nvPr/>
        </p:nvSpPr>
        <p:spPr>
          <a:xfrm>
            <a:off x="6973698" y="3434653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0</a:t>
            </a:r>
            <a:endParaRPr kumimoji="1" lang="ja-JP" altLang="en-US" sz="48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229872" y="481620"/>
            <a:ext cx="50000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endParaRPr lang="en-US" altLang="ja-JP" sz="7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15</a:t>
            </a:r>
            <a:r>
              <a:rPr kumimoji="1"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，</a:t>
            </a:r>
            <a:r>
              <a:rPr kumimoji="1"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10</a:t>
            </a:r>
            <a:r>
              <a:rPr kumimoji="1"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endParaRPr kumimoji="1" lang="en-US" altLang="ja-JP" sz="54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2D57BE6-2F15-41B9-A5F2-E99A9302AB8C}"/>
              </a:ext>
            </a:extLst>
          </p:cNvPr>
          <p:cNvSpPr txBox="1"/>
          <p:nvPr/>
        </p:nvSpPr>
        <p:spPr>
          <a:xfrm>
            <a:off x="11079331" y="71615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/>
              <a:t>A</a:t>
            </a:r>
            <a:endParaRPr kumimoji="1" lang="ja-JP" altLang="en-US" sz="4800" b="1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DBEE24B-8152-42DA-9AE8-FB29660E2252}"/>
              </a:ext>
            </a:extLst>
          </p:cNvPr>
          <p:cNvCxnSpPr>
            <a:cxnSpLocks/>
          </p:cNvCxnSpPr>
          <p:nvPr/>
        </p:nvCxnSpPr>
        <p:spPr>
          <a:xfrm>
            <a:off x="7404100" y="946808"/>
            <a:ext cx="3944969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EC00851-50CC-4AC4-8827-6097AE96DD8F}"/>
              </a:ext>
            </a:extLst>
          </p:cNvPr>
          <p:cNvCxnSpPr>
            <a:cxnSpLocks/>
          </p:cNvCxnSpPr>
          <p:nvPr/>
        </p:nvCxnSpPr>
        <p:spPr>
          <a:xfrm flipV="1">
            <a:off x="11349069" y="1085888"/>
            <a:ext cx="1" cy="246239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楕円 33">
            <a:extLst>
              <a:ext uri="{FF2B5EF4-FFF2-40B4-BE49-F238E27FC236}">
                <a16:creationId xmlns:a16="http://schemas.microsoft.com/office/drawing/2014/main" id="{7D61B1B8-548C-4B66-8A30-D1AEA6A491DC}"/>
              </a:ext>
            </a:extLst>
          </p:cNvPr>
          <p:cNvSpPr/>
          <p:nvPr/>
        </p:nvSpPr>
        <p:spPr>
          <a:xfrm>
            <a:off x="11241957" y="821725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168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5D7AC98-2EC9-49F7-A1E9-84C15DAC3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730" y="407337"/>
            <a:ext cx="8606090" cy="6043325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18B92E-1458-43D5-9E71-E5159FE09E87}"/>
              </a:ext>
            </a:extLst>
          </p:cNvPr>
          <p:cNvSpPr txBox="1"/>
          <p:nvPr/>
        </p:nvSpPr>
        <p:spPr>
          <a:xfrm>
            <a:off x="6962042" y="1832236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0B9324-505C-47BD-BA0B-984735D055AF}"/>
              </a:ext>
            </a:extLst>
          </p:cNvPr>
          <p:cNvSpPr txBox="1"/>
          <p:nvPr/>
        </p:nvSpPr>
        <p:spPr>
          <a:xfrm>
            <a:off x="8473342" y="3469710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97E0D2A-E110-46A8-BADD-993DA5C39D79}"/>
              </a:ext>
            </a:extLst>
          </p:cNvPr>
          <p:cNvSpPr txBox="1"/>
          <p:nvPr/>
        </p:nvSpPr>
        <p:spPr>
          <a:xfrm>
            <a:off x="6609791" y="590427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E75AA38-F123-4A69-9B6F-A656FF4ED7C8}"/>
              </a:ext>
            </a:extLst>
          </p:cNvPr>
          <p:cNvSpPr txBox="1"/>
          <p:nvPr/>
        </p:nvSpPr>
        <p:spPr>
          <a:xfrm>
            <a:off x="9784791" y="3457362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AF78A03-6B97-4AC2-93E6-BB4E8B1F7968}"/>
              </a:ext>
            </a:extLst>
          </p:cNvPr>
          <p:cNvSpPr txBox="1"/>
          <p:nvPr/>
        </p:nvSpPr>
        <p:spPr>
          <a:xfrm>
            <a:off x="11079331" y="3457362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15</a:t>
            </a:r>
            <a:endParaRPr kumimoji="1" lang="ja-JP" altLang="en-US" sz="48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70C645-8969-43D7-9866-6C8396EE3ABB}"/>
              </a:ext>
            </a:extLst>
          </p:cNvPr>
          <p:cNvSpPr txBox="1"/>
          <p:nvPr/>
        </p:nvSpPr>
        <p:spPr>
          <a:xfrm>
            <a:off x="3901885" y="3457010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250CAAE-9948-4959-AE5A-0AFDBD63415C}"/>
              </a:ext>
            </a:extLst>
          </p:cNvPr>
          <p:cNvSpPr txBox="1"/>
          <p:nvPr/>
        </p:nvSpPr>
        <p:spPr>
          <a:xfrm>
            <a:off x="5588710" y="346971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4D8EEA2-07E1-492E-87DA-385E39805FB2}"/>
              </a:ext>
            </a:extLst>
          </p:cNvPr>
          <p:cNvSpPr txBox="1"/>
          <p:nvPr/>
        </p:nvSpPr>
        <p:spPr>
          <a:xfrm>
            <a:off x="6699046" y="445364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162C857-7537-4B9A-ADC0-265017825B00}"/>
              </a:ext>
            </a:extLst>
          </p:cNvPr>
          <p:cNvSpPr txBox="1"/>
          <p:nvPr/>
        </p:nvSpPr>
        <p:spPr>
          <a:xfrm>
            <a:off x="6344146" y="5781232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D675AFA-C78A-4CD5-A79A-1689EDFF6D03}"/>
              </a:ext>
            </a:extLst>
          </p:cNvPr>
          <p:cNvSpPr txBox="1"/>
          <p:nvPr/>
        </p:nvSpPr>
        <p:spPr>
          <a:xfrm>
            <a:off x="6973698" y="3434653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0</a:t>
            </a:r>
            <a:endParaRPr kumimoji="1" lang="ja-JP" altLang="en-US" sz="48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207737" y="-24615"/>
            <a:ext cx="463139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endParaRPr lang="en-US" altLang="ja-JP" sz="7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4000">
              <a:latin typeface="Kunstler Script" panose="030304020206070D0D06" pitchFamily="66" charset="0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7D61B1B8-548C-4B66-8A30-D1AEA6A491DC}"/>
              </a:ext>
            </a:extLst>
          </p:cNvPr>
          <p:cNvSpPr/>
          <p:nvPr/>
        </p:nvSpPr>
        <p:spPr>
          <a:xfrm>
            <a:off x="5481553" y="1335069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2D57BE6-2F15-41B9-A5F2-E99A9302AB8C}"/>
              </a:ext>
            </a:extLst>
          </p:cNvPr>
          <p:cNvSpPr txBox="1"/>
          <p:nvPr/>
        </p:nvSpPr>
        <p:spPr>
          <a:xfrm>
            <a:off x="4975954" y="679205"/>
            <a:ext cx="6206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/>
              <a:t>B</a:t>
            </a:r>
            <a:endParaRPr kumimoji="1" lang="ja-JP" altLang="en-US" sz="4800" b="1"/>
          </a:p>
        </p:txBody>
      </p:sp>
    </p:spTree>
    <p:extLst>
      <p:ext uri="{BB962C8B-B14F-4D97-AF65-F5344CB8AC3E}">
        <p14:creationId xmlns:p14="http://schemas.microsoft.com/office/powerpoint/2010/main" val="3681396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69930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F3C8D6-E5F3-4F58-AEDC-98D085985252}"/>
              </a:ext>
            </a:extLst>
          </p:cNvPr>
          <p:cNvSpPr txBox="1"/>
          <p:nvPr/>
        </p:nvSpPr>
        <p:spPr>
          <a:xfrm>
            <a:off x="77586" y="7564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solidFill>
                <a:srgbClr val="0070C0"/>
              </a:solidFill>
              <a:latin typeface="Kunstler Script" panose="030304020206070D0D06" pitchFamily="66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5D7AC98-2EC9-49F7-A1E9-84C15DAC3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730" y="407337"/>
            <a:ext cx="8606090" cy="6043325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18B92E-1458-43D5-9E71-E5159FE09E87}"/>
              </a:ext>
            </a:extLst>
          </p:cNvPr>
          <p:cNvSpPr txBox="1"/>
          <p:nvPr/>
        </p:nvSpPr>
        <p:spPr>
          <a:xfrm>
            <a:off x="6962042" y="1832236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0B9324-505C-47BD-BA0B-984735D055AF}"/>
              </a:ext>
            </a:extLst>
          </p:cNvPr>
          <p:cNvSpPr txBox="1"/>
          <p:nvPr/>
        </p:nvSpPr>
        <p:spPr>
          <a:xfrm>
            <a:off x="8473342" y="3469710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5</a:t>
            </a:r>
            <a:endParaRPr kumimoji="1" lang="ja-JP" altLang="en-US" sz="4800" b="1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97E0D2A-E110-46A8-BADD-993DA5C39D79}"/>
              </a:ext>
            </a:extLst>
          </p:cNvPr>
          <p:cNvSpPr txBox="1"/>
          <p:nvPr/>
        </p:nvSpPr>
        <p:spPr>
          <a:xfrm>
            <a:off x="6609791" y="590427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E75AA38-F123-4A69-9B6F-A656FF4ED7C8}"/>
              </a:ext>
            </a:extLst>
          </p:cNvPr>
          <p:cNvSpPr txBox="1"/>
          <p:nvPr/>
        </p:nvSpPr>
        <p:spPr>
          <a:xfrm>
            <a:off x="9784791" y="3457362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10</a:t>
            </a:r>
            <a:endParaRPr kumimoji="1" lang="ja-JP" altLang="en-US" sz="4800" b="1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AF78A03-6B97-4AC2-93E6-BB4E8B1F7968}"/>
              </a:ext>
            </a:extLst>
          </p:cNvPr>
          <p:cNvSpPr txBox="1"/>
          <p:nvPr/>
        </p:nvSpPr>
        <p:spPr>
          <a:xfrm>
            <a:off x="11079331" y="3457362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15</a:t>
            </a:r>
            <a:endParaRPr kumimoji="1" lang="ja-JP" altLang="en-US" sz="48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70C645-8969-43D7-9866-6C8396EE3ABB}"/>
              </a:ext>
            </a:extLst>
          </p:cNvPr>
          <p:cNvSpPr txBox="1"/>
          <p:nvPr/>
        </p:nvSpPr>
        <p:spPr>
          <a:xfrm>
            <a:off x="3901885" y="3457010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250CAAE-9948-4959-AE5A-0AFDBD63415C}"/>
              </a:ext>
            </a:extLst>
          </p:cNvPr>
          <p:cNvSpPr txBox="1"/>
          <p:nvPr/>
        </p:nvSpPr>
        <p:spPr>
          <a:xfrm>
            <a:off x="5588710" y="346971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4D8EEA2-07E1-492E-87DA-385E39805FB2}"/>
              </a:ext>
            </a:extLst>
          </p:cNvPr>
          <p:cNvSpPr txBox="1"/>
          <p:nvPr/>
        </p:nvSpPr>
        <p:spPr>
          <a:xfrm>
            <a:off x="6699046" y="4453640"/>
            <a:ext cx="842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/>
              <a:t>-5</a:t>
            </a:r>
            <a:endParaRPr kumimoji="1" lang="ja-JP" altLang="en-US" sz="4800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162C857-7537-4B9A-ADC0-265017825B00}"/>
              </a:ext>
            </a:extLst>
          </p:cNvPr>
          <p:cNvSpPr txBox="1"/>
          <p:nvPr/>
        </p:nvSpPr>
        <p:spPr>
          <a:xfrm>
            <a:off x="6344146" y="5781232"/>
            <a:ext cx="1171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-10</a:t>
            </a:r>
            <a:endParaRPr kumimoji="1" lang="ja-JP" altLang="en-US" sz="4800" b="1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D675AFA-C78A-4CD5-A79A-1689EDFF6D03}"/>
              </a:ext>
            </a:extLst>
          </p:cNvPr>
          <p:cNvSpPr txBox="1"/>
          <p:nvPr/>
        </p:nvSpPr>
        <p:spPr>
          <a:xfrm>
            <a:off x="6973698" y="3434653"/>
            <a:ext cx="957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/>
              <a:t>0</a:t>
            </a:r>
            <a:endParaRPr kumimoji="1" lang="ja-JP" altLang="en-US" sz="48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23434C-0D8F-4763-AF8C-3F502732D343}"/>
              </a:ext>
            </a:extLst>
          </p:cNvPr>
          <p:cNvSpPr txBox="1"/>
          <p:nvPr/>
        </p:nvSpPr>
        <p:spPr>
          <a:xfrm>
            <a:off x="-24935" y="478888"/>
            <a:ext cx="463139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7200">
                <a:latin typeface="Cambria Math" panose="02040503050406030204" pitchFamily="18" charset="0"/>
                <a:ea typeface="メイリオ" panose="020B0604030504040204" pitchFamily="50" charset="-128"/>
              </a:rPr>
              <a:t>の座標</a:t>
            </a:r>
            <a:endParaRPr lang="en-US" altLang="ja-JP" sz="7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</a:t>
            </a:r>
            <a:r>
              <a:rPr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7</a:t>
            </a:r>
            <a:r>
              <a:rPr kumimoji="1"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，</a:t>
            </a:r>
            <a:r>
              <a:rPr lang="en-US" altLang="ja-JP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kumimoji="1" lang="ja-JP" altLang="en-US" sz="7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endParaRPr kumimoji="1" lang="en-US" altLang="ja-JP" sz="54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DBEE24B-8152-42DA-9AE8-FB29660E2252}"/>
              </a:ext>
            </a:extLst>
          </p:cNvPr>
          <p:cNvCxnSpPr>
            <a:cxnSpLocks/>
            <a:endCxn id="34" idx="6"/>
          </p:cNvCxnSpPr>
          <p:nvPr/>
        </p:nvCxnSpPr>
        <p:spPr>
          <a:xfrm flipH="1">
            <a:off x="5689366" y="1452458"/>
            <a:ext cx="1702034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EC00851-50CC-4AC4-8827-6097AE96DD8F}"/>
              </a:ext>
            </a:extLst>
          </p:cNvPr>
          <p:cNvCxnSpPr>
            <a:cxnSpLocks/>
          </p:cNvCxnSpPr>
          <p:nvPr/>
        </p:nvCxnSpPr>
        <p:spPr>
          <a:xfrm flipH="1" flipV="1">
            <a:off x="5564778" y="1501018"/>
            <a:ext cx="23932" cy="2028132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楕円 33">
            <a:extLst>
              <a:ext uri="{FF2B5EF4-FFF2-40B4-BE49-F238E27FC236}">
                <a16:creationId xmlns:a16="http://schemas.microsoft.com/office/drawing/2014/main" id="{7D61B1B8-548C-4B66-8A30-D1AEA6A491DC}"/>
              </a:ext>
            </a:extLst>
          </p:cNvPr>
          <p:cNvSpPr/>
          <p:nvPr/>
        </p:nvSpPr>
        <p:spPr>
          <a:xfrm>
            <a:off x="5475053" y="1344458"/>
            <a:ext cx="214313" cy="21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91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773336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D6BF3F7-C8F2-41EC-A21F-7A97732EAFAB}"/>
              </a:ext>
            </a:extLst>
          </p:cNvPr>
          <p:cNvSpPr/>
          <p:nvPr/>
        </p:nvSpPr>
        <p:spPr>
          <a:xfrm>
            <a:off x="461695" y="-506191"/>
            <a:ext cx="931943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　　</a:t>
            </a:r>
            <a:endParaRPr lang="ja-JP" altLang="en-US" sz="800"/>
          </a:p>
          <a:p>
            <a:endParaRPr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3DFF8A-BB6E-4ACC-8C87-0B8E973BBBFD}"/>
              </a:ext>
            </a:extLst>
          </p:cNvPr>
          <p:cNvSpPr/>
          <p:nvPr/>
        </p:nvSpPr>
        <p:spPr>
          <a:xfrm>
            <a:off x="10085933" y="2643868"/>
            <a:ext cx="326286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8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8000">
              <a:solidFill>
                <a:srgbClr val="0070C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E131554-5DB4-4AA6-9EE5-38D2E217037F}"/>
              </a:ext>
            </a:extLst>
          </p:cNvPr>
          <p:cNvGrpSpPr/>
          <p:nvPr/>
        </p:nvGrpSpPr>
        <p:grpSpPr>
          <a:xfrm>
            <a:off x="3119332" y="1062473"/>
            <a:ext cx="5777065" cy="5363113"/>
            <a:chOff x="3954546" y="526697"/>
            <a:chExt cx="5777065" cy="536311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34A66CBA-E894-4812-856E-09F8F1F82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AD61745D-B58E-43C2-84FC-E2FB8DFFA552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D6DF6622-CBBA-4357-9405-86D984F1A016}"/>
                  </a:ext>
                </a:extLst>
              </p:cNvPr>
              <p:cNvCxnSpPr>
                <a:cxnSpLocks/>
                <a:endCxn id="8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360462E8-E2C4-44D1-91E3-FB8237896E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422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53519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E77C37-EF4A-4855-A3AC-FDB3EF71A430}"/>
              </a:ext>
            </a:extLst>
          </p:cNvPr>
          <p:cNvSpPr/>
          <p:nvPr/>
        </p:nvSpPr>
        <p:spPr>
          <a:xfrm>
            <a:off x="379370" y="-393046"/>
            <a:ext cx="2792752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115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800">
              <a:solidFill>
                <a:srgbClr val="0070C0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A56C96B-1EFE-47CF-9146-D7D45444799D}"/>
              </a:ext>
            </a:extLst>
          </p:cNvPr>
          <p:cNvGrpSpPr/>
          <p:nvPr/>
        </p:nvGrpSpPr>
        <p:grpSpPr>
          <a:xfrm>
            <a:off x="3172122" y="533340"/>
            <a:ext cx="5777065" cy="5363113"/>
            <a:chOff x="3954546" y="526697"/>
            <a:chExt cx="5777065" cy="5363113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1C4F8224-57C2-451E-911C-34B5ECC15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887BA8B-7757-4C1E-AFFC-AF60585A7B63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1D34B196-1D82-4C07-B304-E6DAD17367CC}"/>
                  </a:ext>
                </a:extLst>
              </p:cNvPr>
              <p:cNvCxnSpPr>
                <a:cxnSpLocks/>
                <a:endCxn id="12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8769F852-0AA1-48C9-BD80-4D1B8B16A6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矢印: 右カーブ 18">
            <a:extLst>
              <a:ext uri="{FF2B5EF4-FFF2-40B4-BE49-F238E27FC236}">
                <a16:creationId xmlns:a16="http://schemas.microsoft.com/office/drawing/2014/main" id="{91A82DC7-5232-4575-AD71-25AF25E3D5A2}"/>
              </a:ext>
            </a:extLst>
          </p:cNvPr>
          <p:cNvSpPr/>
          <p:nvPr/>
        </p:nvSpPr>
        <p:spPr>
          <a:xfrm rot="17590838" flipV="1">
            <a:off x="7513318" y="3201875"/>
            <a:ext cx="1540917" cy="2379014"/>
          </a:xfrm>
          <a:prstGeom prst="curvedRightArrow">
            <a:avLst>
              <a:gd name="adj1" fmla="val 25000"/>
              <a:gd name="adj2" fmla="val 50000"/>
              <a:gd name="adj3" fmla="val 37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43CE79-F9D4-4CF6-AA56-6680303DCC15}"/>
              </a:ext>
            </a:extLst>
          </p:cNvPr>
          <p:cNvSpPr txBox="1"/>
          <p:nvPr/>
        </p:nvSpPr>
        <p:spPr>
          <a:xfrm>
            <a:off x="9035428" y="3258798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/>
              <a:t>横の直線を</a:t>
            </a:r>
            <a:endParaRPr kumimoji="1" lang="ja-JP" altLang="en-US" sz="2800" b="1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C74D2E4-3EBD-4A69-A57A-AF4CFB147F6A}"/>
              </a:ext>
            </a:extLst>
          </p:cNvPr>
          <p:cNvCxnSpPr>
            <a:cxnSpLocks/>
            <a:stCxn id="12" idx="1"/>
            <a:endCxn id="12" idx="3"/>
          </p:cNvCxnSpPr>
          <p:nvPr/>
        </p:nvCxnSpPr>
        <p:spPr>
          <a:xfrm>
            <a:off x="3172122" y="3214897"/>
            <a:ext cx="57770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93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53519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E77C37-EF4A-4855-A3AC-FDB3EF71A430}"/>
              </a:ext>
            </a:extLst>
          </p:cNvPr>
          <p:cNvSpPr/>
          <p:nvPr/>
        </p:nvSpPr>
        <p:spPr>
          <a:xfrm>
            <a:off x="189685" y="-382029"/>
            <a:ext cx="2792752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115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800">
              <a:solidFill>
                <a:srgbClr val="0070C0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A56C96B-1EFE-47CF-9146-D7D45444799D}"/>
              </a:ext>
            </a:extLst>
          </p:cNvPr>
          <p:cNvGrpSpPr/>
          <p:nvPr/>
        </p:nvGrpSpPr>
        <p:grpSpPr>
          <a:xfrm>
            <a:off x="3172122" y="533340"/>
            <a:ext cx="5777065" cy="5363113"/>
            <a:chOff x="3954546" y="526697"/>
            <a:chExt cx="5777065" cy="5363113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1C4F8224-57C2-451E-911C-34B5ECC15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887BA8B-7757-4C1E-AFFC-AF60585A7B63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1D34B196-1D82-4C07-B304-E6DAD17367CC}"/>
                  </a:ext>
                </a:extLst>
              </p:cNvPr>
              <p:cNvCxnSpPr>
                <a:cxnSpLocks/>
                <a:endCxn id="12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8769F852-0AA1-48C9-BD80-4D1B8B16A6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矢印: 右カーブ 18">
            <a:extLst>
              <a:ext uri="{FF2B5EF4-FFF2-40B4-BE49-F238E27FC236}">
                <a16:creationId xmlns:a16="http://schemas.microsoft.com/office/drawing/2014/main" id="{91A82DC7-5232-4575-AD71-25AF25E3D5A2}"/>
              </a:ext>
            </a:extLst>
          </p:cNvPr>
          <p:cNvSpPr/>
          <p:nvPr/>
        </p:nvSpPr>
        <p:spPr>
          <a:xfrm rot="18274940" flipV="1">
            <a:off x="7131117" y="3085417"/>
            <a:ext cx="1540917" cy="3022934"/>
          </a:xfrm>
          <a:prstGeom prst="curvedRightArrow">
            <a:avLst>
              <a:gd name="adj1" fmla="val 25000"/>
              <a:gd name="adj2" fmla="val 50000"/>
              <a:gd name="adj3" fmla="val 37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43CE79-F9D4-4CF6-AA56-6680303DCC15}"/>
              </a:ext>
            </a:extLst>
          </p:cNvPr>
          <p:cNvSpPr txBox="1"/>
          <p:nvPr/>
        </p:nvSpPr>
        <p:spPr>
          <a:xfrm>
            <a:off x="9121957" y="3255241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/>
              <a:t>横の直線を</a:t>
            </a:r>
            <a:endParaRPr kumimoji="1" lang="ja-JP" altLang="en-US" sz="2800" b="1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C74D2E4-3EBD-4A69-A57A-AF4CFB147F6A}"/>
              </a:ext>
            </a:extLst>
          </p:cNvPr>
          <p:cNvCxnSpPr>
            <a:cxnSpLocks/>
            <a:stCxn id="12" idx="1"/>
            <a:endCxn id="12" idx="3"/>
          </p:cNvCxnSpPr>
          <p:nvPr/>
        </p:nvCxnSpPr>
        <p:spPr>
          <a:xfrm>
            <a:off x="3172122" y="3214897"/>
            <a:ext cx="57770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69FDABE-F9F7-412F-82C0-289E14D02899}"/>
              </a:ext>
            </a:extLst>
          </p:cNvPr>
          <p:cNvSpPr txBox="1"/>
          <p:nvPr/>
        </p:nvSpPr>
        <p:spPr>
          <a:xfrm>
            <a:off x="9463983" y="3187122"/>
            <a:ext cx="378020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67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53519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6E1086-552B-4984-81DD-5D26A1CAC8ED}"/>
              </a:ext>
            </a:extLst>
          </p:cNvPr>
          <p:cNvSpPr txBox="1"/>
          <p:nvPr/>
        </p:nvSpPr>
        <p:spPr>
          <a:xfrm>
            <a:off x="8961117" y="2105561"/>
            <a:ext cx="378020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軸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sp>
        <p:nvSpPr>
          <p:cNvPr id="17" name="矢印: 右カーブ 16">
            <a:extLst>
              <a:ext uri="{FF2B5EF4-FFF2-40B4-BE49-F238E27FC236}">
                <a16:creationId xmlns:a16="http://schemas.microsoft.com/office/drawing/2014/main" id="{E96361F0-712E-48CA-868A-A1F2F66D6CC1}"/>
              </a:ext>
            </a:extLst>
          </p:cNvPr>
          <p:cNvSpPr/>
          <p:nvPr/>
        </p:nvSpPr>
        <p:spPr>
          <a:xfrm rot="19927519">
            <a:off x="3923788" y="1088076"/>
            <a:ext cx="1199762" cy="1819959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89EAC60-69A7-4D70-98C7-B2351E87BC44}"/>
              </a:ext>
            </a:extLst>
          </p:cNvPr>
          <p:cNvSpPr/>
          <p:nvPr/>
        </p:nvSpPr>
        <p:spPr>
          <a:xfrm>
            <a:off x="199737" y="-427024"/>
            <a:ext cx="21018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8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400">
              <a:solidFill>
                <a:srgbClr val="0070C0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A609581-BE01-4CEF-BEFF-7081440F80A0}"/>
              </a:ext>
            </a:extLst>
          </p:cNvPr>
          <p:cNvGrpSpPr/>
          <p:nvPr/>
        </p:nvGrpSpPr>
        <p:grpSpPr>
          <a:xfrm>
            <a:off x="3172122" y="533340"/>
            <a:ext cx="5777065" cy="5363113"/>
            <a:chOff x="3954546" y="526697"/>
            <a:chExt cx="5777065" cy="536311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C6BDA255-D52B-46CC-9427-003D5FA21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C4643162-6573-4CB8-B8BD-6902C79348BB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7481E444-0130-4E47-88AC-DCCAFDAF07A9}"/>
                  </a:ext>
                </a:extLst>
              </p:cNvPr>
              <p:cNvCxnSpPr>
                <a:cxnSpLocks/>
                <a:endCxn id="11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ECBEEB74-7C76-4AC7-AB24-02D3D4069B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EDEE76F-554F-412C-8987-EEFD1C0B8E99}"/>
              </a:ext>
            </a:extLst>
          </p:cNvPr>
          <p:cNvSpPr txBox="1"/>
          <p:nvPr/>
        </p:nvSpPr>
        <p:spPr>
          <a:xfrm>
            <a:off x="4458053" y="680971"/>
            <a:ext cx="1015663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b="1"/>
              <a:t>縦の直線を　</a:t>
            </a:r>
            <a:endParaRPr kumimoji="1" lang="ja-JP" altLang="en-US" sz="5400" b="1">
              <a:solidFill>
                <a:srgbClr val="FF0000"/>
              </a:solidFill>
            </a:endParaRPr>
          </a:p>
        </p:txBody>
      </p:sp>
      <p:sp>
        <p:nvSpPr>
          <p:cNvPr id="19" name="矢印: 右カーブ 18">
            <a:extLst>
              <a:ext uri="{FF2B5EF4-FFF2-40B4-BE49-F238E27FC236}">
                <a16:creationId xmlns:a16="http://schemas.microsoft.com/office/drawing/2014/main" id="{388200E5-3A74-4D65-A5D7-BE82494C0CD3}"/>
              </a:ext>
            </a:extLst>
          </p:cNvPr>
          <p:cNvSpPr/>
          <p:nvPr/>
        </p:nvSpPr>
        <p:spPr>
          <a:xfrm rot="20179594" flipH="1">
            <a:off x="5975761" y="2637390"/>
            <a:ext cx="1061091" cy="2099645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D4545C9-9F2B-4995-AB56-03852BE40272}"/>
              </a:ext>
            </a:extLst>
          </p:cNvPr>
          <p:cNvCxnSpPr>
            <a:cxnSpLocks/>
          </p:cNvCxnSpPr>
          <p:nvPr/>
        </p:nvCxnSpPr>
        <p:spPr>
          <a:xfrm>
            <a:off x="6176438" y="533340"/>
            <a:ext cx="0" cy="5363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94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53519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6E1086-552B-4984-81DD-5D26A1CAC8ED}"/>
              </a:ext>
            </a:extLst>
          </p:cNvPr>
          <p:cNvSpPr txBox="1"/>
          <p:nvPr/>
        </p:nvSpPr>
        <p:spPr>
          <a:xfrm>
            <a:off x="8961117" y="2105561"/>
            <a:ext cx="378020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軸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sp>
        <p:nvSpPr>
          <p:cNvPr id="17" name="矢印: 右カーブ 16">
            <a:extLst>
              <a:ext uri="{FF2B5EF4-FFF2-40B4-BE49-F238E27FC236}">
                <a16:creationId xmlns:a16="http://schemas.microsoft.com/office/drawing/2014/main" id="{E96361F0-712E-48CA-868A-A1F2F66D6CC1}"/>
              </a:ext>
            </a:extLst>
          </p:cNvPr>
          <p:cNvSpPr/>
          <p:nvPr/>
        </p:nvSpPr>
        <p:spPr>
          <a:xfrm rot="19927519">
            <a:off x="3923788" y="1088076"/>
            <a:ext cx="1199762" cy="1819959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89EAC60-69A7-4D70-98C7-B2351E87BC44}"/>
              </a:ext>
            </a:extLst>
          </p:cNvPr>
          <p:cNvSpPr/>
          <p:nvPr/>
        </p:nvSpPr>
        <p:spPr>
          <a:xfrm>
            <a:off x="199737" y="-427024"/>
            <a:ext cx="21018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8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400">
              <a:solidFill>
                <a:srgbClr val="0070C0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A609581-BE01-4CEF-BEFF-7081440F80A0}"/>
              </a:ext>
            </a:extLst>
          </p:cNvPr>
          <p:cNvGrpSpPr/>
          <p:nvPr/>
        </p:nvGrpSpPr>
        <p:grpSpPr>
          <a:xfrm>
            <a:off x="3170973" y="533340"/>
            <a:ext cx="5777065" cy="5363113"/>
            <a:chOff x="3954546" y="526697"/>
            <a:chExt cx="5777065" cy="536311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C6BDA255-D52B-46CC-9427-003D5FA21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C4643162-6573-4CB8-B8BD-6902C79348BB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7481E444-0130-4E47-88AC-DCCAFDAF07A9}"/>
                  </a:ext>
                </a:extLst>
              </p:cNvPr>
              <p:cNvCxnSpPr>
                <a:cxnSpLocks/>
                <a:endCxn id="11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ECBEEB74-7C76-4AC7-AB24-02D3D4069B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EDEE76F-554F-412C-8987-EEFD1C0B8E99}"/>
              </a:ext>
            </a:extLst>
          </p:cNvPr>
          <p:cNvSpPr txBox="1"/>
          <p:nvPr/>
        </p:nvSpPr>
        <p:spPr>
          <a:xfrm>
            <a:off x="4458053" y="680971"/>
            <a:ext cx="1015663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b="1"/>
              <a:t>縦の直線を　</a:t>
            </a:r>
            <a:endParaRPr kumimoji="1" lang="ja-JP" altLang="en-US" sz="5400" b="1">
              <a:solidFill>
                <a:srgbClr val="FF0000"/>
              </a:solidFill>
            </a:endParaRPr>
          </a:p>
        </p:txBody>
      </p:sp>
      <p:sp>
        <p:nvSpPr>
          <p:cNvPr id="19" name="矢印: 右カーブ 18">
            <a:extLst>
              <a:ext uri="{FF2B5EF4-FFF2-40B4-BE49-F238E27FC236}">
                <a16:creationId xmlns:a16="http://schemas.microsoft.com/office/drawing/2014/main" id="{388200E5-3A74-4D65-A5D7-BE82494C0CD3}"/>
              </a:ext>
            </a:extLst>
          </p:cNvPr>
          <p:cNvSpPr/>
          <p:nvPr/>
        </p:nvSpPr>
        <p:spPr>
          <a:xfrm rot="20179594" flipH="1">
            <a:off x="5975761" y="2637390"/>
            <a:ext cx="1061091" cy="2099645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D4545C9-9F2B-4995-AB56-03852BE40272}"/>
              </a:ext>
            </a:extLst>
          </p:cNvPr>
          <p:cNvCxnSpPr>
            <a:cxnSpLocks/>
          </p:cNvCxnSpPr>
          <p:nvPr/>
        </p:nvCxnSpPr>
        <p:spPr>
          <a:xfrm>
            <a:off x="6176438" y="533340"/>
            <a:ext cx="0" cy="5363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FF2BD53-E181-4AB0-9442-80762FFD003B}"/>
              </a:ext>
            </a:extLst>
          </p:cNvPr>
          <p:cNvSpPr/>
          <p:nvPr/>
        </p:nvSpPr>
        <p:spPr>
          <a:xfrm>
            <a:off x="3863143" y="3274806"/>
            <a:ext cx="2282997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8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41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53519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3AD90C2-0D8A-4AA8-909A-AA62E7E9C7A0}"/>
              </a:ext>
            </a:extLst>
          </p:cNvPr>
          <p:cNvSpPr/>
          <p:nvPr/>
        </p:nvSpPr>
        <p:spPr>
          <a:xfrm>
            <a:off x="76634" y="342417"/>
            <a:ext cx="357020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座標軸</a:t>
            </a:r>
            <a:endParaRPr lang="ja-JP" altLang="en-US" sz="8800">
              <a:solidFill>
                <a:srgbClr val="0070C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A2DCC9F-EB32-4069-8773-B0022205891E}"/>
              </a:ext>
            </a:extLst>
          </p:cNvPr>
          <p:cNvGrpSpPr/>
          <p:nvPr/>
        </p:nvGrpSpPr>
        <p:grpSpPr>
          <a:xfrm>
            <a:off x="3756484" y="1194158"/>
            <a:ext cx="5777065" cy="5363113"/>
            <a:chOff x="3954546" y="526697"/>
            <a:chExt cx="5777065" cy="5363113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B28D880-2C5C-42CA-A4B4-712298BB5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2E00641-4D63-4B92-84D5-871BF80A0BDD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62B959E9-A5FA-4594-9DAC-13A1FE033118}"/>
                  </a:ext>
                </a:extLst>
              </p:cNvPr>
              <p:cNvCxnSpPr>
                <a:cxnSpLocks/>
                <a:endCxn id="17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F158EDAA-9EE4-4391-AF9E-884AA9A184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21E8EF2-A010-42A3-A098-89E219BC26B4}"/>
              </a:ext>
            </a:extLst>
          </p:cNvPr>
          <p:cNvSpPr/>
          <p:nvPr/>
        </p:nvSpPr>
        <p:spPr>
          <a:xfrm>
            <a:off x="5986792" y="0"/>
            <a:ext cx="177484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50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00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F6CEDB3-A2A2-46BA-9DCB-90574BED2CAF}"/>
              </a:ext>
            </a:extLst>
          </p:cNvPr>
          <p:cNvSpPr txBox="1"/>
          <p:nvPr/>
        </p:nvSpPr>
        <p:spPr>
          <a:xfrm>
            <a:off x="9533549" y="2271795"/>
            <a:ext cx="378020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軸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5EC3C800-457D-4177-98B6-BA1F9881D8F8}"/>
              </a:ext>
            </a:extLst>
          </p:cNvPr>
          <p:cNvCxnSpPr>
            <a:cxnSpLocks/>
          </p:cNvCxnSpPr>
          <p:nvPr/>
        </p:nvCxnSpPr>
        <p:spPr>
          <a:xfrm>
            <a:off x="6741750" y="1194158"/>
            <a:ext cx="0" cy="5363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A3DD926-C725-4053-8B3A-01CB180941A4}"/>
              </a:ext>
            </a:extLst>
          </p:cNvPr>
          <p:cNvCxnSpPr>
            <a:cxnSpLocks/>
          </p:cNvCxnSpPr>
          <p:nvPr/>
        </p:nvCxnSpPr>
        <p:spPr>
          <a:xfrm>
            <a:off x="3756484" y="3875715"/>
            <a:ext cx="57770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D526437-1A56-42C3-AEAE-9A4783C5BB54}"/>
              </a:ext>
            </a:extLst>
          </p:cNvPr>
          <p:cNvSpPr txBox="1"/>
          <p:nvPr/>
        </p:nvSpPr>
        <p:spPr>
          <a:xfrm>
            <a:off x="76634" y="2583052"/>
            <a:ext cx="59981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800" b="1">
                <a:latin typeface="Cambria Math" panose="02040503050406030204" pitchFamily="18" charset="0"/>
                <a:ea typeface="メイリオ" panose="020B0604030504040204" pitchFamily="50" charset="-128"/>
              </a:rPr>
              <a:t>軸と</a:t>
            </a:r>
            <a:r>
              <a:rPr lang="en-US" altLang="ja-JP" sz="6600" b="1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800" b="1">
                <a:latin typeface="Cambria Math" panose="02040503050406030204" pitchFamily="18" charset="0"/>
                <a:ea typeface="メイリオ" panose="020B0604030504040204" pitchFamily="50" charset="-128"/>
              </a:rPr>
              <a:t>軸を合わせて</a:t>
            </a:r>
            <a:endParaRPr lang="en-US" altLang="ja-JP" sz="4800" b="1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sp>
        <p:nvSpPr>
          <p:cNvPr id="25" name="矢印: 右カーブ 24">
            <a:extLst>
              <a:ext uri="{FF2B5EF4-FFF2-40B4-BE49-F238E27FC236}">
                <a16:creationId xmlns:a16="http://schemas.microsoft.com/office/drawing/2014/main" id="{3C3BC1B8-410C-4EAD-AFBB-E59E4614E488}"/>
              </a:ext>
            </a:extLst>
          </p:cNvPr>
          <p:cNvSpPr/>
          <p:nvPr/>
        </p:nvSpPr>
        <p:spPr>
          <a:xfrm rot="17511930">
            <a:off x="3041425" y="3622520"/>
            <a:ext cx="1694682" cy="3270314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6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6F2D23-B56B-4A48-BDD8-00CFBF433EF6}"/>
              </a:ext>
            </a:extLst>
          </p:cNvPr>
          <p:cNvSpPr/>
          <p:nvPr/>
        </p:nvSpPr>
        <p:spPr>
          <a:xfrm>
            <a:off x="0" y="4953519"/>
            <a:ext cx="12192000" cy="1778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3AD90C2-0D8A-4AA8-909A-AA62E7E9C7A0}"/>
              </a:ext>
            </a:extLst>
          </p:cNvPr>
          <p:cNvSpPr/>
          <p:nvPr/>
        </p:nvSpPr>
        <p:spPr>
          <a:xfrm>
            <a:off x="76634" y="342417"/>
            <a:ext cx="357020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座標軸</a:t>
            </a:r>
            <a:endParaRPr lang="ja-JP" altLang="en-US" sz="8800">
              <a:solidFill>
                <a:srgbClr val="0070C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A2DCC9F-EB32-4069-8773-B0022205891E}"/>
              </a:ext>
            </a:extLst>
          </p:cNvPr>
          <p:cNvGrpSpPr/>
          <p:nvPr/>
        </p:nvGrpSpPr>
        <p:grpSpPr>
          <a:xfrm>
            <a:off x="3756484" y="1194158"/>
            <a:ext cx="5777065" cy="5363113"/>
            <a:chOff x="3954546" y="526697"/>
            <a:chExt cx="5777065" cy="5363113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B28D880-2C5C-42CA-A4B4-712298BB5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4546" y="526697"/>
              <a:ext cx="5777065" cy="5363113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2E00641-4D63-4B92-84D5-871BF80A0BDD}"/>
                </a:ext>
              </a:extLst>
            </p:cNvPr>
            <p:cNvGrpSpPr/>
            <p:nvPr/>
          </p:nvGrpSpPr>
          <p:grpSpPr>
            <a:xfrm>
              <a:off x="3954546" y="526697"/>
              <a:ext cx="5777065" cy="5363113"/>
              <a:chOff x="2565678" y="1161848"/>
              <a:chExt cx="5777065" cy="5363113"/>
            </a:xfrm>
          </p:grpSpPr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62B959E9-A5FA-4594-9DAC-13A1FE033118}"/>
                  </a:ext>
                </a:extLst>
              </p:cNvPr>
              <p:cNvCxnSpPr>
                <a:cxnSpLocks/>
                <a:endCxn id="17" idx="3"/>
              </p:cNvCxnSpPr>
              <p:nvPr/>
            </p:nvCxnSpPr>
            <p:spPr>
              <a:xfrm flipV="1">
                <a:off x="2565678" y="3843405"/>
                <a:ext cx="5777065" cy="7834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F158EDAA-9EE4-4391-AF9E-884AA9A184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0944" y="1161848"/>
                <a:ext cx="0" cy="536311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21E8EF2-A010-42A3-A098-89E219BC26B4}"/>
              </a:ext>
            </a:extLst>
          </p:cNvPr>
          <p:cNvSpPr/>
          <p:nvPr/>
        </p:nvSpPr>
        <p:spPr>
          <a:xfrm>
            <a:off x="5986792" y="0"/>
            <a:ext cx="177484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50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軸</a:t>
            </a:r>
            <a:endParaRPr lang="ja-JP" altLang="en-US" sz="200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F6CEDB3-A2A2-46BA-9DCB-90574BED2CAF}"/>
              </a:ext>
            </a:extLst>
          </p:cNvPr>
          <p:cNvSpPr txBox="1"/>
          <p:nvPr/>
        </p:nvSpPr>
        <p:spPr>
          <a:xfrm>
            <a:off x="9533549" y="2271795"/>
            <a:ext cx="378020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軸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5EC3C800-457D-4177-98B6-BA1F9881D8F8}"/>
              </a:ext>
            </a:extLst>
          </p:cNvPr>
          <p:cNvCxnSpPr>
            <a:cxnSpLocks/>
          </p:cNvCxnSpPr>
          <p:nvPr/>
        </p:nvCxnSpPr>
        <p:spPr>
          <a:xfrm>
            <a:off x="6741750" y="1194158"/>
            <a:ext cx="0" cy="5363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A3DD926-C725-4053-8B3A-01CB180941A4}"/>
              </a:ext>
            </a:extLst>
          </p:cNvPr>
          <p:cNvCxnSpPr>
            <a:cxnSpLocks/>
          </p:cNvCxnSpPr>
          <p:nvPr/>
        </p:nvCxnSpPr>
        <p:spPr>
          <a:xfrm>
            <a:off x="3756484" y="3875715"/>
            <a:ext cx="57770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D526437-1A56-42C3-AEAE-9A4783C5BB54}"/>
              </a:ext>
            </a:extLst>
          </p:cNvPr>
          <p:cNvSpPr txBox="1"/>
          <p:nvPr/>
        </p:nvSpPr>
        <p:spPr>
          <a:xfrm>
            <a:off x="76634" y="2583052"/>
            <a:ext cx="59981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800" b="1">
                <a:latin typeface="Cambria Math" panose="02040503050406030204" pitchFamily="18" charset="0"/>
                <a:ea typeface="メイリオ" panose="020B0604030504040204" pitchFamily="50" charset="-128"/>
              </a:rPr>
              <a:t>軸と</a:t>
            </a:r>
            <a:r>
              <a:rPr lang="en-US" altLang="ja-JP" sz="6600" b="1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800" b="1">
                <a:latin typeface="Cambria Math" panose="02040503050406030204" pitchFamily="18" charset="0"/>
                <a:ea typeface="メイリオ" panose="020B0604030504040204" pitchFamily="50" charset="-128"/>
              </a:rPr>
              <a:t>軸を合わせて</a:t>
            </a:r>
            <a:endParaRPr lang="en-US" altLang="ja-JP" sz="4800" b="1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座標軸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ja-JP" altLang="en-US" sz="7200">
              <a:latin typeface="Kunstler Script" panose="030304020206070D0D06" pitchFamily="66" charset="0"/>
            </a:endParaRPr>
          </a:p>
        </p:txBody>
      </p:sp>
      <p:sp>
        <p:nvSpPr>
          <p:cNvPr id="26" name="矢印: 右カーブ 25">
            <a:extLst>
              <a:ext uri="{FF2B5EF4-FFF2-40B4-BE49-F238E27FC236}">
                <a16:creationId xmlns:a16="http://schemas.microsoft.com/office/drawing/2014/main" id="{9DB53A44-7A87-4D5C-957F-1AC4DA41FB37}"/>
              </a:ext>
            </a:extLst>
          </p:cNvPr>
          <p:cNvSpPr/>
          <p:nvPr/>
        </p:nvSpPr>
        <p:spPr>
          <a:xfrm rot="17045438">
            <a:off x="4203754" y="4393519"/>
            <a:ext cx="1396142" cy="3270314"/>
          </a:xfrm>
          <a:prstGeom prst="curvedRightArrow">
            <a:avLst>
              <a:gd name="adj1" fmla="val 25000"/>
              <a:gd name="adj2" fmla="val 50000"/>
              <a:gd name="adj3" fmla="val 44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04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</TotalTime>
  <Words>228</Words>
  <Application>Microsoft Office PowerPoint</Application>
  <PresentationFormat>ワイド画面</PresentationFormat>
  <Paragraphs>106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0" baseType="lpstr">
      <vt:lpstr>メイリオ</vt:lpstr>
      <vt:lpstr>游ゴシック</vt:lpstr>
      <vt:lpstr>游ゴシック Light</vt:lpstr>
      <vt:lpstr>Arial</vt:lpstr>
      <vt:lpstr>Cambria Math</vt:lpstr>
      <vt:lpstr>Kunstler Script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204</cp:revision>
  <dcterms:created xsi:type="dcterms:W3CDTF">2019-12-03T00:44:33Z</dcterms:created>
  <dcterms:modified xsi:type="dcterms:W3CDTF">2023-10-02T02:03:16Z</dcterms:modified>
</cp:coreProperties>
</file>