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791" r:id="rId1"/>
    <p:sldMasterId id="2147484820" r:id="rId2"/>
  </p:sldMasterIdLst>
  <p:notesMasterIdLst>
    <p:notesMasterId r:id="rId48"/>
  </p:notesMasterIdLst>
  <p:sldIdLst>
    <p:sldId id="256" r:id="rId3"/>
    <p:sldId id="418" r:id="rId4"/>
    <p:sldId id="335" r:id="rId5"/>
    <p:sldId id="336" r:id="rId6"/>
    <p:sldId id="337" r:id="rId7"/>
    <p:sldId id="338" r:id="rId8"/>
    <p:sldId id="339" r:id="rId9"/>
    <p:sldId id="340" r:id="rId10"/>
    <p:sldId id="341" r:id="rId11"/>
    <p:sldId id="342" r:id="rId12"/>
    <p:sldId id="343" r:id="rId13"/>
    <p:sldId id="344" r:id="rId14"/>
    <p:sldId id="345" r:id="rId15"/>
    <p:sldId id="346" r:id="rId16"/>
    <p:sldId id="347" r:id="rId17"/>
    <p:sldId id="348" r:id="rId18"/>
    <p:sldId id="349" r:id="rId19"/>
    <p:sldId id="350" r:id="rId20"/>
    <p:sldId id="351" r:id="rId21"/>
    <p:sldId id="352" r:id="rId22"/>
    <p:sldId id="413" r:id="rId23"/>
    <p:sldId id="414" r:id="rId24"/>
    <p:sldId id="415" r:id="rId25"/>
    <p:sldId id="353" r:id="rId26"/>
    <p:sldId id="354" r:id="rId27"/>
    <p:sldId id="355" r:id="rId28"/>
    <p:sldId id="357" r:id="rId29"/>
    <p:sldId id="358" r:id="rId30"/>
    <p:sldId id="359" r:id="rId31"/>
    <p:sldId id="360" r:id="rId32"/>
    <p:sldId id="361" r:id="rId33"/>
    <p:sldId id="362" r:id="rId34"/>
    <p:sldId id="363" r:id="rId35"/>
    <p:sldId id="364" r:id="rId36"/>
    <p:sldId id="365" r:id="rId37"/>
    <p:sldId id="366" r:id="rId38"/>
    <p:sldId id="367" r:id="rId39"/>
    <p:sldId id="368" r:id="rId40"/>
    <p:sldId id="369" r:id="rId41"/>
    <p:sldId id="370" r:id="rId42"/>
    <p:sldId id="371" r:id="rId43"/>
    <p:sldId id="372" r:id="rId44"/>
    <p:sldId id="373" r:id="rId45"/>
    <p:sldId id="374" r:id="rId46"/>
    <p:sldId id="420" r:id="rId47"/>
  </p:sldIdLst>
  <p:sldSz cx="12192000" cy="6858000"/>
  <p:notesSz cx="9926638" cy="67976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39966"/>
    <a:srgbClr val="E4E1DC"/>
    <a:srgbClr val="E9E7E3"/>
    <a:srgbClr val="E6E3DE"/>
    <a:srgbClr val="EBE9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120" d="100"/>
          <a:sy n="120" d="100"/>
        </p:scale>
        <p:origin x="198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622925" y="0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39EAD9-DBF4-448D-9640-62D2026FEDB6}" type="datetimeFigureOut">
              <a:rPr kumimoji="1" lang="ja-JP" altLang="en-US" smtClean="0"/>
              <a:t>2023/9/26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992188" y="3271838"/>
            <a:ext cx="7942262" cy="2676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622925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97FF90-A198-4347-A57F-EC35BEFDD0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3768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58CE-4543-46A7-BA7A-4EECB0183E61}" type="datetimeFigureOut">
              <a:rPr kumimoji="1" lang="ja-JP" altLang="en-US" smtClean="0"/>
              <a:t>2023/9/26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8813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58CE-4543-46A7-BA7A-4EECB0183E61}" type="datetimeFigureOut">
              <a:rPr kumimoji="1" lang="ja-JP" altLang="en-US" smtClean="0"/>
              <a:t>2023/9/26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6920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58CE-4543-46A7-BA7A-4EECB0183E61}" type="datetimeFigureOut">
              <a:rPr kumimoji="1" lang="ja-JP" altLang="en-US" smtClean="0"/>
              <a:t>2023/9/26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89933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58CE-4543-46A7-BA7A-4EECB0183E61}" type="datetimeFigureOut">
              <a:rPr kumimoji="1" lang="ja-JP" altLang="en-US" smtClean="0"/>
              <a:t>2023/9/26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8069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58CE-4543-46A7-BA7A-4EECB0183E61}" type="datetimeFigureOut">
              <a:rPr kumimoji="1" lang="ja-JP" altLang="en-US" smtClean="0"/>
              <a:t>2023/9/26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30327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58CE-4543-46A7-BA7A-4EECB0183E61}" type="datetimeFigureOut">
              <a:rPr kumimoji="1" lang="ja-JP" altLang="en-US" smtClean="0"/>
              <a:t>2023/9/26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34317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58CE-4543-46A7-BA7A-4EECB0183E61}" type="datetimeFigureOut">
              <a:rPr kumimoji="1" lang="ja-JP" altLang="en-US" smtClean="0"/>
              <a:t>2023/9/26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98272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58CE-4543-46A7-BA7A-4EECB0183E61}" type="datetimeFigureOut">
              <a:rPr kumimoji="1" lang="ja-JP" altLang="en-US" smtClean="0"/>
              <a:t>2023/9/26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38074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58CE-4543-46A7-BA7A-4EECB0183E61}" type="datetimeFigureOut">
              <a:rPr kumimoji="1" lang="ja-JP" altLang="en-US" smtClean="0"/>
              <a:t>2023/9/26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89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58CE-4543-46A7-BA7A-4EECB0183E61}" type="datetimeFigureOut">
              <a:rPr kumimoji="1" lang="ja-JP" altLang="en-US" smtClean="0"/>
              <a:t>2023/9/26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5266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58CE-4543-46A7-BA7A-4EECB0183E61}" type="datetimeFigureOut">
              <a:rPr kumimoji="1" lang="ja-JP" altLang="en-US" smtClean="0"/>
              <a:t>2023/9/26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4341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58CE-4543-46A7-BA7A-4EECB0183E61}" type="datetimeFigureOut">
              <a:rPr kumimoji="1" lang="ja-JP" altLang="en-US" smtClean="0"/>
              <a:t>2023/9/26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41124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5E9858CE-4543-46A7-BA7A-4EECB0183E61}" type="datetimeFigureOut">
              <a:rPr kumimoji="1" lang="ja-JP" altLang="en-US" smtClean="0"/>
              <a:t>2023/9/26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58623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58CE-4543-46A7-BA7A-4EECB0183E61}" type="datetimeFigureOut">
              <a:rPr kumimoji="1" lang="ja-JP" altLang="en-US" smtClean="0"/>
              <a:t>2023/9/26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92922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58CE-4543-46A7-BA7A-4EECB0183E61}" type="datetimeFigureOut">
              <a:rPr kumimoji="1" lang="ja-JP" altLang="en-US" smtClean="0"/>
              <a:t>2023/9/26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6239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58CE-4543-46A7-BA7A-4EECB0183E61}" type="datetimeFigureOut">
              <a:rPr kumimoji="1" lang="ja-JP" altLang="en-US" smtClean="0"/>
              <a:t>2023/9/26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2630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58CE-4543-46A7-BA7A-4EECB0183E61}" type="datetimeFigureOut">
              <a:rPr kumimoji="1" lang="ja-JP" altLang="en-US" smtClean="0"/>
              <a:t>2023/9/26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0206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58CE-4543-46A7-BA7A-4EECB0183E61}" type="datetimeFigureOut">
              <a:rPr kumimoji="1" lang="ja-JP" altLang="en-US" smtClean="0"/>
              <a:t>2023/9/26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421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58CE-4543-46A7-BA7A-4EECB0183E61}" type="datetimeFigureOut">
              <a:rPr kumimoji="1" lang="ja-JP" altLang="en-US" smtClean="0"/>
              <a:t>2023/9/26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224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58CE-4543-46A7-BA7A-4EECB0183E61}" type="datetimeFigureOut">
              <a:rPr kumimoji="1" lang="ja-JP" altLang="en-US" smtClean="0"/>
              <a:t>2023/9/26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6812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58CE-4543-46A7-BA7A-4EECB0183E61}" type="datetimeFigureOut">
              <a:rPr kumimoji="1" lang="ja-JP" altLang="en-US" smtClean="0"/>
              <a:t>2023/9/26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59954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58CE-4543-46A7-BA7A-4EECB0183E61}" type="datetimeFigureOut">
              <a:rPr kumimoji="1" lang="ja-JP" altLang="en-US" smtClean="0"/>
              <a:t>2023/9/26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2787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E9858CE-4543-46A7-BA7A-4EECB0183E61}" type="datetimeFigureOut">
              <a:rPr kumimoji="1" lang="ja-JP" altLang="en-US" smtClean="0"/>
              <a:t>2023/9/26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48545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92" r:id="rId1"/>
    <p:sldLayoutId id="2147484793" r:id="rId2"/>
    <p:sldLayoutId id="2147484794" r:id="rId3"/>
    <p:sldLayoutId id="2147484795" r:id="rId4"/>
    <p:sldLayoutId id="2147484796" r:id="rId5"/>
    <p:sldLayoutId id="2147484797" r:id="rId6"/>
    <p:sldLayoutId id="2147484798" r:id="rId7"/>
    <p:sldLayoutId id="2147484799" r:id="rId8"/>
    <p:sldLayoutId id="2147484800" r:id="rId9"/>
    <p:sldLayoutId id="2147484801" r:id="rId10"/>
    <p:sldLayoutId id="21474848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9858CE-4543-46A7-BA7A-4EECB0183E61}" type="datetimeFigureOut">
              <a:rPr kumimoji="1" lang="ja-JP" altLang="en-US" smtClean="0"/>
              <a:t>2023/9/26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9399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21" r:id="rId1"/>
    <p:sldLayoutId id="2147484822" r:id="rId2"/>
    <p:sldLayoutId id="2147484823" r:id="rId3"/>
    <p:sldLayoutId id="2147484824" r:id="rId4"/>
    <p:sldLayoutId id="2147484825" r:id="rId5"/>
    <p:sldLayoutId id="2147484826" r:id="rId6"/>
    <p:sldLayoutId id="2147484827" r:id="rId7"/>
    <p:sldLayoutId id="2147484828" r:id="rId8"/>
    <p:sldLayoutId id="2147484829" r:id="rId9"/>
    <p:sldLayoutId id="2147484830" r:id="rId10"/>
    <p:sldLayoutId id="21474848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kumimoji="1"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kumimoji="1"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kumimoji="1"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kumimoji="1"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kumimoji="1"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kumimoji="1"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kumimoji="1"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kumimoji="1"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8870026F-E583-4D3F-B621-D83319670842}"/>
              </a:ext>
            </a:extLst>
          </p:cNvPr>
          <p:cNvGrpSpPr/>
          <p:nvPr/>
        </p:nvGrpSpPr>
        <p:grpSpPr>
          <a:xfrm>
            <a:off x="0" y="277519"/>
            <a:ext cx="12311926" cy="6534340"/>
            <a:chOff x="0" y="277519"/>
            <a:chExt cx="12311926" cy="6534340"/>
          </a:xfrm>
        </p:grpSpPr>
        <p:pic>
          <p:nvPicPr>
            <p:cNvPr id="1026" name="Picture 2" descr="https://colbase.nich.go.jp/media/tnm/A-8375/image/A-8375_E0048757.jpg">
              <a:extLst>
                <a:ext uri="{FF2B5EF4-FFF2-40B4-BE49-F238E27FC236}">
                  <a16:creationId xmlns:a16="http://schemas.microsoft.com/office/drawing/2014/main" id="{71573B1C-DE77-43CA-A712-165D022AB7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283965"/>
              <a:ext cx="12192000" cy="488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タイトル 1">
              <a:extLst>
                <a:ext uri="{FF2B5EF4-FFF2-40B4-BE49-F238E27FC236}">
                  <a16:creationId xmlns:a16="http://schemas.microsoft.com/office/drawing/2014/main" id="{E450AF33-3E97-4ABF-A8D8-A2BF12A0A119}"/>
                </a:ext>
              </a:extLst>
            </p:cNvPr>
            <p:cNvSpPr txBox="1">
              <a:spLocks/>
            </p:cNvSpPr>
            <p:nvPr/>
          </p:nvSpPr>
          <p:spPr>
            <a:xfrm>
              <a:off x="186432" y="277519"/>
              <a:ext cx="6140388" cy="105972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fontScale="925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ja-JP" altLang="en-US" sz="7200" b="1">
                  <a:latin typeface="UD Digi Kyokasho NP-B" panose="02020700000000000000" pitchFamily="18" charset="-128"/>
                  <a:ea typeface="UD Digi Kyokasho NP-B" panose="02020700000000000000" pitchFamily="18" charset="-128"/>
                </a:rPr>
                <a:t>歴史人物クイズ</a:t>
              </a:r>
            </a:p>
          </p:txBody>
        </p:sp>
        <p:sp>
          <p:nvSpPr>
            <p:cNvPr id="2" name="正方形/長方形 1">
              <a:extLst>
                <a:ext uri="{FF2B5EF4-FFF2-40B4-BE49-F238E27FC236}">
                  <a16:creationId xmlns:a16="http://schemas.microsoft.com/office/drawing/2014/main" id="{E0B7BF1B-174C-407A-9827-BE1A6CF3A2C1}"/>
                </a:ext>
              </a:extLst>
            </p:cNvPr>
            <p:cNvSpPr/>
            <p:nvPr/>
          </p:nvSpPr>
          <p:spPr>
            <a:xfrm>
              <a:off x="7267853" y="6165528"/>
              <a:ext cx="504407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>
                  <a:solidFill>
                    <a:schemeClr val="bg1"/>
                  </a:solidFill>
                  <a:latin typeface="Noto Sans JP" panose="020B0500000000000000" pitchFamily="34" charset="-128"/>
                  <a:ea typeface="Noto Sans JP" panose="020B0500000000000000" pitchFamily="34" charset="-128"/>
                </a:rPr>
                <a:t>出典：</a:t>
              </a:r>
              <a:r>
                <a:rPr lang="en-US" altLang="ja-JP">
                  <a:solidFill>
                    <a:schemeClr val="bg1"/>
                  </a:solidFill>
                  <a:latin typeface="Noto Sans JP" panose="020B0500000000000000" pitchFamily="34" charset="-128"/>
                  <a:ea typeface="Noto Sans JP" panose="020B0500000000000000" pitchFamily="34" charset="-128"/>
                </a:rPr>
                <a:t>ColBase</a:t>
              </a:r>
              <a:r>
                <a:rPr lang="ja-JP" altLang="en-US">
                  <a:solidFill>
                    <a:schemeClr val="bg1"/>
                  </a:solidFill>
                  <a:latin typeface="Noto Sans JP" panose="020B0500000000000000" pitchFamily="34" charset="-128"/>
                  <a:ea typeface="Noto Sans JP" panose="020B0500000000000000" pitchFamily="34" charset="-128"/>
                </a:rPr>
                <a:t>（</a:t>
              </a:r>
              <a:r>
                <a:rPr lang="en-US" altLang="ja-JP">
                  <a:solidFill>
                    <a:schemeClr val="bg1"/>
                  </a:solidFill>
                  <a:latin typeface="Noto Sans JP" panose="020B0500000000000000" pitchFamily="34" charset="-128"/>
                  <a:ea typeface="Noto Sans JP" panose="020B0500000000000000" pitchFamily="34" charset="-128"/>
                </a:rPr>
                <a:t>https://colbase.nich.go.jp/</a:t>
              </a:r>
              <a:r>
                <a:rPr lang="ja-JP" altLang="en-US">
                  <a:solidFill>
                    <a:schemeClr val="bg1"/>
                  </a:solidFill>
                  <a:latin typeface="Noto Sans JP" panose="020B0500000000000000" pitchFamily="34" charset="-128"/>
                  <a:ea typeface="Noto Sans JP" panose="020B0500000000000000" pitchFamily="34" charset="-128"/>
                </a:rPr>
                <a:t>）</a:t>
              </a:r>
              <a:endParaRPr lang="en-US" altLang="ja-JP">
                <a:solidFill>
                  <a:schemeClr val="bg1"/>
                </a:solidFill>
                <a:latin typeface="Noto Sans JP" panose="020B0500000000000000" pitchFamily="34" charset="-128"/>
                <a:ea typeface="Noto Sans JP" panose="020B0500000000000000" pitchFamily="34" charset="-128"/>
              </a:endParaRPr>
            </a:p>
            <a:p>
              <a:pPr algn="r"/>
              <a:r>
                <a:rPr lang="ja-JP" altLang="en-US" b="1">
                  <a:solidFill>
                    <a:schemeClr val="bg1"/>
                  </a:solidFill>
                </a:rPr>
                <a:t>　　　　　　</a:t>
              </a:r>
              <a:r>
                <a:rPr lang="zh-TW" altLang="en-US" b="1">
                  <a:solidFill>
                    <a:schemeClr val="bg1"/>
                  </a:solidFill>
                </a:rPr>
                <a:t>紫式部日記絵巻（模本）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65710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8B554FA7-68EA-4BAF-935B-B8EB7E3A8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9" name="タイトル 2">
            <a:extLst>
              <a:ext uri="{FF2B5EF4-FFF2-40B4-BE49-F238E27FC236}">
                <a16:creationId xmlns:a16="http://schemas.microsoft.com/office/drawing/2014/main" id="{3290626B-8FC1-4E45-BC96-86F2C4157FF8}"/>
              </a:ext>
            </a:extLst>
          </p:cNvPr>
          <p:cNvSpPr txBox="1">
            <a:spLocks/>
          </p:cNvSpPr>
          <p:nvPr/>
        </p:nvSpPr>
        <p:spPr>
          <a:xfrm>
            <a:off x="211940" y="3966942"/>
            <a:ext cx="10417849" cy="3045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15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大久保利通</a:t>
            </a:r>
            <a:endParaRPr lang="ja-JP" altLang="en-US" sz="115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1" name="タイトル 2">
            <a:extLst>
              <a:ext uri="{FF2B5EF4-FFF2-40B4-BE49-F238E27FC236}">
                <a16:creationId xmlns:a16="http://schemas.microsoft.com/office/drawing/2014/main" id="{3F83BA42-D662-4FBA-ABCD-192C41C6F9E3}"/>
              </a:ext>
            </a:extLst>
          </p:cNvPr>
          <p:cNvSpPr txBox="1">
            <a:spLocks/>
          </p:cNvSpPr>
          <p:nvPr/>
        </p:nvSpPr>
        <p:spPr>
          <a:xfrm>
            <a:off x="211940" y="3582246"/>
            <a:ext cx="9061732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 おおくぼ  としみち</a:t>
            </a:r>
            <a:endParaRPr lang="ja-JP" altLang="en-US" sz="66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22821292-0936-47B7-B33B-DCCB76275A95}"/>
              </a:ext>
            </a:extLst>
          </p:cNvPr>
          <p:cNvGrpSpPr/>
          <p:nvPr/>
        </p:nvGrpSpPr>
        <p:grpSpPr>
          <a:xfrm>
            <a:off x="8190368" y="1438275"/>
            <a:ext cx="6096000" cy="5344227"/>
            <a:chOff x="8190368" y="1438275"/>
            <a:chExt cx="6096000" cy="5344227"/>
          </a:xfrm>
        </p:grpSpPr>
        <p:sp>
          <p:nvSpPr>
            <p:cNvPr id="2" name="正方形/長方形 1">
              <a:extLst>
                <a:ext uri="{FF2B5EF4-FFF2-40B4-BE49-F238E27FC236}">
                  <a16:creationId xmlns:a16="http://schemas.microsoft.com/office/drawing/2014/main" id="{5F0370F8-00F8-4F89-8CC0-ADECB2713161}"/>
                </a:ext>
              </a:extLst>
            </p:cNvPr>
            <p:cNvSpPr/>
            <p:nvPr/>
          </p:nvSpPr>
          <p:spPr>
            <a:xfrm>
              <a:off x="8190368" y="6136171"/>
              <a:ext cx="6096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ja-JP" altLang="en-US">
                  <a:solidFill>
                    <a:schemeClr val="bg1"/>
                  </a:solidFill>
                  <a:latin typeface="Arial" panose="020B0604020202020204" pitchFamily="34" charset="0"/>
                </a:rPr>
                <a:t>国立国会図書館「近代日本人の肖像」 </a:t>
              </a:r>
              <a:r>
                <a:rPr lang="en-US" altLang="ja-JP">
                  <a:solidFill>
                    <a:schemeClr val="bg1"/>
                  </a:solidFill>
                  <a:latin typeface="Arial" panose="020B0604020202020204" pitchFamily="34" charset="0"/>
                </a:rPr>
                <a:t>(https://www.ndl.go.jp/portrait/)</a:t>
              </a:r>
              <a:endParaRPr lang="ja-JP" altLang="en-US">
                <a:solidFill>
                  <a:schemeClr val="bg1"/>
                </a:solidFill>
              </a:endParaRPr>
            </a:p>
          </p:txBody>
        </p:sp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7010BE46-9593-4EB6-8C5B-430F32C97E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95304" y="1438275"/>
              <a:ext cx="3678587" cy="4678846"/>
            </a:xfrm>
            <a:prstGeom prst="rect">
              <a:avLst/>
            </a:prstGeom>
          </p:spPr>
        </p:pic>
      </p:grpSp>
      <p:pic>
        <p:nvPicPr>
          <p:cNvPr id="6" name="図 5">
            <a:extLst>
              <a:ext uri="{FF2B5EF4-FFF2-40B4-BE49-F238E27FC236}">
                <a16:creationId xmlns:a16="http://schemas.microsoft.com/office/drawing/2014/main" id="{F0E5B172-BC88-0860-2ED0-E8FD6CD0AC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940" y="3147698"/>
            <a:ext cx="8015397" cy="2969423"/>
          </a:xfrm>
          <a:prstGeom prst="rect">
            <a:avLst/>
          </a:prstGeom>
        </p:spPr>
      </p:pic>
      <p:sp>
        <p:nvSpPr>
          <p:cNvPr id="12" name="タイトル 2">
            <a:extLst>
              <a:ext uri="{FF2B5EF4-FFF2-40B4-BE49-F238E27FC236}">
                <a16:creationId xmlns:a16="http://schemas.microsoft.com/office/drawing/2014/main" id="{FBE1F52C-CBC4-42CC-B3B8-95BBCFD76E78}"/>
              </a:ext>
            </a:extLst>
          </p:cNvPr>
          <p:cNvSpPr txBox="1">
            <a:spLocks/>
          </p:cNvSpPr>
          <p:nvPr/>
        </p:nvSpPr>
        <p:spPr>
          <a:xfrm>
            <a:off x="159077" y="2098211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8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答え</a:t>
            </a:r>
            <a:endParaRPr lang="ja-JP" altLang="en-US" sz="8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70FE624E-FA54-48C7-A494-DBAF411EBD91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50131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タイトル 2">
            <a:extLst>
              <a:ext uri="{FF2B5EF4-FFF2-40B4-BE49-F238E27FC236}">
                <a16:creationId xmlns:a16="http://schemas.microsoft.com/office/drawing/2014/main" id="{CC3678AB-34B7-45E3-AA45-01771F16AEDC}"/>
              </a:ext>
            </a:extLst>
          </p:cNvPr>
          <p:cNvSpPr txBox="1">
            <a:spLocks/>
          </p:cNvSpPr>
          <p:nvPr/>
        </p:nvSpPr>
        <p:spPr>
          <a:xfrm>
            <a:off x="152770" y="1495595"/>
            <a:ext cx="12323010" cy="5298508"/>
          </a:xfrm>
          <a:prstGeom prst="rect">
            <a:avLst/>
          </a:prstGeom>
        </p:spPr>
        <p:txBody>
          <a:bodyPr vert="horz" lIns="91440" tIns="45720" rIns="91440" bIns="45720" spcCol="72000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0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</a:t>
            </a:r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明治新政府の改革に大きな役割を果たした人物で、藩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を廃止して県や府を置く</a:t>
            </a:r>
            <a:r>
              <a:rPr lang="ja-JP" altLang="en-US" sz="36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廃藩置県</a:t>
            </a:r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を行いました。また、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工業をさかんにし、強い軍隊をもつこと（</a:t>
            </a:r>
            <a:r>
              <a:rPr lang="ja-JP" altLang="en-US" sz="36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富国強兵</a:t>
            </a:r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）に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力を入れ、官営工場を開いて</a:t>
            </a:r>
            <a:r>
              <a:rPr lang="ja-JP" altLang="en-US" sz="36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殖産興業</a:t>
            </a:r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を進めました。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E56E2599-A52D-425C-A03C-3B1E65D6194C}"/>
              </a:ext>
            </a:extLst>
          </p:cNvPr>
          <p:cNvSpPr txBox="1">
            <a:spLocks/>
          </p:cNvSpPr>
          <p:nvPr/>
        </p:nvSpPr>
        <p:spPr>
          <a:xfrm>
            <a:off x="3848485" y="652143"/>
            <a:ext cx="4495029" cy="11358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大久保利通</a:t>
            </a:r>
            <a:endParaRPr lang="en-US" altLang="ja-JP" sz="6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5C827BC-1114-4711-9862-72DB4AA58A7E}"/>
              </a:ext>
            </a:extLst>
          </p:cNvPr>
          <p:cNvSpPr txBox="1"/>
          <p:nvPr/>
        </p:nvSpPr>
        <p:spPr>
          <a:xfrm>
            <a:off x="2366821" y="5007364"/>
            <a:ext cx="2271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/>
              <a:t>かんえいこうじょう</a:t>
            </a:r>
            <a:endParaRPr lang="en-US" altLang="ja-JP" b="1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817FF25-4D82-45BA-89ED-60638075A542}"/>
              </a:ext>
            </a:extLst>
          </p:cNvPr>
          <p:cNvSpPr txBox="1"/>
          <p:nvPr/>
        </p:nvSpPr>
        <p:spPr>
          <a:xfrm>
            <a:off x="5263285" y="3059668"/>
            <a:ext cx="2563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/>
              <a:t>はいはんちけん</a:t>
            </a:r>
            <a:endParaRPr lang="en-US" altLang="ja-JP" b="1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4E6A9AE-EA93-40E2-81F9-56B4FFC457D1}"/>
              </a:ext>
            </a:extLst>
          </p:cNvPr>
          <p:cNvSpPr txBox="1"/>
          <p:nvPr/>
        </p:nvSpPr>
        <p:spPr>
          <a:xfrm>
            <a:off x="8831985" y="4061783"/>
            <a:ext cx="2563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/>
              <a:t>ふこくきょうへい</a:t>
            </a:r>
            <a:endParaRPr lang="en-US" altLang="ja-JP" b="1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E5D4531-C7E4-40C8-819E-026542A2B393}"/>
              </a:ext>
            </a:extLst>
          </p:cNvPr>
          <p:cNvSpPr txBox="1"/>
          <p:nvPr/>
        </p:nvSpPr>
        <p:spPr>
          <a:xfrm>
            <a:off x="5993414" y="5070017"/>
            <a:ext cx="2563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しょくさんこうぎょう</a:t>
            </a:r>
            <a:endParaRPr lang="en-US" altLang="ja-JP" sz="1600" b="1"/>
          </a:p>
          <a:p>
            <a:endParaRPr lang="en-US" altLang="ja-JP" sz="1600" b="1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F2DE890-FA49-4B67-B3CB-5DB5B008BC3D}"/>
              </a:ext>
            </a:extLst>
          </p:cNvPr>
          <p:cNvSpPr txBox="1"/>
          <p:nvPr/>
        </p:nvSpPr>
        <p:spPr>
          <a:xfrm>
            <a:off x="4523267" y="223909"/>
            <a:ext cx="3680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/>
              <a:t>おおくぼ　  としみち</a:t>
            </a:r>
            <a:endParaRPr lang="en-US" altLang="ja-JP" sz="2800" b="1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E2AF363B-D675-4919-B1F1-BEF906A2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17" y="1556541"/>
            <a:ext cx="10646797" cy="45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3199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83F9B9AE-BEE9-4E3A-BCDF-77D963FA4B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15" name="タイトル 2">
            <a:extLst>
              <a:ext uri="{FF2B5EF4-FFF2-40B4-BE49-F238E27FC236}">
                <a16:creationId xmlns:a16="http://schemas.microsoft.com/office/drawing/2014/main" id="{3A4B2629-DEDF-4062-9437-7A29326F1E95}"/>
              </a:ext>
            </a:extLst>
          </p:cNvPr>
          <p:cNvSpPr txBox="1">
            <a:spLocks/>
          </p:cNvSpPr>
          <p:nvPr/>
        </p:nvSpPr>
        <p:spPr>
          <a:xfrm>
            <a:off x="837277" y="2566357"/>
            <a:ext cx="1073149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キーワード１　大政奉還</a:t>
            </a:r>
          </a:p>
        </p:txBody>
      </p:sp>
      <p:sp>
        <p:nvSpPr>
          <p:cNvPr id="8" name="タイトル 2">
            <a:extLst>
              <a:ext uri="{FF2B5EF4-FFF2-40B4-BE49-F238E27FC236}">
                <a16:creationId xmlns:a16="http://schemas.microsoft.com/office/drawing/2014/main" id="{CAF49B20-EE4C-40B5-8400-4DEBC3452F7A}"/>
              </a:ext>
            </a:extLst>
          </p:cNvPr>
          <p:cNvSpPr txBox="1">
            <a:spLocks/>
          </p:cNvSpPr>
          <p:nvPr/>
        </p:nvSpPr>
        <p:spPr>
          <a:xfrm>
            <a:off x="6203022" y="3930508"/>
            <a:ext cx="463549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3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0" name="タイトル 2">
            <a:extLst>
              <a:ext uri="{FF2B5EF4-FFF2-40B4-BE49-F238E27FC236}">
                <a16:creationId xmlns:a16="http://schemas.microsoft.com/office/drawing/2014/main" id="{14BFE05A-65FF-4167-B070-57C3882A5E70}"/>
              </a:ext>
            </a:extLst>
          </p:cNvPr>
          <p:cNvSpPr txBox="1">
            <a:spLocks/>
          </p:cNvSpPr>
          <p:nvPr/>
        </p:nvSpPr>
        <p:spPr>
          <a:xfrm>
            <a:off x="6323825" y="4589443"/>
            <a:ext cx="344054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1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4" name="タイトル 2">
            <a:extLst>
              <a:ext uri="{FF2B5EF4-FFF2-40B4-BE49-F238E27FC236}">
                <a16:creationId xmlns:a16="http://schemas.microsoft.com/office/drawing/2014/main" id="{A351FD21-A11D-43CD-8AB8-8F0023C00BFF}"/>
              </a:ext>
            </a:extLst>
          </p:cNvPr>
          <p:cNvSpPr txBox="1">
            <a:spLocks/>
          </p:cNvSpPr>
          <p:nvPr/>
        </p:nvSpPr>
        <p:spPr>
          <a:xfrm>
            <a:off x="7054228" y="1884282"/>
            <a:ext cx="390508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たいせいほうかん</a:t>
            </a:r>
          </a:p>
        </p:txBody>
      </p:sp>
      <p:sp>
        <p:nvSpPr>
          <p:cNvPr id="16" name="タイトル 2">
            <a:extLst>
              <a:ext uri="{FF2B5EF4-FFF2-40B4-BE49-F238E27FC236}">
                <a16:creationId xmlns:a16="http://schemas.microsoft.com/office/drawing/2014/main" id="{538DB420-BD36-4DB6-8B1F-F945C6A00858}"/>
              </a:ext>
            </a:extLst>
          </p:cNvPr>
          <p:cNvSpPr txBox="1">
            <a:spLocks/>
          </p:cNvSpPr>
          <p:nvPr/>
        </p:nvSpPr>
        <p:spPr>
          <a:xfrm>
            <a:off x="695867" y="4564714"/>
            <a:ext cx="12512289" cy="1376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キーワード２   </a:t>
            </a:r>
            <a:r>
              <a:rPr lang="en-US" altLang="ja-JP" sz="6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15</a:t>
            </a:r>
            <a:r>
              <a:rPr lang="ja-JP" altLang="en-US" sz="6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代将軍　</a:t>
            </a:r>
          </a:p>
        </p:txBody>
      </p:sp>
      <p:sp>
        <p:nvSpPr>
          <p:cNvPr id="17" name="タイトル 2">
            <a:extLst>
              <a:ext uri="{FF2B5EF4-FFF2-40B4-BE49-F238E27FC236}">
                <a16:creationId xmlns:a16="http://schemas.microsoft.com/office/drawing/2014/main" id="{C0FF52E1-E560-4F81-87CE-4D589D72BCFC}"/>
              </a:ext>
            </a:extLst>
          </p:cNvPr>
          <p:cNvSpPr txBox="1">
            <a:spLocks/>
          </p:cNvSpPr>
          <p:nvPr/>
        </p:nvSpPr>
        <p:spPr>
          <a:xfrm>
            <a:off x="6760413" y="3104825"/>
            <a:ext cx="4742512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2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CBD2765-69A7-B1A7-CC69-F4AFCAEE60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039272"/>
            <a:ext cx="4521888" cy="1757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AAF18467-50AB-C3C6-8F3D-7E0BBC1DF1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1412" y="4410644"/>
            <a:ext cx="4622800" cy="1422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タイトル 2">
            <a:extLst>
              <a:ext uri="{FF2B5EF4-FFF2-40B4-BE49-F238E27FC236}">
                <a16:creationId xmlns:a16="http://schemas.microsoft.com/office/drawing/2014/main" id="{80C18443-1E8E-418B-9535-CA6B72F29961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59272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1DA0397E-903E-45FA-81B0-3E257C303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9" name="タイトル 2">
            <a:extLst>
              <a:ext uri="{FF2B5EF4-FFF2-40B4-BE49-F238E27FC236}">
                <a16:creationId xmlns:a16="http://schemas.microsoft.com/office/drawing/2014/main" id="{3290626B-8FC1-4E45-BC96-86F2C4157FF8}"/>
              </a:ext>
            </a:extLst>
          </p:cNvPr>
          <p:cNvSpPr txBox="1">
            <a:spLocks/>
          </p:cNvSpPr>
          <p:nvPr/>
        </p:nvSpPr>
        <p:spPr>
          <a:xfrm>
            <a:off x="262740" y="3843050"/>
            <a:ext cx="10417849" cy="3045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6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徳川慶喜</a:t>
            </a:r>
            <a:endParaRPr lang="ja-JP" altLang="en-US" sz="16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1" name="タイトル 2">
            <a:extLst>
              <a:ext uri="{FF2B5EF4-FFF2-40B4-BE49-F238E27FC236}">
                <a16:creationId xmlns:a16="http://schemas.microsoft.com/office/drawing/2014/main" id="{3F83BA42-D662-4FBA-ABCD-192C41C6F9E3}"/>
              </a:ext>
            </a:extLst>
          </p:cNvPr>
          <p:cNvSpPr txBox="1">
            <a:spLocks/>
          </p:cNvSpPr>
          <p:nvPr/>
        </p:nvSpPr>
        <p:spPr>
          <a:xfrm>
            <a:off x="373526" y="3275755"/>
            <a:ext cx="9061732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72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とくがわ　よしのぶ</a:t>
            </a:r>
            <a:endParaRPr lang="ja-JP" altLang="en-US" sz="7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CB6BBA6E-C514-48F1-9526-7046BD6AE913}"/>
              </a:ext>
            </a:extLst>
          </p:cNvPr>
          <p:cNvGrpSpPr/>
          <p:nvPr/>
        </p:nvGrpSpPr>
        <p:grpSpPr>
          <a:xfrm>
            <a:off x="8099833" y="1813526"/>
            <a:ext cx="6096000" cy="4915602"/>
            <a:chOff x="8190368" y="1866900"/>
            <a:chExt cx="6096000" cy="4915602"/>
          </a:xfrm>
        </p:grpSpPr>
        <p:sp>
          <p:nvSpPr>
            <p:cNvPr id="2" name="正方形/長方形 1">
              <a:extLst>
                <a:ext uri="{FF2B5EF4-FFF2-40B4-BE49-F238E27FC236}">
                  <a16:creationId xmlns:a16="http://schemas.microsoft.com/office/drawing/2014/main" id="{5F0370F8-00F8-4F89-8CC0-ADECB2713161}"/>
                </a:ext>
              </a:extLst>
            </p:cNvPr>
            <p:cNvSpPr/>
            <p:nvPr/>
          </p:nvSpPr>
          <p:spPr>
            <a:xfrm>
              <a:off x="8190368" y="6136171"/>
              <a:ext cx="6096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ja-JP" altLang="en-US">
                  <a:solidFill>
                    <a:schemeClr val="bg1"/>
                  </a:solidFill>
                  <a:latin typeface="Arial" panose="020B0604020202020204" pitchFamily="34" charset="0"/>
                </a:rPr>
                <a:t>国立国会図書館「近代日本人の肖像」 </a:t>
              </a:r>
              <a:r>
                <a:rPr lang="en-US" altLang="ja-JP">
                  <a:solidFill>
                    <a:schemeClr val="bg1"/>
                  </a:solidFill>
                  <a:latin typeface="Arial" panose="020B0604020202020204" pitchFamily="34" charset="0"/>
                </a:rPr>
                <a:t>(https://www.ndl.go.jp/portrait/)</a:t>
              </a:r>
              <a:endParaRPr lang="ja-JP" altLang="en-US">
                <a:solidFill>
                  <a:schemeClr val="bg1"/>
                </a:solidFill>
              </a:endParaRPr>
            </a:p>
          </p:txBody>
        </p:sp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C50802C1-8BF5-41EF-8EBA-4D40DB2731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65934" y="1866900"/>
              <a:ext cx="3366714" cy="4339320"/>
            </a:xfrm>
            <a:prstGeom prst="rect">
              <a:avLst/>
            </a:prstGeom>
          </p:spPr>
        </p:pic>
      </p:grpSp>
      <p:pic>
        <p:nvPicPr>
          <p:cNvPr id="7" name="図 6">
            <a:extLst>
              <a:ext uri="{FF2B5EF4-FFF2-40B4-BE49-F238E27FC236}">
                <a16:creationId xmlns:a16="http://schemas.microsoft.com/office/drawing/2014/main" id="{FA429F78-F098-1270-F33E-2B843C37CB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709" y="2909472"/>
            <a:ext cx="8967593" cy="3214798"/>
          </a:xfrm>
          <a:prstGeom prst="rect">
            <a:avLst/>
          </a:prstGeom>
        </p:spPr>
      </p:pic>
      <p:sp>
        <p:nvSpPr>
          <p:cNvPr id="10" name="タイトル 2">
            <a:extLst>
              <a:ext uri="{FF2B5EF4-FFF2-40B4-BE49-F238E27FC236}">
                <a16:creationId xmlns:a16="http://schemas.microsoft.com/office/drawing/2014/main" id="{B30AEBD7-EBA8-4272-95EA-871972AD0EF8}"/>
              </a:ext>
            </a:extLst>
          </p:cNvPr>
          <p:cNvSpPr txBox="1">
            <a:spLocks/>
          </p:cNvSpPr>
          <p:nvPr/>
        </p:nvSpPr>
        <p:spPr>
          <a:xfrm>
            <a:off x="159077" y="2098211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8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答え</a:t>
            </a:r>
            <a:endParaRPr lang="ja-JP" altLang="en-US" sz="8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4" name="タイトル 2">
            <a:extLst>
              <a:ext uri="{FF2B5EF4-FFF2-40B4-BE49-F238E27FC236}">
                <a16:creationId xmlns:a16="http://schemas.microsoft.com/office/drawing/2014/main" id="{FD4D5901-04D7-4EB2-B381-654650B1F438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38314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タイトル 2">
            <a:extLst>
              <a:ext uri="{FF2B5EF4-FFF2-40B4-BE49-F238E27FC236}">
                <a16:creationId xmlns:a16="http://schemas.microsoft.com/office/drawing/2014/main" id="{CC3678AB-34B7-45E3-AA45-01771F16AEDC}"/>
              </a:ext>
            </a:extLst>
          </p:cNvPr>
          <p:cNvSpPr txBox="1">
            <a:spLocks/>
          </p:cNvSpPr>
          <p:nvPr/>
        </p:nvSpPr>
        <p:spPr>
          <a:xfrm>
            <a:off x="267070" y="1559492"/>
            <a:ext cx="12323010" cy="5298508"/>
          </a:xfrm>
          <a:prstGeom prst="rect">
            <a:avLst/>
          </a:prstGeom>
        </p:spPr>
        <p:txBody>
          <a:bodyPr vert="horz" lIns="91440" tIns="45720" rIns="91440" bIns="45720" spcCol="72000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長州藩の木戸孝允や薩摩藩の西郷隆盛・大久保利通</a:t>
            </a:r>
            <a:endParaRPr lang="en-US" altLang="ja-JP" sz="3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らの、新しい政府を作る運動におされて、</a:t>
            </a:r>
            <a:r>
              <a:rPr lang="en-US" altLang="ja-JP" sz="3600" b="1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15</a:t>
            </a:r>
            <a:r>
              <a:rPr lang="ja-JP" altLang="en-US" sz="3600" b="1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代将軍</a:t>
            </a:r>
            <a:r>
              <a:rPr lang="ja-JP" altLang="en-US" sz="3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、</a:t>
            </a:r>
            <a:endParaRPr lang="en-US" altLang="ja-JP" sz="3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徳川慶喜は</a:t>
            </a:r>
            <a:r>
              <a:rPr lang="en-US" altLang="ja-JP" sz="3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1867</a:t>
            </a:r>
            <a:r>
              <a:rPr lang="ja-JP" altLang="en-US" sz="3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年に政権を朝廷に返し（</a:t>
            </a:r>
            <a:r>
              <a:rPr lang="ja-JP" altLang="en-US" sz="3600" b="1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大政奉還</a:t>
            </a:r>
            <a:r>
              <a:rPr lang="ja-JP" altLang="en-US" sz="3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）、</a:t>
            </a:r>
            <a:endParaRPr lang="en-US" altLang="ja-JP" sz="3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en-US" altLang="ja-JP" sz="3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260</a:t>
            </a:r>
            <a:r>
              <a:rPr lang="ja-JP" altLang="en-US" sz="3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年あまり続いた江戸幕府は、終わりを告げました</a:t>
            </a:r>
            <a:r>
              <a:rPr lang="ja-JP" altLang="en-US" sz="3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。</a:t>
            </a:r>
            <a:endParaRPr lang="en-US" altLang="ja-JP" sz="32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E56E2599-A52D-425C-A03C-3B1E65D6194C}"/>
              </a:ext>
            </a:extLst>
          </p:cNvPr>
          <p:cNvSpPr txBox="1">
            <a:spLocks/>
          </p:cNvSpPr>
          <p:nvPr/>
        </p:nvSpPr>
        <p:spPr>
          <a:xfrm>
            <a:off x="4305492" y="518213"/>
            <a:ext cx="3581015" cy="12070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徳川慶喜</a:t>
            </a:r>
            <a:endParaRPr lang="en-US" altLang="ja-JP" sz="6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DA52EFB-D550-4AB4-B8F6-89C90AB9D4EA}"/>
              </a:ext>
            </a:extLst>
          </p:cNvPr>
          <p:cNvSpPr txBox="1"/>
          <p:nvPr/>
        </p:nvSpPr>
        <p:spPr>
          <a:xfrm>
            <a:off x="4305492" y="135009"/>
            <a:ext cx="3680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/>
              <a:t>とくがわ　よしのぶ</a:t>
            </a:r>
            <a:endParaRPr lang="en-US" altLang="ja-JP" sz="2800" b="1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57B820B-B369-4C06-953F-54A271AC326A}"/>
              </a:ext>
            </a:extLst>
          </p:cNvPr>
          <p:cNvSpPr txBox="1"/>
          <p:nvPr/>
        </p:nvSpPr>
        <p:spPr>
          <a:xfrm>
            <a:off x="8875616" y="4127977"/>
            <a:ext cx="2563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/>
              <a:t>たいせいほうかん</a:t>
            </a:r>
            <a:endParaRPr lang="en-US" altLang="ja-JP" b="1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B25F1392-3149-4C0E-939B-0C11B0E4DF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17" y="1556541"/>
            <a:ext cx="10646797" cy="45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1768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>
            <a:extLst>
              <a:ext uri="{FF2B5EF4-FFF2-40B4-BE49-F238E27FC236}">
                <a16:creationId xmlns:a16="http://schemas.microsoft.com/office/drawing/2014/main" id="{C1D5CF5E-7DE2-4914-A5AF-ECE2B9B81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15" name="タイトル 2">
            <a:extLst>
              <a:ext uri="{FF2B5EF4-FFF2-40B4-BE49-F238E27FC236}">
                <a16:creationId xmlns:a16="http://schemas.microsoft.com/office/drawing/2014/main" id="{3A4B2629-DEDF-4062-9437-7A29326F1E95}"/>
              </a:ext>
            </a:extLst>
          </p:cNvPr>
          <p:cNvSpPr txBox="1">
            <a:spLocks/>
          </p:cNvSpPr>
          <p:nvPr/>
        </p:nvSpPr>
        <p:spPr>
          <a:xfrm>
            <a:off x="689075" y="2711612"/>
            <a:ext cx="11172725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キーワード１　江戸城の開城</a:t>
            </a:r>
          </a:p>
        </p:txBody>
      </p:sp>
      <p:sp>
        <p:nvSpPr>
          <p:cNvPr id="8" name="タイトル 2">
            <a:extLst>
              <a:ext uri="{FF2B5EF4-FFF2-40B4-BE49-F238E27FC236}">
                <a16:creationId xmlns:a16="http://schemas.microsoft.com/office/drawing/2014/main" id="{CAF49B20-EE4C-40B5-8400-4DEBC3452F7A}"/>
              </a:ext>
            </a:extLst>
          </p:cNvPr>
          <p:cNvSpPr txBox="1">
            <a:spLocks/>
          </p:cNvSpPr>
          <p:nvPr/>
        </p:nvSpPr>
        <p:spPr>
          <a:xfrm>
            <a:off x="6096000" y="3955236"/>
            <a:ext cx="463549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3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0" name="タイトル 2">
            <a:extLst>
              <a:ext uri="{FF2B5EF4-FFF2-40B4-BE49-F238E27FC236}">
                <a16:creationId xmlns:a16="http://schemas.microsoft.com/office/drawing/2014/main" id="{14BFE05A-65FF-4167-B070-57C3882A5E70}"/>
              </a:ext>
            </a:extLst>
          </p:cNvPr>
          <p:cNvSpPr txBox="1">
            <a:spLocks/>
          </p:cNvSpPr>
          <p:nvPr/>
        </p:nvSpPr>
        <p:spPr>
          <a:xfrm>
            <a:off x="6323825" y="4589443"/>
            <a:ext cx="344054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1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4" name="タイトル 2">
            <a:extLst>
              <a:ext uri="{FF2B5EF4-FFF2-40B4-BE49-F238E27FC236}">
                <a16:creationId xmlns:a16="http://schemas.microsoft.com/office/drawing/2014/main" id="{A351FD21-A11D-43CD-8AB8-8F0023C00BFF}"/>
              </a:ext>
            </a:extLst>
          </p:cNvPr>
          <p:cNvSpPr txBox="1">
            <a:spLocks/>
          </p:cNvSpPr>
          <p:nvPr/>
        </p:nvSpPr>
        <p:spPr>
          <a:xfrm>
            <a:off x="6945477" y="1879892"/>
            <a:ext cx="390508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2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6" name="タイトル 2">
            <a:extLst>
              <a:ext uri="{FF2B5EF4-FFF2-40B4-BE49-F238E27FC236}">
                <a16:creationId xmlns:a16="http://schemas.microsoft.com/office/drawing/2014/main" id="{538DB420-BD36-4DB6-8B1F-F945C6A00858}"/>
              </a:ext>
            </a:extLst>
          </p:cNvPr>
          <p:cNvSpPr txBox="1">
            <a:spLocks/>
          </p:cNvSpPr>
          <p:nvPr/>
        </p:nvSpPr>
        <p:spPr>
          <a:xfrm>
            <a:off x="689075" y="4572781"/>
            <a:ext cx="10574104" cy="1376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キーワード２   戊辰戦争　</a:t>
            </a:r>
          </a:p>
        </p:txBody>
      </p:sp>
      <p:sp>
        <p:nvSpPr>
          <p:cNvPr id="17" name="タイトル 2">
            <a:extLst>
              <a:ext uri="{FF2B5EF4-FFF2-40B4-BE49-F238E27FC236}">
                <a16:creationId xmlns:a16="http://schemas.microsoft.com/office/drawing/2014/main" id="{C0FF52E1-E560-4F81-87CE-4D589D72BCFC}"/>
              </a:ext>
            </a:extLst>
          </p:cNvPr>
          <p:cNvSpPr txBox="1">
            <a:spLocks/>
          </p:cNvSpPr>
          <p:nvPr/>
        </p:nvSpPr>
        <p:spPr>
          <a:xfrm>
            <a:off x="6760413" y="3104825"/>
            <a:ext cx="4742512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2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1" name="タイトル 2">
            <a:extLst>
              <a:ext uri="{FF2B5EF4-FFF2-40B4-BE49-F238E27FC236}">
                <a16:creationId xmlns:a16="http://schemas.microsoft.com/office/drawing/2014/main" id="{F3195948-E1CE-4FE4-B519-6600D4D96BD3}"/>
              </a:ext>
            </a:extLst>
          </p:cNvPr>
          <p:cNvSpPr txBox="1">
            <a:spLocks/>
          </p:cNvSpPr>
          <p:nvPr/>
        </p:nvSpPr>
        <p:spPr>
          <a:xfrm>
            <a:off x="7136198" y="2049231"/>
            <a:ext cx="4973722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えどじょう　　  かいじょう</a:t>
            </a:r>
          </a:p>
        </p:txBody>
      </p:sp>
      <p:sp>
        <p:nvSpPr>
          <p:cNvPr id="12" name="タイトル 2">
            <a:extLst>
              <a:ext uri="{FF2B5EF4-FFF2-40B4-BE49-F238E27FC236}">
                <a16:creationId xmlns:a16="http://schemas.microsoft.com/office/drawing/2014/main" id="{66F87E97-1803-41F4-97A0-B6D4826B33A8}"/>
              </a:ext>
            </a:extLst>
          </p:cNvPr>
          <p:cNvSpPr txBox="1">
            <a:spLocks/>
          </p:cNvSpPr>
          <p:nvPr/>
        </p:nvSpPr>
        <p:spPr>
          <a:xfrm>
            <a:off x="7010295" y="3992537"/>
            <a:ext cx="390508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ぼしんせんそう</a:t>
            </a:r>
            <a:endParaRPr lang="ja-JP" altLang="en-US" sz="2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3FB3332-AA50-ACA9-0872-2CF328C1D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041165"/>
            <a:ext cx="5884877" cy="1810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1F556380-9D11-DC08-8F7A-ECBE762745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2752" y="4112608"/>
            <a:ext cx="3905087" cy="1889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タイトル 2">
            <a:extLst>
              <a:ext uri="{FF2B5EF4-FFF2-40B4-BE49-F238E27FC236}">
                <a16:creationId xmlns:a16="http://schemas.microsoft.com/office/drawing/2014/main" id="{70B0EA87-BEC4-4D1D-8BF9-EB26712235A5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84530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32BB2DBB-104F-4258-B733-7D2CC7C63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9" name="タイトル 2">
            <a:extLst>
              <a:ext uri="{FF2B5EF4-FFF2-40B4-BE49-F238E27FC236}">
                <a16:creationId xmlns:a16="http://schemas.microsoft.com/office/drawing/2014/main" id="{3290626B-8FC1-4E45-BC96-86F2C4157FF8}"/>
              </a:ext>
            </a:extLst>
          </p:cNvPr>
          <p:cNvSpPr txBox="1">
            <a:spLocks/>
          </p:cNvSpPr>
          <p:nvPr/>
        </p:nvSpPr>
        <p:spPr>
          <a:xfrm>
            <a:off x="262740" y="3843050"/>
            <a:ext cx="10417849" cy="3045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6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勝海舟</a:t>
            </a:r>
            <a:endParaRPr lang="ja-JP" altLang="en-US" sz="16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1" name="タイトル 2">
            <a:extLst>
              <a:ext uri="{FF2B5EF4-FFF2-40B4-BE49-F238E27FC236}">
                <a16:creationId xmlns:a16="http://schemas.microsoft.com/office/drawing/2014/main" id="{3F83BA42-D662-4FBA-ABCD-192C41C6F9E3}"/>
              </a:ext>
            </a:extLst>
          </p:cNvPr>
          <p:cNvSpPr txBox="1">
            <a:spLocks/>
          </p:cNvSpPr>
          <p:nvPr/>
        </p:nvSpPr>
        <p:spPr>
          <a:xfrm>
            <a:off x="373526" y="3275755"/>
            <a:ext cx="9061732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72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かつ かいしゅう</a:t>
            </a:r>
            <a:endParaRPr lang="ja-JP" altLang="en-US" sz="7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A544A63B-5B81-48D1-BB3E-67EA56141C89}"/>
              </a:ext>
            </a:extLst>
          </p:cNvPr>
          <p:cNvGrpSpPr/>
          <p:nvPr/>
        </p:nvGrpSpPr>
        <p:grpSpPr>
          <a:xfrm>
            <a:off x="8071284" y="1082752"/>
            <a:ext cx="6215084" cy="5699750"/>
            <a:chOff x="8071284" y="1082752"/>
            <a:chExt cx="6215084" cy="5699750"/>
          </a:xfrm>
        </p:grpSpPr>
        <p:sp>
          <p:nvSpPr>
            <p:cNvPr id="2" name="正方形/長方形 1">
              <a:extLst>
                <a:ext uri="{FF2B5EF4-FFF2-40B4-BE49-F238E27FC236}">
                  <a16:creationId xmlns:a16="http://schemas.microsoft.com/office/drawing/2014/main" id="{5F0370F8-00F8-4F89-8CC0-ADECB2713161}"/>
                </a:ext>
              </a:extLst>
            </p:cNvPr>
            <p:cNvSpPr/>
            <p:nvPr/>
          </p:nvSpPr>
          <p:spPr>
            <a:xfrm>
              <a:off x="8190368" y="6136171"/>
              <a:ext cx="6096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ja-JP" altLang="en-US">
                  <a:solidFill>
                    <a:schemeClr val="bg1"/>
                  </a:solidFill>
                  <a:latin typeface="Arial" panose="020B0604020202020204" pitchFamily="34" charset="0"/>
                </a:rPr>
                <a:t>国立国会図書館「近代日本人の肖像」 </a:t>
              </a:r>
              <a:r>
                <a:rPr lang="en-US" altLang="ja-JP">
                  <a:solidFill>
                    <a:schemeClr val="bg1"/>
                  </a:solidFill>
                  <a:latin typeface="Arial" panose="020B0604020202020204" pitchFamily="34" charset="0"/>
                </a:rPr>
                <a:t>(https://www.ndl.go.jp/portrait/)</a:t>
              </a:r>
              <a:endParaRPr lang="ja-JP" altLang="en-US">
                <a:solidFill>
                  <a:schemeClr val="bg1"/>
                </a:solidFill>
              </a:endParaRPr>
            </a:p>
          </p:txBody>
        </p:sp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9C06F86A-174C-4F88-9E4A-63B19E0539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71284" y="1082752"/>
              <a:ext cx="4120716" cy="5053419"/>
            </a:xfrm>
            <a:prstGeom prst="rect">
              <a:avLst/>
            </a:prstGeom>
          </p:spPr>
        </p:pic>
      </p:grpSp>
      <p:pic>
        <p:nvPicPr>
          <p:cNvPr id="7" name="図 6">
            <a:extLst>
              <a:ext uri="{FF2B5EF4-FFF2-40B4-BE49-F238E27FC236}">
                <a16:creationId xmlns:a16="http://schemas.microsoft.com/office/drawing/2014/main" id="{61291575-66FE-9718-09FB-98B0A07144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526" y="3379329"/>
            <a:ext cx="6998824" cy="2756842"/>
          </a:xfrm>
          <a:prstGeom prst="rect">
            <a:avLst/>
          </a:prstGeom>
        </p:spPr>
      </p:pic>
      <p:sp>
        <p:nvSpPr>
          <p:cNvPr id="10" name="タイトル 2">
            <a:extLst>
              <a:ext uri="{FF2B5EF4-FFF2-40B4-BE49-F238E27FC236}">
                <a16:creationId xmlns:a16="http://schemas.microsoft.com/office/drawing/2014/main" id="{F7E435AD-DEE7-404A-BB09-7F164259C7B6}"/>
              </a:ext>
            </a:extLst>
          </p:cNvPr>
          <p:cNvSpPr txBox="1">
            <a:spLocks/>
          </p:cNvSpPr>
          <p:nvPr/>
        </p:nvSpPr>
        <p:spPr>
          <a:xfrm>
            <a:off x="159077" y="2098211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8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答え</a:t>
            </a:r>
            <a:endParaRPr lang="ja-JP" altLang="en-US" sz="8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4" name="タイトル 2">
            <a:extLst>
              <a:ext uri="{FF2B5EF4-FFF2-40B4-BE49-F238E27FC236}">
                <a16:creationId xmlns:a16="http://schemas.microsoft.com/office/drawing/2014/main" id="{C9D55A49-1920-4289-8ECA-891ECFF41B90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77483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7AE1A67-5ACD-49D2-AA9E-6340F27CE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17" y="1556541"/>
            <a:ext cx="10646797" cy="459191"/>
          </a:xfrm>
          <a:prstGeom prst="rect">
            <a:avLst/>
          </a:prstGeom>
        </p:spPr>
      </p:pic>
      <p:sp>
        <p:nvSpPr>
          <p:cNvPr id="12" name="タイトル 2">
            <a:extLst>
              <a:ext uri="{FF2B5EF4-FFF2-40B4-BE49-F238E27FC236}">
                <a16:creationId xmlns:a16="http://schemas.microsoft.com/office/drawing/2014/main" id="{CC3678AB-34B7-45E3-AA45-01771F16AEDC}"/>
              </a:ext>
            </a:extLst>
          </p:cNvPr>
          <p:cNvSpPr txBox="1">
            <a:spLocks/>
          </p:cNvSpPr>
          <p:nvPr/>
        </p:nvSpPr>
        <p:spPr>
          <a:xfrm>
            <a:off x="0" y="1382379"/>
            <a:ext cx="12323010" cy="5298508"/>
          </a:xfrm>
          <a:prstGeom prst="rect">
            <a:avLst/>
          </a:prstGeom>
        </p:spPr>
        <p:txBody>
          <a:bodyPr vert="horz" lIns="91440" tIns="45720" rIns="91440" bIns="45720" spcCol="72000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0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新政府軍と旧政府軍の戦い（戊辰戦争）が行われ</a:t>
            </a:r>
            <a:endParaRPr lang="en-US" altLang="ja-JP" sz="40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40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40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る中で、幕府の元役人であった勝海舟は、西郷隆盛</a:t>
            </a:r>
            <a:endParaRPr lang="en-US" altLang="ja-JP" sz="40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40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40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と話し合いをして、</a:t>
            </a:r>
            <a:r>
              <a:rPr lang="ja-JP" altLang="en-US" sz="40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戦わずに江戸城を明けわたす</a:t>
            </a:r>
            <a:endParaRPr lang="en-US" altLang="ja-JP" sz="4000" b="1">
              <a:solidFill>
                <a:srgbClr val="FF00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4000" b="1">
              <a:solidFill>
                <a:srgbClr val="FF00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40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（江戸城の開城）</a:t>
            </a:r>
            <a:r>
              <a:rPr lang="ja-JP" altLang="en-US" sz="40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ことを決めました。</a:t>
            </a:r>
            <a:endParaRPr lang="en-US" altLang="ja-JP" sz="40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E56E2599-A52D-425C-A03C-3B1E65D6194C}"/>
              </a:ext>
            </a:extLst>
          </p:cNvPr>
          <p:cNvSpPr txBox="1">
            <a:spLocks/>
          </p:cNvSpPr>
          <p:nvPr/>
        </p:nvSpPr>
        <p:spPr>
          <a:xfrm>
            <a:off x="4775391" y="778846"/>
            <a:ext cx="3581015" cy="12070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勝海舟</a:t>
            </a:r>
            <a:endParaRPr lang="en-US" altLang="ja-JP" sz="6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EBB2AB0-FF52-4371-99C7-6DE2E8DD1207}"/>
              </a:ext>
            </a:extLst>
          </p:cNvPr>
          <p:cNvSpPr txBox="1"/>
          <p:nvPr/>
        </p:nvSpPr>
        <p:spPr>
          <a:xfrm>
            <a:off x="4775391" y="333195"/>
            <a:ext cx="3680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/>
              <a:t>かつ かいしゅう</a:t>
            </a:r>
            <a:endParaRPr lang="en-US" altLang="ja-JP" sz="2800" b="1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D70FCC2-D07F-4A7E-A7CE-6D194E24F3CF}"/>
              </a:ext>
            </a:extLst>
          </p:cNvPr>
          <p:cNvSpPr txBox="1"/>
          <p:nvPr/>
        </p:nvSpPr>
        <p:spPr>
          <a:xfrm>
            <a:off x="7309366" y="1801247"/>
            <a:ext cx="2563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/>
              <a:t>ぼしん   せんそう</a:t>
            </a:r>
            <a:endParaRPr lang="en-US" altLang="ja-JP" b="1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82EFCED-5824-4641-9F43-703CBC1CD1E0}"/>
              </a:ext>
            </a:extLst>
          </p:cNvPr>
          <p:cNvSpPr txBox="1"/>
          <p:nvPr/>
        </p:nvSpPr>
        <p:spPr>
          <a:xfrm>
            <a:off x="736548" y="5106289"/>
            <a:ext cx="3174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/>
              <a:t>えどじょう  　　 かいじょう</a:t>
            </a:r>
            <a:endParaRPr lang="en-US" altLang="ja-JP" b="1"/>
          </a:p>
        </p:txBody>
      </p:sp>
    </p:spTree>
    <p:extLst>
      <p:ext uri="{BB962C8B-B14F-4D97-AF65-F5344CB8AC3E}">
        <p14:creationId xmlns:p14="http://schemas.microsoft.com/office/powerpoint/2010/main" val="3066180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>
            <a:extLst>
              <a:ext uri="{FF2B5EF4-FFF2-40B4-BE49-F238E27FC236}">
                <a16:creationId xmlns:a16="http://schemas.microsoft.com/office/drawing/2014/main" id="{15FA53F9-39D6-46AC-A682-D07A5E29B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15" name="タイトル 2">
            <a:extLst>
              <a:ext uri="{FF2B5EF4-FFF2-40B4-BE49-F238E27FC236}">
                <a16:creationId xmlns:a16="http://schemas.microsoft.com/office/drawing/2014/main" id="{3A4B2629-DEDF-4062-9437-7A29326F1E95}"/>
              </a:ext>
            </a:extLst>
          </p:cNvPr>
          <p:cNvSpPr txBox="1">
            <a:spLocks/>
          </p:cNvSpPr>
          <p:nvPr/>
        </p:nvSpPr>
        <p:spPr>
          <a:xfrm>
            <a:off x="1460510" y="2759376"/>
            <a:ext cx="1040129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キーワード１　使節団</a:t>
            </a:r>
          </a:p>
        </p:txBody>
      </p:sp>
      <p:sp>
        <p:nvSpPr>
          <p:cNvPr id="8" name="タイトル 2">
            <a:extLst>
              <a:ext uri="{FF2B5EF4-FFF2-40B4-BE49-F238E27FC236}">
                <a16:creationId xmlns:a16="http://schemas.microsoft.com/office/drawing/2014/main" id="{CAF49B20-EE4C-40B5-8400-4DEBC3452F7A}"/>
              </a:ext>
            </a:extLst>
          </p:cNvPr>
          <p:cNvSpPr txBox="1">
            <a:spLocks/>
          </p:cNvSpPr>
          <p:nvPr/>
        </p:nvSpPr>
        <p:spPr>
          <a:xfrm>
            <a:off x="6096000" y="3955236"/>
            <a:ext cx="463549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3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0" name="タイトル 2">
            <a:extLst>
              <a:ext uri="{FF2B5EF4-FFF2-40B4-BE49-F238E27FC236}">
                <a16:creationId xmlns:a16="http://schemas.microsoft.com/office/drawing/2014/main" id="{14BFE05A-65FF-4167-B070-57C3882A5E70}"/>
              </a:ext>
            </a:extLst>
          </p:cNvPr>
          <p:cNvSpPr txBox="1">
            <a:spLocks/>
          </p:cNvSpPr>
          <p:nvPr/>
        </p:nvSpPr>
        <p:spPr>
          <a:xfrm>
            <a:off x="6323825" y="4589443"/>
            <a:ext cx="344054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1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4" name="タイトル 2">
            <a:extLst>
              <a:ext uri="{FF2B5EF4-FFF2-40B4-BE49-F238E27FC236}">
                <a16:creationId xmlns:a16="http://schemas.microsoft.com/office/drawing/2014/main" id="{A351FD21-A11D-43CD-8AB8-8F0023C00BFF}"/>
              </a:ext>
            </a:extLst>
          </p:cNvPr>
          <p:cNvSpPr txBox="1">
            <a:spLocks/>
          </p:cNvSpPr>
          <p:nvPr/>
        </p:nvSpPr>
        <p:spPr>
          <a:xfrm>
            <a:off x="6945477" y="1879892"/>
            <a:ext cx="390508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2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6" name="タイトル 2">
            <a:extLst>
              <a:ext uri="{FF2B5EF4-FFF2-40B4-BE49-F238E27FC236}">
                <a16:creationId xmlns:a16="http://schemas.microsoft.com/office/drawing/2014/main" id="{538DB420-BD36-4DB6-8B1F-F945C6A00858}"/>
              </a:ext>
            </a:extLst>
          </p:cNvPr>
          <p:cNvSpPr txBox="1">
            <a:spLocks/>
          </p:cNvSpPr>
          <p:nvPr/>
        </p:nvSpPr>
        <p:spPr>
          <a:xfrm>
            <a:off x="1460510" y="4517681"/>
            <a:ext cx="10574104" cy="1376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キーワード２   近代国家　</a:t>
            </a:r>
          </a:p>
        </p:txBody>
      </p:sp>
      <p:sp>
        <p:nvSpPr>
          <p:cNvPr id="17" name="タイトル 2">
            <a:extLst>
              <a:ext uri="{FF2B5EF4-FFF2-40B4-BE49-F238E27FC236}">
                <a16:creationId xmlns:a16="http://schemas.microsoft.com/office/drawing/2014/main" id="{C0FF52E1-E560-4F81-87CE-4D589D72BCFC}"/>
              </a:ext>
            </a:extLst>
          </p:cNvPr>
          <p:cNvSpPr txBox="1">
            <a:spLocks/>
          </p:cNvSpPr>
          <p:nvPr/>
        </p:nvSpPr>
        <p:spPr>
          <a:xfrm>
            <a:off x="6760413" y="3104825"/>
            <a:ext cx="4742512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2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1" name="タイトル 2">
            <a:extLst>
              <a:ext uri="{FF2B5EF4-FFF2-40B4-BE49-F238E27FC236}">
                <a16:creationId xmlns:a16="http://schemas.microsoft.com/office/drawing/2014/main" id="{46F35859-ADF6-47B0-9FA5-D6529E32C924}"/>
              </a:ext>
            </a:extLst>
          </p:cNvPr>
          <p:cNvSpPr txBox="1">
            <a:spLocks/>
          </p:cNvSpPr>
          <p:nvPr/>
        </p:nvSpPr>
        <p:spPr>
          <a:xfrm>
            <a:off x="7709498" y="2033303"/>
            <a:ext cx="390508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しせつだん</a:t>
            </a:r>
          </a:p>
        </p:txBody>
      </p:sp>
      <p:sp>
        <p:nvSpPr>
          <p:cNvPr id="12" name="タイトル 2">
            <a:extLst>
              <a:ext uri="{FF2B5EF4-FFF2-40B4-BE49-F238E27FC236}">
                <a16:creationId xmlns:a16="http://schemas.microsoft.com/office/drawing/2014/main" id="{323D139A-133C-460C-977C-0F3428B918B2}"/>
              </a:ext>
            </a:extLst>
          </p:cNvPr>
          <p:cNvSpPr txBox="1">
            <a:spLocks/>
          </p:cNvSpPr>
          <p:nvPr/>
        </p:nvSpPr>
        <p:spPr>
          <a:xfrm>
            <a:off x="7709499" y="3841272"/>
            <a:ext cx="390508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きんだいこっか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E832600-E0CB-D8F0-2543-1AC0C80B89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1906" y="2240531"/>
            <a:ext cx="3512228" cy="1743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38954482-084F-FFB7-5FDE-49F5C3893F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5477" y="3817125"/>
            <a:ext cx="4276250" cy="19794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タイトル 2">
            <a:extLst>
              <a:ext uri="{FF2B5EF4-FFF2-40B4-BE49-F238E27FC236}">
                <a16:creationId xmlns:a16="http://schemas.microsoft.com/office/drawing/2014/main" id="{DB9FCF31-2D3A-4032-AEFF-98F690E29DF6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72957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B1A58866-F11A-4496-A2AB-AA363F9527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9" name="タイトル 2">
            <a:extLst>
              <a:ext uri="{FF2B5EF4-FFF2-40B4-BE49-F238E27FC236}">
                <a16:creationId xmlns:a16="http://schemas.microsoft.com/office/drawing/2014/main" id="{3290626B-8FC1-4E45-BC96-86F2C4157FF8}"/>
              </a:ext>
            </a:extLst>
          </p:cNvPr>
          <p:cNvSpPr txBox="1">
            <a:spLocks/>
          </p:cNvSpPr>
          <p:nvPr/>
        </p:nvSpPr>
        <p:spPr>
          <a:xfrm>
            <a:off x="-108452" y="3871574"/>
            <a:ext cx="10417849" cy="3045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3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岩倉具視</a:t>
            </a:r>
            <a:endParaRPr lang="ja-JP" altLang="en-US" sz="13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1" name="タイトル 2">
            <a:extLst>
              <a:ext uri="{FF2B5EF4-FFF2-40B4-BE49-F238E27FC236}">
                <a16:creationId xmlns:a16="http://schemas.microsoft.com/office/drawing/2014/main" id="{3F83BA42-D662-4FBA-ABCD-192C41C6F9E3}"/>
              </a:ext>
            </a:extLst>
          </p:cNvPr>
          <p:cNvSpPr txBox="1">
            <a:spLocks/>
          </p:cNvSpPr>
          <p:nvPr/>
        </p:nvSpPr>
        <p:spPr>
          <a:xfrm>
            <a:off x="0" y="3364830"/>
            <a:ext cx="9061732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いわくら　ともみ</a:t>
            </a:r>
            <a:endParaRPr lang="ja-JP" altLang="en-US" sz="66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2256336C-D3D3-4257-BA42-A7DB466B44A1}"/>
              </a:ext>
            </a:extLst>
          </p:cNvPr>
          <p:cNvGrpSpPr/>
          <p:nvPr/>
        </p:nvGrpSpPr>
        <p:grpSpPr>
          <a:xfrm>
            <a:off x="8190368" y="1163975"/>
            <a:ext cx="6096000" cy="5618527"/>
            <a:chOff x="8190368" y="1163975"/>
            <a:chExt cx="6096000" cy="5618527"/>
          </a:xfrm>
        </p:grpSpPr>
        <p:sp>
          <p:nvSpPr>
            <p:cNvPr id="2" name="正方形/長方形 1">
              <a:extLst>
                <a:ext uri="{FF2B5EF4-FFF2-40B4-BE49-F238E27FC236}">
                  <a16:creationId xmlns:a16="http://schemas.microsoft.com/office/drawing/2014/main" id="{5F0370F8-00F8-4F89-8CC0-ADECB2713161}"/>
                </a:ext>
              </a:extLst>
            </p:cNvPr>
            <p:cNvSpPr/>
            <p:nvPr/>
          </p:nvSpPr>
          <p:spPr>
            <a:xfrm>
              <a:off x="8190368" y="6136171"/>
              <a:ext cx="6096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ja-JP" altLang="en-US">
                  <a:solidFill>
                    <a:schemeClr val="bg1"/>
                  </a:solidFill>
                  <a:latin typeface="Arial" panose="020B0604020202020204" pitchFamily="34" charset="0"/>
                </a:rPr>
                <a:t>国立国会図書館「近代日本人の肖像」 </a:t>
              </a:r>
              <a:r>
                <a:rPr lang="en-US" altLang="ja-JP">
                  <a:solidFill>
                    <a:schemeClr val="bg1"/>
                  </a:solidFill>
                  <a:latin typeface="Arial" panose="020B0604020202020204" pitchFamily="34" charset="0"/>
                </a:rPr>
                <a:t>(https://www.ndl.go.jp/portrait/)</a:t>
              </a:r>
              <a:endParaRPr lang="ja-JP" altLang="en-US">
                <a:solidFill>
                  <a:schemeClr val="bg1"/>
                </a:solidFill>
              </a:endParaRPr>
            </a:p>
          </p:txBody>
        </p:sp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4DA76EF1-67D8-4E86-90F3-46CDA2427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30771" y="1163975"/>
              <a:ext cx="3882840" cy="4866204"/>
            </a:xfrm>
            <a:prstGeom prst="rect">
              <a:avLst/>
            </a:prstGeom>
          </p:spPr>
        </p:pic>
      </p:grpSp>
      <p:pic>
        <p:nvPicPr>
          <p:cNvPr id="7" name="図 6">
            <a:extLst>
              <a:ext uri="{FF2B5EF4-FFF2-40B4-BE49-F238E27FC236}">
                <a16:creationId xmlns:a16="http://schemas.microsoft.com/office/drawing/2014/main" id="{550604E6-916D-C6EE-4549-6D79132207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39" y="3326630"/>
            <a:ext cx="7751161" cy="2703549"/>
          </a:xfrm>
          <a:prstGeom prst="rect">
            <a:avLst/>
          </a:prstGeom>
        </p:spPr>
      </p:pic>
      <p:sp>
        <p:nvSpPr>
          <p:cNvPr id="10" name="タイトル 2">
            <a:extLst>
              <a:ext uri="{FF2B5EF4-FFF2-40B4-BE49-F238E27FC236}">
                <a16:creationId xmlns:a16="http://schemas.microsoft.com/office/drawing/2014/main" id="{C4B6C367-29E3-4C89-B03B-3A5D5A46E67A}"/>
              </a:ext>
            </a:extLst>
          </p:cNvPr>
          <p:cNvSpPr txBox="1">
            <a:spLocks/>
          </p:cNvSpPr>
          <p:nvPr/>
        </p:nvSpPr>
        <p:spPr>
          <a:xfrm>
            <a:off x="159077" y="2098211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8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答え</a:t>
            </a:r>
            <a:endParaRPr lang="ja-JP" altLang="en-US" sz="8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4" name="タイトル 2">
            <a:extLst>
              <a:ext uri="{FF2B5EF4-FFF2-40B4-BE49-F238E27FC236}">
                <a16:creationId xmlns:a16="http://schemas.microsoft.com/office/drawing/2014/main" id="{5F8D89F2-F47D-480F-995C-0F7A2A0CBB9D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74825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ages.metmuseum.org/CRDImages/as/original/DP147710.jpg?_gl=1*xyl3rb*_ga*MzMyNzczMTk5LjE2ODkzMTUwNzg.*_ga_Y0W8DGNBTB*MTY4OTMxNTA3OC4xLjAuMTY4OTMxNTA3OC4wLjAuMA..">
            <a:extLst>
              <a:ext uri="{FF2B5EF4-FFF2-40B4-BE49-F238E27FC236}">
                <a16:creationId xmlns:a16="http://schemas.microsoft.com/office/drawing/2014/main" id="{64045F1C-C531-4B25-8C50-CC8926FDCE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11"/>
          <a:stretch/>
        </p:blipFill>
        <p:spPr bwMode="auto">
          <a:xfrm>
            <a:off x="0" y="119063"/>
            <a:ext cx="12192000" cy="586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57D8300-1539-4BE0-A67F-3991B9E6883F}"/>
              </a:ext>
            </a:extLst>
          </p:cNvPr>
          <p:cNvSpPr/>
          <p:nvPr/>
        </p:nvSpPr>
        <p:spPr>
          <a:xfrm>
            <a:off x="-1" y="-6783"/>
            <a:ext cx="12192000" cy="6924675"/>
          </a:xfrm>
          <a:prstGeom prst="rect">
            <a:avLst/>
          </a:prstGeom>
          <a:solidFill>
            <a:srgbClr val="FFFFFF">
              <a:alpha val="2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タイトル 2">
            <a:extLst>
              <a:ext uri="{FF2B5EF4-FFF2-40B4-BE49-F238E27FC236}">
                <a16:creationId xmlns:a16="http://schemas.microsoft.com/office/drawing/2014/main" id="{90190E4D-41BD-49E4-A291-672D49962E11}"/>
              </a:ext>
            </a:extLst>
          </p:cNvPr>
          <p:cNvSpPr txBox="1">
            <a:spLocks/>
          </p:cNvSpPr>
          <p:nvPr/>
        </p:nvSpPr>
        <p:spPr>
          <a:xfrm>
            <a:off x="1295400" y="1332407"/>
            <a:ext cx="9601199" cy="34504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60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明治時代</a:t>
            </a:r>
            <a:endParaRPr lang="en-US" altLang="ja-JP" sz="60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E9E6D26A-2E69-43F9-A6D1-1D60A152B15C}"/>
              </a:ext>
            </a:extLst>
          </p:cNvPr>
          <p:cNvSpPr/>
          <p:nvPr/>
        </p:nvSpPr>
        <p:spPr>
          <a:xfrm>
            <a:off x="6350493" y="6086895"/>
            <a:ext cx="57172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600">
                <a:solidFill>
                  <a:schemeClr val="bg1"/>
                </a:solidFill>
                <a:latin typeface="Noto Sans JP" panose="020B0500000000000000" pitchFamily="34" charset="-128"/>
                <a:ea typeface="Noto Sans JP" panose="020B0500000000000000" pitchFamily="34" charset="-128"/>
              </a:rPr>
              <a:t>出典：</a:t>
            </a:r>
            <a:r>
              <a:rPr lang="en-US" altLang="ja-JP" sz="1600">
                <a:solidFill>
                  <a:schemeClr val="bg1"/>
                </a:solidFill>
                <a:latin typeface="Noto Sans JP" panose="020B0500000000000000" pitchFamily="34" charset="-128"/>
                <a:ea typeface="Noto Sans JP" panose="020B0500000000000000" pitchFamily="34" charset="-128"/>
              </a:rPr>
              <a:t>https://www.metmuseum.org/art/collection/search/55513</a:t>
            </a:r>
          </a:p>
          <a:p>
            <a:r>
              <a:rPr lang="ja-JP" altLang="en-US" sz="1600" b="1">
                <a:solidFill>
                  <a:schemeClr val="bg1"/>
                </a:solidFill>
                <a:latin typeface="Noto Sans JP" panose="020B0500000000000000" pitchFamily="34" charset="-128"/>
                <a:ea typeface="Noto Sans JP" panose="020B0500000000000000" pitchFamily="34" charset="-128"/>
              </a:rPr>
              <a:t>メトロポリタン美術館：東京</a:t>
            </a:r>
            <a:r>
              <a:rPr lang="en-US" altLang="ja-JP" sz="1600" b="1">
                <a:solidFill>
                  <a:schemeClr val="bg1"/>
                </a:solidFill>
                <a:latin typeface="Noto Sans JP" panose="020B0500000000000000" pitchFamily="34" charset="-128"/>
                <a:ea typeface="Noto Sans JP" panose="020B0500000000000000" pitchFamily="34" charset="-128"/>
              </a:rPr>
              <a:t>/</a:t>
            </a:r>
            <a:r>
              <a:rPr lang="ja-JP" altLang="en-US" sz="1600" b="1">
                <a:solidFill>
                  <a:schemeClr val="bg1"/>
                </a:solidFill>
                <a:latin typeface="Noto Sans JP" panose="020B0500000000000000" pitchFamily="34" charset="-128"/>
                <a:ea typeface="Noto Sans JP" panose="020B0500000000000000" pitchFamily="34" charset="-128"/>
              </a:rPr>
              <a:t>高輪蒸気鉄道</a:t>
            </a:r>
            <a:endParaRPr lang="zh-TW" altLang="en-US" sz="1600" b="1">
              <a:solidFill>
                <a:schemeClr val="bg1"/>
              </a:solidFill>
              <a:latin typeface="Noto Sans JP" panose="020B0500000000000000" pitchFamily="34" charset="-128"/>
              <a:ea typeface="Noto Sans JP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707578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タイトル 2">
            <a:extLst>
              <a:ext uri="{FF2B5EF4-FFF2-40B4-BE49-F238E27FC236}">
                <a16:creationId xmlns:a16="http://schemas.microsoft.com/office/drawing/2014/main" id="{CC3678AB-34B7-45E3-AA45-01771F16AEDC}"/>
              </a:ext>
            </a:extLst>
          </p:cNvPr>
          <p:cNvSpPr txBox="1">
            <a:spLocks/>
          </p:cNvSpPr>
          <p:nvPr/>
        </p:nvSpPr>
        <p:spPr>
          <a:xfrm>
            <a:off x="495670" y="1666555"/>
            <a:ext cx="12323010" cy="5298508"/>
          </a:xfrm>
          <a:prstGeom prst="rect">
            <a:avLst/>
          </a:prstGeom>
        </p:spPr>
        <p:txBody>
          <a:bodyPr vert="horz" lIns="91440" tIns="45720" rIns="91440" bIns="45720" spcCol="72000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</a:t>
            </a:r>
            <a:r>
              <a:rPr lang="en-US" altLang="ja-JP" sz="3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1871</a:t>
            </a:r>
            <a:r>
              <a:rPr lang="ja-JP" altLang="en-US" sz="3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年末、政府は岩倉具視を代表とする</a:t>
            </a:r>
            <a:r>
              <a:rPr lang="ja-JP" altLang="en-US" sz="3600" b="1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使節団</a:t>
            </a:r>
            <a:r>
              <a:rPr lang="ja-JP" altLang="en-US" sz="3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を</a:t>
            </a:r>
            <a:endParaRPr lang="en-US" altLang="ja-JP" sz="3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欧米諸国に派遣し、欧米の国々のすぐれた点を学ばせ</a:t>
            </a:r>
            <a:endParaRPr lang="en-US" altLang="ja-JP" sz="3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た。同行した人々はこうした体験を基に、</a:t>
            </a:r>
            <a:r>
              <a:rPr lang="ja-JP" altLang="en-US" sz="3600" b="1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近代国家</a:t>
            </a:r>
            <a:r>
              <a:rPr lang="ja-JP" altLang="en-US" sz="3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の</a:t>
            </a:r>
            <a:endParaRPr lang="en-US" altLang="ja-JP" sz="3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建設を進めていくこととなった。</a:t>
            </a:r>
            <a:endParaRPr lang="en-US" altLang="ja-JP" sz="3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E56E2599-A52D-425C-A03C-3B1E65D6194C}"/>
              </a:ext>
            </a:extLst>
          </p:cNvPr>
          <p:cNvSpPr txBox="1">
            <a:spLocks/>
          </p:cNvSpPr>
          <p:nvPr/>
        </p:nvSpPr>
        <p:spPr>
          <a:xfrm>
            <a:off x="4305492" y="459488"/>
            <a:ext cx="3581015" cy="12070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岩倉具視</a:t>
            </a:r>
            <a:endParaRPr lang="en-US" altLang="ja-JP" sz="6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503F674-98BD-4C18-AC1F-E29E3EF5EED4}"/>
              </a:ext>
            </a:extLst>
          </p:cNvPr>
          <p:cNvSpPr txBox="1"/>
          <p:nvPr/>
        </p:nvSpPr>
        <p:spPr>
          <a:xfrm>
            <a:off x="495670" y="3244334"/>
            <a:ext cx="2271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/>
              <a:t>おうべいしょこく</a:t>
            </a:r>
            <a:endParaRPr lang="en-US" altLang="ja-JP" b="1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064808E-BD9E-4A29-8389-18AB3BA70496}"/>
              </a:ext>
            </a:extLst>
          </p:cNvPr>
          <p:cNvSpPr txBox="1"/>
          <p:nvPr/>
        </p:nvSpPr>
        <p:spPr>
          <a:xfrm>
            <a:off x="4645416" y="73598"/>
            <a:ext cx="34101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/>
              <a:t>いわくら  　ともみ</a:t>
            </a:r>
            <a:endParaRPr lang="en-US" altLang="ja-JP" sz="2400" b="1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B89FAAD-D979-DC28-3EA0-8416FBEE300B}"/>
              </a:ext>
            </a:extLst>
          </p:cNvPr>
          <p:cNvSpPr txBox="1"/>
          <p:nvPr/>
        </p:nvSpPr>
        <p:spPr>
          <a:xfrm>
            <a:off x="9707010" y="2269682"/>
            <a:ext cx="2271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/>
              <a:t>しせつだん</a:t>
            </a:r>
            <a:endParaRPr lang="en-US" altLang="ja-JP" b="1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F95AE6C-2A3C-23A4-15F9-0F6E1C62B145}"/>
              </a:ext>
            </a:extLst>
          </p:cNvPr>
          <p:cNvSpPr txBox="1"/>
          <p:nvPr/>
        </p:nvSpPr>
        <p:spPr>
          <a:xfrm>
            <a:off x="9362816" y="4218987"/>
            <a:ext cx="2271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/>
              <a:t>きんだいこっか</a:t>
            </a:r>
            <a:endParaRPr lang="en-US" altLang="ja-JP" b="1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DE0A9261-BD5D-429C-8DAF-67B791700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17" y="1556541"/>
            <a:ext cx="10646797" cy="45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8102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>
            <a:extLst>
              <a:ext uri="{FF2B5EF4-FFF2-40B4-BE49-F238E27FC236}">
                <a16:creationId xmlns:a16="http://schemas.microsoft.com/office/drawing/2014/main" id="{F1E809E7-1569-499C-8FD4-B0568C7D11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15" name="タイトル 2">
            <a:extLst>
              <a:ext uri="{FF2B5EF4-FFF2-40B4-BE49-F238E27FC236}">
                <a16:creationId xmlns:a16="http://schemas.microsoft.com/office/drawing/2014/main" id="{3A4B2629-DEDF-4062-9437-7A29326F1E95}"/>
              </a:ext>
            </a:extLst>
          </p:cNvPr>
          <p:cNvSpPr txBox="1">
            <a:spLocks/>
          </p:cNvSpPr>
          <p:nvPr/>
        </p:nvSpPr>
        <p:spPr>
          <a:xfrm>
            <a:off x="1460510" y="2759376"/>
            <a:ext cx="995679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キーワード１　薩長同盟</a:t>
            </a:r>
          </a:p>
        </p:txBody>
      </p:sp>
      <p:sp>
        <p:nvSpPr>
          <p:cNvPr id="8" name="タイトル 2">
            <a:extLst>
              <a:ext uri="{FF2B5EF4-FFF2-40B4-BE49-F238E27FC236}">
                <a16:creationId xmlns:a16="http://schemas.microsoft.com/office/drawing/2014/main" id="{CAF49B20-EE4C-40B5-8400-4DEBC3452F7A}"/>
              </a:ext>
            </a:extLst>
          </p:cNvPr>
          <p:cNvSpPr txBox="1">
            <a:spLocks/>
          </p:cNvSpPr>
          <p:nvPr/>
        </p:nvSpPr>
        <p:spPr>
          <a:xfrm>
            <a:off x="6096000" y="3955236"/>
            <a:ext cx="463549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3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0" name="タイトル 2">
            <a:extLst>
              <a:ext uri="{FF2B5EF4-FFF2-40B4-BE49-F238E27FC236}">
                <a16:creationId xmlns:a16="http://schemas.microsoft.com/office/drawing/2014/main" id="{14BFE05A-65FF-4167-B070-57C3882A5E70}"/>
              </a:ext>
            </a:extLst>
          </p:cNvPr>
          <p:cNvSpPr txBox="1">
            <a:spLocks/>
          </p:cNvSpPr>
          <p:nvPr/>
        </p:nvSpPr>
        <p:spPr>
          <a:xfrm>
            <a:off x="6323825" y="4589443"/>
            <a:ext cx="344054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1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4" name="タイトル 2">
            <a:extLst>
              <a:ext uri="{FF2B5EF4-FFF2-40B4-BE49-F238E27FC236}">
                <a16:creationId xmlns:a16="http://schemas.microsoft.com/office/drawing/2014/main" id="{A351FD21-A11D-43CD-8AB8-8F0023C00BFF}"/>
              </a:ext>
            </a:extLst>
          </p:cNvPr>
          <p:cNvSpPr txBox="1">
            <a:spLocks/>
          </p:cNvSpPr>
          <p:nvPr/>
        </p:nvSpPr>
        <p:spPr>
          <a:xfrm>
            <a:off x="6945477" y="1879892"/>
            <a:ext cx="390508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2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6" name="タイトル 2">
            <a:extLst>
              <a:ext uri="{FF2B5EF4-FFF2-40B4-BE49-F238E27FC236}">
                <a16:creationId xmlns:a16="http://schemas.microsoft.com/office/drawing/2014/main" id="{538DB420-BD36-4DB6-8B1F-F945C6A00858}"/>
              </a:ext>
            </a:extLst>
          </p:cNvPr>
          <p:cNvSpPr txBox="1">
            <a:spLocks/>
          </p:cNvSpPr>
          <p:nvPr/>
        </p:nvSpPr>
        <p:spPr>
          <a:xfrm>
            <a:off x="1460510" y="4564715"/>
            <a:ext cx="10574104" cy="1376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キーワード２   海援隊　</a:t>
            </a:r>
          </a:p>
        </p:txBody>
      </p:sp>
      <p:sp>
        <p:nvSpPr>
          <p:cNvPr id="11" name="タイトル 2">
            <a:extLst>
              <a:ext uri="{FF2B5EF4-FFF2-40B4-BE49-F238E27FC236}">
                <a16:creationId xmlns:a16="http://schemas.microsoft.com/office/drawing/2014/main" id="{46F35859-ADF6-47B0-9FA5-D6529E32C924}"/>
              </a:ext>
            </a:extLst>
          </p:cNvPr>
          <p:cNvSpPr txBox="1">
            <a:spLocks/>
          </p:cNvSpPr>
          <p:nvPr/>
        </p:nvSpPr>
        <p:spPr>
          <a:xfrm>
            <a:off x="7302919" y="2092583"/>
            <a:ext cx="390508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さっちょうどうめい</a:t>
            </a:r>
          </a:p>
        </p:txBody>
      </p:sp>
      <p:sp>
        <p:nvSpPr>
          <p:cNvPr id="12" name="タイトル 2">
            <a:extLst>
              <a:ext uri="{FF2B5EF4-FFF2-40B4-BE49-F238E27FC236}">
                <a16:creationId xmlns:a16="http://schemas.microsoft.com/office/drawing/2014/main" id="{323D139A-133C-460C-977C-0F3428B918B2}"/>
              </a:ext>
            </a:extLst>
          </p:cNvPr>
          <p:cNvSpPr txBox="1">
            <a:spLocks/>
          </p:cNvSpPr>
          <p:nvPr/>
        </p:nvSpPr>
        <p:spPr>
          <a:xfrm>
            <a:off x="7528165" y="3996835"/>
            <a:ext cx="390508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かいえんたい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99F9EF7-4DEC-E100-5989-B8AA43E26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2612" y="2289542"/>
            <a:ext cx="4181456" cy="1693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65151E3-D0CB-5F6D-4E37-E4231749C7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2278" y="4104246"/>
            <a:ext cx="3791484" cy="16060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タイトル 2">
            <a:extLst>
              <a:ext uri="{FF2B5EF4-FFF2-40B4-BE49-F238E27FC236}">
                <a16:creationId xmlns:a16="http://schemas.microsoft.com/office/drawing/2014/main" id="{6DF7F848-BB74-4BE1-B425-8987643BAF1D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3693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97B039E5-6553-48CB-8024-1C53CAECAB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9" name="タイトル 2">
            <a:extLst>
              <a:ext uri="{FF2B5EF4-FFF2-40B4-BE49-F238E27FC236}">
                <a16:creationId xmlns:a16="http://schemas.microsoft.com/office/drawing/2014/main" id="{3290626B-8FC1-4E45-BC96-86F2C4157FF8}"/>
              </a:ext>
            </a:extLst>
          </p:cNvPr>
          <p:cNvSpPr txBox="1">
            <a:spLocks/>
          </p:cNvSpPr>
          <p:nvPr/>
        </p:nvSpPr>
        <p:spPr>
          <a:xfrm>
            <a:off x="262740" y="3843050"/>
            <a:ext cx="10417849" cy="3045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3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坂本龍馬</a:t>
            </a:r>
            <a:endParaRPr lang="ja-JP" altLang="en-US" sz="13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1" name="タイトル 2">
            <a:extLst>
              <a:ext uri="{FF2B5EF4-FFF2-40B4-BE49-F238E27FC236}">
                <a16:creationId xmlns:a16="http://schemas.microsoft.com/office/drawing/2014/main" id="{3F83BA42-D662-4FBA-ABCD-192C41C6F9E3}"/>
              </a:ext>
            </a:extLst>
          </p:cNvPr>
          <p:cNvSpPr txBox="1">
            <a:spLocks/>
          </p:cNvSpPr>
          <p:nvPr/>
        </p:nvSpPr>
        <p:spPr>
          <a:xfrm>
            <a:off x="506232" y="3248807"/>
            <a:ext cx="9061732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さかもとりょうま</a:t>
            </a: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24FE1AEA-A17F-405F-A96F-B1B9C6ABAD96}"/>
              </a:ext>
            </a:extLst>
          </p:cNvPr>
          <p:cNvGrpSpPr/>
          <p:nvPr/>
        </p:nvGrpSpPr>
        <p:grpSpPr>
          <a:xfrm>
            <a:off x="8310647" y="2118276"/>
            <a:ext cx="6096000" cy="4770218"/>
            <a:chOff x="8190368" y="2012284"/>
            <a:chExt cx="6096000" cy="4770218"/>
          </a:xfrm>
        </p:grpSpPr>
        <p:sp>
          <p:nvSpPr>
            <p:cNvPr id="2" name="正方形/長方形 1">
              <a:extLst>
                <a:ext uri="{FF2B5EF4-FFF2-40B4-BE49-F238E27FC236}">
                  <a16:creationId xmlns:a16="http://schemas.microsoft.com/office/drawing/2014/main" id="{5F0370F8-00F8-4F89-8CC0-ADECB2713161}"/>
                </a:ext>
              </a:extLst>
            </p:cNvPr>
            <p:cNvSpPr/>
            <p:nvPr/>
          </p:nvSpPr>
          <p:spPr>
            <a:xfrm>
              <a:off x="8190368" y="6136171"/>
              <a:ext cx="6096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ja-JP" altLang="en-US">
                  <a:solidFill>
                    <a:schemeClr val="bg1"/>
                  </a:solidFill>
                  <a:latin typeface="Arial" panose="020B0604020202020204" pitchFamily="34" charset="0"/>
                </a:rPr>
                <a:t>国立国会図書館「近代日本人の肖像」 </a:t>
              </a:r>
              <a:r>
                <a:rPr lang="en-US" altLang="ja-JP">
                  <a:solidFill>
                    <a:schemeClr val="bg1"/>
                  </a:solidFill>
                  <a:latin typeface="Arial" panose="020B0604020202020204" pitchFamily="34" charset="0"/>
                </a:rPr>
                <a:t>(https://www.ndl.go.jp/portrait/)</a:t>
              </a:r>
              <a:endParaRPr lang="ja-JP" altLang="en-US">
                <a:solidFill>
                  <a:schemeClr val="bg1"/>
                </a:solidFill>
              </a:endParaRPr>
            </a:p>
          </p:txBody>
        </p:sp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951FAB25-F161-4B7C-A445-0E875A5D27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23409" y="2012284"/>
              <a:ext cx="3358241" cy="4017895"/>
            </a:xfrm>
            <a:prstGeom prst="rect">
              <a:avLst/>
            </a:prstGeom>
          </p:spPr>
        </p:pic>
      </p:grpSp>
      <p:pic>
        <p:nvPicPr>
          <p:cNvPr id="5" name="図 4">
            <a:extLst>
              <a:ext uri="{FF2B5EF4-FFF2-40B4-BE49-F238E27FC236}">
                <a16:creationId xmlns:a16="http://schemas.microsoft.com/office/drawing/2014/main" id="{D6D311B5-12EF-051E-3344-92CFF7D17A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40" y="2938048"/>
            <a:ext cx="7723973" cy="3045444"/>
          </a:xfrm>
          <a:prstGeom prst="rect">
            <a:avLst/>
          </a:prstGeom>
        </p:spPr>
      </p:pic>
      <p:sp>
        <p:nvSpPr>
          <p:cNvPr id="10" name="タイトル 2">
            <a:extLst>
              <a:ext uri="{FF2B5EF4-FFF2-40B4-BE49-F238E27FC236}">
                <a16:creationId xmlns:a16="http://schemas.microsoft.com/office/drawing/2014/main" id="{367D5D1B-137B-4A08-B460-AB865E8BF0A8}"/>
              </a:ext>
            </a:extLst>
          </p:cNvPr>
          <p:cNvSpPr txBox="1">
            <a:spLocks/>
          </p:cNvSpPr>
          <p:nvPr/>
        </p:nvSpPr>
        <p:spPr>
          <a:xfrm>
            <a:off x="159077" y="2098211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8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答え</a:t>
            </a:r>
            <a:endParaRPr lang="ja-JP" altLang="en-US" sz="8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1474A0BA-B6C2-404B-ABD8-01BF89CCEC92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37526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タイトル 2">
            <a:extLst>
              <a:ext uri="{FF2B5EF4-FFF2-40B4-BE49-F238E27FC236}">
                <a16:creationId xmlns:a16="http://schemas.microsoft.com/office/drawing/2014/main" id="{CC3678AB-34B7-45E3-AA45-01771F16AEDC}"/>
              </a:ext>
            </a:extLst>
          </p:cNvPr>
          <p:cNvSpPr txBox="1">
            <a:spLocks/>
          </p:cNvSpPr>
          <p:nvPr/>
        </p:nvSpPr>
        <p:spPr>
          <a:xfrm>
            <a:off x="0" y="1559492"/>
            <a:ext cx="12323010" cy="5298508"/>
          </a:xfrm>
          <a:prstGeom prst="rect">
            <a:avLst/>
          </a:prstGeom>
        </p:spPr>
        <p:txBody>
          <a:bodyPr vert="horz" lIns="91440" tIns="45720" rIns="91440" bIns="45720" spcCol="72000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0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坂本龍馬は、勝海舟をしたい、長崎に海運・貿易</a:t>
            </a:r>
            <a:endParaRPr lang="en-US" altLang="ja-JP" sz="40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40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40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を行う</a:t>
            </a:r>
            <a:r>
              <a:rPr lang="ja-JP" altLang="en-US" sz="4000" b="1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海援隊</a:t>
            </a:r>
            <a:r>
              <a:rPr lang="ja-JP" altLang="en-US" sz="40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をつくりました。犬猿の仲といわれた</a:t>
            </a:r>
            <a:endParaRPr lang="en-US" altLang="ja-JP" sz="40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40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40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薩摩藩と長州藩の同盟（</a:t>
            </a:r>
            <a:r>
              <a:rPr lang="ja-JP" altLang="en-US" sz="4000" b="1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薩長同盟</a:t>
            </a:r>
            <a:r>
              <a:rPr lang="ja-JP" altLang="en-US" sz="40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）を促した人物で</a:t>
            </a:r>
            <a:endParaRPr lang="en-US" altLang="ja-JP" sz="40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40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40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す。</a:t>
            </a:r>
            <a:endParaRPr lang="en-US" altLang="ja-JP" sz="40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E56E2599-A52D-425C-A03C-3B1E65D6194C}"/>
              </a:ext>
            </a:extLst>
          </p:cNvPr>
          <p:cNvSpPr txBox="1">
            <a:spLocks/>
          </p:cNvSpPr>
          <p:nvPr/>
        </p:nvSpPr>
        <p:spPr>
          <a:xfrm>
            <a:off x="4370997" y="562648"/>
            <a:ext cx="3581015" cy="12070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坂本龍馬</a:t>
            </a:r>
            <a:endParaRPr lang="en-US" altLang="ja-JP" sz="6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503F674-98BD-4C18-AC1F-E29E3EF5EED4}"/>
              </a:ext>
            </a:extLst>
          </p:cNvPr>
          <p:cNvSpPr txBox="1"/>
          <p:nvPr/>
        </p:nvSpPr>
        <p:spPr>
          <a:xfrm>
            <a:off x="9050636" y="1951908"/>
            <a:ext cx="3066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/>
              <a:t>　かいうん　　ぼうえき</a:t>
            </a:r>
            <a:endParaRPr lang="en-US" altLang="ja-JP" b="1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486647A-81E1-4EEB-8E41-0C6653521D07}"/>
              </a:ext>
            </a:extLst>
          </p:cNvPr>
          <p:cNvSpPr txBox="1"/>
          <p:nvPr/>
        </p:nvSpPr>
        <p:spPr>
          <a:xfrm>
            <a:off x="4654469" y="269539"/>
            <a:ext cx="34101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/>
              <a:t>さかもと　りょうま</a:t>
            </a:r>
            <a:endParaRPr lang="en-US" altLang="ja-JP" sz="2400" b="1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32EAFBD-C462-48B4-97B3-29A46ACC7D6D}"/>
              </a:ext>
            </a:extLst>
          </p:cNvPr>
          <p:cNvSpPr txBox="1"/>
          <p:nvPr/>
        </p:nvSpPr>
        <p:spPr>
          <a:xfrm>
            <a:off x="1435162" y="3059668"/>
            <a:ext cx="3066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/>
              <a:t>　かいえんたい</a:t>
            </a:r>
            <a:endParaRPr lang="en-US" altLang="ja-JP" b="1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5AE9707-C16B-4411-AA35-A586762D4C87}"/>
              </a:ext>
            </a:extLst>
          </p:cNvPr>
          <p:cNvSpPr txBox="1"/>
          <p:nvPr/>
        </p:nvSpPr>
        <p:spPr>
          <a:xfrm>
            <a:off x="5390017" y="4129191"/>
            <a:ext cx="3066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/>
              <a:t>　さっちょうどうめい</a:t>
            </a:r>
            <a:endParaRPr lang="en-US" altLang="ja-JP" b="1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024419F0-8CDF-4807-B8BD-CBC603C25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17" y="1556541"/>
            <a:ext cx="10646797" cy="45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0298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BA4EC070-59CF-4265-9E37-5BF1C5FFAD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15" name="タイトル 2">
            <a:extLst>
              <a:ext uri="{FF2B5EF4-FFF2-40B4-BE49-F238E27FC236}">
                <a16:creationId xmlns:a16="http://schemas.microsoft.com/office/drawing/2014/main" id="{3A4B2629-DEDF-4062-9437-7A29326F1E95}"/>
              </a:ext>
            </a:extLst>
          </p:cNvPr>
          <p:cNvSpPr txBox="1">
            <a:spLocks/>
          </p:cNvSpPr>
          <p:nvPr/>
        </p:nvSpPr>
        <p:spPr>
          <a:xfrm>
            <a:off x="937193" y="2902763"/>
            <a:ext cx="1073149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キーワード１　文明開化</a:t>
            </a:r>
          </a:p>
        </p:txBody>
      </p:sp>
      <p:sp>
        <p:nvSpPr>
          <p:cNvPr id="8" name="タイトル 2">
            <a:extLst>
              <a:ext uri="{FF2B5EF4-FFF2-40B4-BE49-F238E27FC236}">
                <a16:creationId xmlns:a16="http://schemas.microsoft.com/office/drawing/2014/main" id="{CAF49B20-EE4C-40B5-8400-4DEBC3452F7A}"/>
              </a:ext>
            </a:extLst>
          </p:cNvPr>
          <p:cNvSpPr txBox="1">
            <a:spLocks/>
          </p:cNvSpPr>
          <p:nvPr/>
        </p:nvSpPr>
        <p:spPr>
          <a:xfrm>
            <a:off x="6096000" y="3955236"/>
            <a:ext cx="463549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3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0" name="タイトル 2">
            <a:extLst>
              <a:ext uri="{FF2B5EF4-FFF2-40B4-BE49-F238E27FC236}">
                <a16:creationId xmlns:a16="http://schemas.microsoft.com/office/drawing/2014/main" id="{14BFE05A-65FF-4167-B070-57C3882A5E70}"/>
              </a:ext>
            </a:extLst>
          </p:cNvPr>
          <p:cNvSpPr txBox="1">
            <a:spLocks/>
          </p:cNvSpPr>
          <p:nvPr/>
        </p:nvSpPr>
        <p:spPr>
          <a:xfrm>
            <a:off x="6323825" y="4589443"/>
            <a:ext cx="344054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1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4" name="タイトル 2">
            <a:extLst>
              <a:ext uri="{FF2B5EF4-FFF2-40B4-BE49-F238E27FC236}">
                <a16:creationId xmlns:a16="http://schemas.microsoft.com/office/drawing/2014/main" id="{A351FD21-A11D-43CD-8AB8-8F0023C00BFF}"/>
              </a:ext>
            </a:extLst>
          </p:cNvPr>
          <p:cNvSpPr txBox="1">
            <a:spLocks/>
          </p:cNvSpPr>
          <p:nvPr/>
        </p:nvSpPr>
        <p:spPr>
          <a:xfrm>
            <a:off x="6945477" y="1879892"/>
            <a:ext cx="390508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2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6" name="タイトル 2">
            <a:extLst>
              <a:ext uri="{FF2B5EF4-FFF2-40B4-BE49-F238E27FC236}">
                <a16:creationId xmlns:a16="http://schemas.microsoft.com/office/drawing/2014/main" id="{538DB420-BD36-4DB6-8B1F-F945C6A00858}"/>
              </a:ext>
            </a:extLst>
          </p:cNvPr>
          <p:cNvSpPr txBox="1">
            <a:spLocks/>
          </p:cNvSpPr>
          <p:nvPr/>
        </p:nvSpPr>
        <p:spPr>
          <a:xfrm>
            <a:off x="937193" y="4589443"/>
            <a:ext cx="12512289" cy="13763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キーワード２   学問のすゝめ　</a:t>
            </a:r>
          </a:p>
        </p:txBody>
      </p:sp>
      <p:sp>
        <p:nvSpPr>
          <p:cNvPr id="11" name="タイトル 2">
            <a:extLst>
              <a:ext uri="{FF2B5EF4-FFF2-40B4-BE49-F238E27FC236}">
                <a16:creationId xmlns:a16="http://schemas.microsoft.com/office/drawing/2014/main" id="{530EA04D-5DB4-4945-9B6F-2B42245A9320}"/>
              </a:ext>
            </a:extLst>
          </p:cNvPr>
          <p:cNvSpPr txBox="1">
            <a:spLocks/>
          </p:cNvSpPr>
          <p:nvPr/>
        </p:nvSpPr>
        <p:spPr>
          <a:xfrm>
            <a:off x="7193338" y="2268557"/>
            <a:ext cx="390508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ぶんめいかいか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38B36C9-987D-E1C4-8CF2-862A0E28C1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6620" y="2513674"/>
            <a:ext cx="4622800" cy="1571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069FB20-941F-8767-E1A6-E15C6C403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5534" y="4317774"/>
            <a:ext cx="5469465" cy="1587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タイトル 2">
            <a:extLst>
              <a:ext uri="{FF2B5EF4-FFF2-40B4-BE49-F238E27FC236}">
                <a16:creationId xmlns:a16="http://schemas.microsoft.com/office/drawing/2014/main" id="{FAB6D1D6-0A11-4372-A0F6-377E3053E86D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41356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D21BC04C-6B5A-4B28-858E-F98D3C8E4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9" name="タイトル 2">
            <a:extLst>
              <a:ext uri="{FF2B5EF4-FFF2-40B4-BE49-F238E27FC236}">
                <a16:creationId xmlns:a16="http://schemas.microsoft.com/office/drawing/2014/main" id="{3290626B-8FC1-4E45-BC96-86F2C4157FF8}"/>
              </a:ext>
            </a:extLst>
          </p:cNvPr>
          <p:cNvSpPr txBox="1">
            <a:spLocks/>
          </p:cNvSpPr>
          <p:nvPr/>
        </p:nvSpPr>
        <p:spPr>
          <a:xfrm>
            <a:off x="-7082" y="3812556"/>
            <a:ext cx="10417849" cy="3045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6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福沢諭吉</a:t>
            </a:r>
            <a:endParaRPr lang="ja-JP" altLang="en-US" sz="16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1" name="タイトル 2">
            <a:extLst>
              <a:ext uri="{FF2B5EF4-FFF2-40B4-BE49-F238E27FC236}">
                <a16:creationId xmlns:a16="http://schemas.microsoft.com/office/drawing/2014/main" id="{3F83BA42-D662-4FBA-ABCD-192C41C6F9E3}"/>
              </a:ext>
            </a:extLst>
          </p:cNvPr>
          <p:cNvSpPr txBox="1">
            <a:spLocks/>
          </p:cNvSpPr>
          <p:nvPr/>
        </p:nvSpPr>
        <p:spPr>
          <a:xfrm>
            <a:off x="328985" y="3245261"/>
            <a:ext cx="9061732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72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ふくざわ　ゆきち</a:t>
            </a:r>
            <a:endParaRPr lang="ja-JP" altLang="en-US" sz="7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D9A10E9B-5F3A-439F-A8BC-B64EA6BC7044}"/>
              </a:ext>
            </a:extLst>
          </p:cNvPr>
          <p:cNvGrpSpPr/>
          <p:nvPr/>
        </p:nvGrpSpPr>
        <p:grpSpPr>
          <a:xfrm>
            <a:off x="8347295" y="1863891"/>
            <a:ext cx="5468292" cy="4900503"/>
            <a:chOff x="8190368" y="1319468"/>
            <a:chExt cx="6096000" cy="5463034"/>
          </a:xfrm>
        </p:grpSpPr>
        <p:sp>
          <p:nvSpPr>
            <p:cNvPr id="2" name="正方形/長方形 1">
              <a:extLst>
                <a:ext uri="{FF2B5EF4-FFF2-40B4-BE49-F238E27FC236}">
                  <a16:creationId xmlns:a16="http://schemas.microsoft.com/office/drawing/2014/main" id="{5F0370F8-00F8-4F89-8CC0-ADECB2713161}"/>
                </a:ext>
              </a:extLst>
            </p:cNvPr>
            <p:cNvSpPr/>
            <p:nvPr/>
          </p:nvSpPr>
          <p:spPr>
            <a:xfrm>
              <a:off x="8190368" y="6136171"/>
              <a:ext cx="6096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ja-JP" altLang="en-US">
                  <a:solidFill>
                    <a:schemeClr val="bg1"/>
                  </a:solidFill>
                  <a:latin typeface="Arial" panose="020B0604020202020204" pitchFamily="34" charset="0"/>
                </a:rPr>
                <a:t>国立国会図書館「近代日本人の肖像」 </a:t>
              </a:r>
              <a:r>
                <a:rPr lang="en-US" altLang="ja-JP">
                  <a:solidFill>
                    <a:schemeClr val="bg1"/>
                  </a:solidFill>
                  <a:latin typeface="Arial" panose="020B0604020202020204" pitchFamily="34" charset="0"/>
                </a:rPr>
                <a:t>(https://www.ndl.go.jp/portrait/)</a:t>
              </a:r>
              <a:endParaRPr lang="ja-JP" altLang="en-US">
                <a:solidFill>
                  <a:schemeClr val="bg1"/>
                </a:solidFill>
              </a:endParaRPr>
            </a:p>
          </p:txBody>
        </p:sp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0ECFC2D2-8555-4552-9123-4C5684D64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29795" y="1319468"/>
              <a:ext cx="3904587" cy="4761511"/>
            </a:xfrm>
            <a:prstGeom prst="rect">
              <a:avLst/>
            </a:prstGeom>
          </p:spPr>
        </p:pic>
      </p:grpSp>
      <p:pic>
        <p:nvPicPr>
          <p:cNvPr id="7" name="図 6">
            <a:extLst>
              <a:ext uri="{FF2B5EF4-FFF2-40B4-BE49-F238E27FC236}">
                <a16:creationId xmlns:a16="http://schemas.microsoft.com/office/drawing/2014/main" id="{73E48A44-B6AF-887F-CDF2-CC423CBFAB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887" y="2913551"/>
            <a:ext cx="8880165" cy="3183456"/>
          </a:xfrm>
          <a:prstGeom prst="rect">
            <a:avLst/>
          </a:prstGeom>
        </p:spPr>
      </p:pic>
      <p:sp>
        <p:nvSpPr>
          <p:cNvPr id="10" name="タイトル 2">
            <a:extLst>
              <a:ext uri="{FF2B5EF4-FFF2-40B4-BE49-F238E27FC236}">
                <a16:creationId xmlns:a16="http://schemas.microsoft.com/office/drawing/2014/main" id="{F2EA092B-70E0-4876-A052-7DE7360A30F0}"/>
              </a:ext>
            </a:extLst>
          </p:cNvPr>
          <p:cNvSpPr txBox="1">
            <a:spLocks/>
          </p:cNvSpPr>
          <p:nvPr/>
        </p:nvSpPr>
        <p:spPr>
          <a:xfrm>
            <a:off x="159077" y="2098211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8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答え</a:t>
            </a:r>
            <a:endParaRPr lang="ja-JP" altLang="en-US" sz="8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4" name="タイトル 2">
            <a:extLst>
              <a:ext uri="{FF2B5EF4-FFF2-40B4-BE49-F238E27FC236}">
                <a16:creationId xmlns:a16="http://schemas.microsoft.com/office/drawing/2014/main" id="{372EBDA7-6C39-4537-9E14-CF7F82E79EA8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5721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C370F1A6-1D34-4D89-8BAF-8E5ED9E3B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17" y="1556541"/>
            <a:ext cx="10646797" cy="459191"/>
          </a:xfrm>
          <a:prstGeom prst="rect">
            <a:avLst/>
          </a:prstGeom>
        </p:spPr>
      </p:pic>
      <p:sp>
        <p:nvSpPr>
          <p:cNvPr id="12" name="タイトル 2">
            <a:extLst>
              <a:ext uri="{FF2B5EF4-FFF2-40B4-BE49-F238E27FC236}">
                <a16:creationId xmlns:a16="http://schemas.microsoft.com/office/drawing/2014/main" id="{CC3678AB-34B7-45E3-AA45-01771F16AEDC}"/>
              </a:ext>
            </a:extLst>
          </p:cNvPr>
          <p:cNvSpPr txBox="1">
            <a:spLocks/>
          </p:cNvSpPr>
          <p:nvPr/>
        </p:nvSpPr>
        <p:spPr>
          <a:xfrm>
            <a:off x="215899" y="1437326"/>
            <a:ext cx="12323010" cy="5298508"/>
          </a:xfrm>
          <a:prstGeom prst="rect">
            <a:avLst/>
          </a:prstGeom>
        </p:spPr>
        <p:txBody>
          <a:bodyPr vert="horz" lIns="91440" tIns="45720" rIns="91440" bIns="45720" spcCol="72000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明治時代になると、西洋風のものは何でもよいとされ、</a:t>
            </a:r>
            <a:r>
              <a:rPr lang="ja-JP" altLang="en-US" sz="3200" b="1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文明</a:t>
            </a:r>
            <a:endParaRPr lang="en-US" altLang="ja-JP" sz="3200" b="1" dirty="0">
              <a:solidFill>
                <a:srgbClr val="FF00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200" b="1" dirty="0">
              <a:solidFill>
                <a:srgbClr val="FF00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200" b="1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開化</a:t>
            </a:r>
            <a:r>
              <a:rPr lang="ja-JP" altLang="en-US" sz="3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としてもてはやされました。諭吉は「</a:t>
            </a:r>
            <a:r>
              <a:rPr lang="ja-JP" altLang="en-US" sz="3200" b="1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学問のすゝめ</a:t>
            </a:r>
            <a:r>
              <a:rPr lang="ja-JP" altLang="en-US" sz="3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」とい</a:t>
            </a:r>
            <a:endParaRPr lang="en-US" altLang="ja-JP" sz="32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2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う本で、「天は人の上に人を造らず人の下に人を造らずと言え</a:t>
            </a:r>
            <a:endParaRPr lang="en-US" altLang="ja-JP" sz="32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2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り」と書いて、人は生まれながらにして平等であり、学問をす</a:t>
            </a:r>
            <a:endParaRPr lang="en-US" altLang="ja-JP" sz="32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2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ることで身を立てていくべきだと主張しました。</a:t>
            </a:r>
            <a:endParaRPr lang="en-US" altLang="ja-JP" sz="32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E56E2599-A52D-425C-A03C-3B1E65D6194C}"/>
              </a:ext>
            </a:extLst>
          </p:cNvPr>
          <p:cNvSpPr txBox="1">
            <a:spLocks/>
          </p:cNvSpPr>
          <p:nvPr/>
        </p:nvSpPr>
        <p:spPr>
          <a:xfrm>
            <a:off x="4457892" y="619139"/>
            <a:ext cx="3581015" cy="12070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福沢諭吉</a:t>
            </a:r>
            <a:endParaRPr lang="en-US" altLang="ja-JP" sz="6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61F4416-71F7-4017-B2BD-0F3210B90B96}"/>
              </a:ext>
            </a:extLst>
          </p:cNvPr>
          <p:cNvSpPr txBox="1"/>
          <p:nvPr/>
        </p:nvSpPr>
        <p:spPr>
          <a:xfrm>
            <a:off x="4229099" y="1826206"/>
            <a:ext cx="2271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/>
              <a:t>せいようふう</a:t>
            </a:r>
            <a:endParaRPr lang="en-US" altLang="ja-JP" b="1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8DEAB82-6F09-4591-84C3-A35340C42AA1}"/>
              </a:ext>
            </a:extLst>
          </p:cNvPr>
          <p:cNvSpPr txBox="1"/>
          <p:nvPr/>
        </p:nvSpPr>
        <p:spPr>
          <a:xfrm>
            <a:off x="7442199" y="4402260"/>
            <a:ext cx="2271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/>
              <a:t>びょうどう</a:t>
            </a:r>
            <a:endParaRPr lang="en-US" altLang="ja-JP" b="1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7B4FF44-993C-4F5B-BABB-7FFBB1F36ED5}"/>
              </a:ext>
            </a:extLst>
          </p:cNvPr>
          <p:cNvSpPr txBox="1"/>
          <p:nvPr/>
        </p:nvSpPr>
        <p:spPr>
          <a:xfrm>
            <a:off x="4536937" y="243403"/>
            <a:ext cx="3680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/>
              <a:t>ふくざわ　ゆきち</a:t>
            </a:r>
            <a:endParaRPr lang="en-US" altLang="ja-JP" sz="2800" b="1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BBC097B-6378-4EA7-AF45-DA33C0AC24B0}"/>
              </a:ext>
            </a:extLst>
          </p:cNvPr>
          <p:cNvSpPr txBox="1"/>
          <p:nvPr/>
        </p:nvSpPr>
        <p:spPr>
          <a:xfrm>
            <a:off x="10742664" y="1826206"/>
            <a:ext cx="2271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/>
              <a:t>ぶんめい</a:t>
            </a:r>
            <a:endParaRPr lang="en-US" altLang="ja-JP" b="1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3DDEFDE-B50A-4471-9A99-2E3EAC02C2AD}"/>
              </a:ext>
            </a:extLst>
          </p:cNvPr>
          <p:cNvSpPr txBox="1"/>
          <p:nvPr/>
        </p:nvSpPr>
        <p:spPr>
          <a:xfrm>
            <a:off x="288326" y="2647053"/>
            <a:ext cx="2271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/>
              <a:t>かいか</a:t>
            </a:r>
            <a:endParaRPr lang="en-US" altLang="ja-JP" b="1"/>
          </a:p>
        </p:txBody>
      </p:sp>
    </p:spTree>
    <p:extLst>
      <p:ext uri="{BB962C8B-B14F-4D97-AF65-F5344CB8AC3E}">
        <p14:creationId xmlns:p14="http://schemas.microsoft.com/office/powerpoint/2010/main" val="33844940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図 20">
            <a:extLst>
              <a:ext uri="{FF2B5EF4-FFF2-40B4-BE49-F238E27FC236}">
                <a16:creationId xmlns:a16="http://schemas.microsoft.com/office/drawing/2014/main" id="{AD7D199B-18EF-4FD8-BD5A-B28A280C4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15" name="タイトル 2">
            <a:extLst>
              <a:ext uri="{FF2B5EF4-FFF2-40B4-BE49-F238E27FC236}">
                <a16:creationId xmlns:a16="http://schemas.microsoft.com/office/drawing/2014/main" id="{3A4B2629-DEDF-4062-9437-7A29326F1E95}"/>
              </a:ext>
            </a:extLst>
          </p:cNvPr>
          <p:cNvSpPr txBox="1">
            <a:spLocks/>
          </p:cNvSpPr>
          <p:nvPr/>
        </p:nvSpPr>
        <p:spPr>
          <a:xfrm>
            <a:off x="1341435" y="1953547"/>
            <a:ext cx="10574103" cy="17390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0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キーワード１　自由民権運動</a:t>
            </a:r>
            <a:endParaRPr lang="ja-JP" altLang="en-US" sz="60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8" name="タイトル 2">
            <a:extLst>
              <a:ext uri="{FF2B5EF4-FFF2-40B4-BE49-F238E27FC236}">
                <a16:creationId xmlns:a16="http://schemas.microsoft.com/office/drawing/2014/main" id="{CAF49B20-EE4C-40B5-8400-4DEBC3452F7A}"/>
              </a:ext>
            </a:extLst>
          </p:cNvPr>
          <p:cNvSpPr txBox="1">
            <a:spLocks/>
          </p:cNvSpPr>
          <p:nvPr/>
        </p:nvSpPr>
        <p:spPr>
          <a:xfrm>
            <a:off x="6096000" y="3955236"/>
            <a:ext cx="463549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3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0" name="タイトル 2">
            <a:extLst>
              <a:ext uri="{FF2B5EF4-FFF2-40B4-BE49-F238E27FC236}">
                <a16:creationId xmlns:a16="http://schemas.microsoft.com/office/drawing/2014/main" id="{14BFE05A-65FF-4167-B070-57C3882A5E70}"/>
              </a:ext>
            </a:extLst>
          </p:cNvPr>
          <p:cNvSpPr txBox="1">
            <a:spLocks/>
          </p:cNvSpPr>
          <p:nvPr/>
        </p:nvSpPr>
        <p:spPr>
          <a:xfrm>
            <a:off x="6323825" y="4589443"/>
            <a:ext cx="344054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1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4" name="タイトル 2">
            <a:extLst>
              <a:ext uri="{FF2B5EF4-FFF2-40B4-BE49-F238E27FC236}">
                <a16:creationId xmlns:a16="http://schemas.microsoft.com/office/drawing/2014/main" id="{A351FD21-A11D-43CD-8AB8-8F0023C00BFF}"/>
              </a:ext>
            </a:extLst>
          </p:cNvPr>
          <p:cNvSpPr txBox="1">
            <a:spLocks/>
          </p:cNvSpPr>
          <p:nvPr/>
        </p:nvSpPr>
        <p:spPr>
          <a:xfrm>
            <a:off x="6945477" y="1879892"/>
            <a:ext cx="390508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2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6" name="タイトル 2">
            <a:extLst>
              <a:ext uri="{FF2B5EF4-FFF2-40B4-BE49-F238E27FC236}">
                <a16:creationId xmlns:a16="http://schemas.microsoft.com/office/drawing/2014/main" id="{538DB420-BD36-4DB6-8B1F-F945C6A00858}"/>
              </a:ext>
            </a:extLst>
          </p:cNvPr>
          <p:cNvSpPr txBox="1">
            <a:spLocks/>
          </p:cNvSpPr>
          <p:nvPr/>
        </p:nvSpPr>
        <p:spPr>
          <a:xfrm>
            <a:off x="1341434" y="3476246"/>
            <a:ext cx="10574104" cy="1376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0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キーワード２　国　会   　</a:t>
            </a:r>
            <a:endParaRPr lang="ja-JP" altLang="en-US" sz="60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7" name="タイトル 2">
            <a:extLst>
              <a:ext uri="{FF2B5EF4-FFF2-40B4-BE49-F238E27FC236}">
                <a16:creationId xmlns:a16="http://schemas.microsoft.com/office/drawing/2014/main" id="{C0FF52E1-E560-4F81-87CE-4D589D72BCFC}"/>
              </a:ext>
            </a:extLst>
          </p:cNvPr>
          <p:cNvSpPr txBox="1">
            <a:spLocks/>
          </p:cNvSpPr>
          <p:nvPr/>
        </p:nvSpPr>
        <p:spPr>
          <a:xfrm>
            <a:off x="6760413" y="3104825"/>
            <a:ext cx="4742512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2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79B02FD-BFAF-4A59-9B5A-F2B234CA7091}"/>
              </a:ext>
            </a:extLst>
          </p:cNvPr>
          <p:cNvSpPr txBox="1"/>
          <p:nvPr/>
        </p:nvSpPr>
        <p:spPr>
          <a:xfrm>
            <a:off x="6945477" y="1953547"/>
            <a:ext cx="4742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/>
              <a:t>じゆう　みんけんうんどう</a:t>
            </a:r>
            <a:endParaRPr lang="en-US" altLang="ja-JP" sz="2800" b="1" dirty="0"/>
          </a:p>
        </p:txBody>
      </p:sp>
      <p:sp>
        <p:nvSpPr>
          <p:cNvPr id="12" name="タイトル 2">
            <a:extLst>
              <a:ext uri="{FF2B5EF4-FFF2-40B4-BE49-F238E27FC236}">
                <a16:creationId xmlns:a16="http://schemas.microsoft.com/office/drawing/2014/main" id="{62A720D1-F9F2-410F-96A3-8FDED6113F50}"/>
              </a:ext>
            </a:extLst>
          </p:cNvPr>
          <p:cNvSpPr txBox="1">
            <a:spLocks/>
          </p:cNvSpPr>
          <p:nvPr/>
        </p:nvSpPr>
        <p:spPr>
          <a:xfrm>
            <a:off x="1341435" y="5064925"/>
            <a:ext cx="10574104" cy="1376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キーワード３　自由党   　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FE97E59-AFF7-477B-B5A1-5AE1EF2FEE33}"/>
              </a:ext>
            </a:extLst>
          </p:cNvPr>
          <p:cNvSpPr txBox="1"/>
          <p:nvPr/>
        </p:nvSpPr>
        <p:spPr>
          <a:xfrm>
            <a:off x="6945477" y="4908077"/>
            <a:ext cx="4742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/>
              <a:t>じゆうとう</a:t>
            </a:r>
            <a:endParaRPr lang="en-US" altLang="ja-JP" sz="2800" b="1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C6239120-7F53-5477-3CB9-B497B5AFB2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0503" y="1772150"/>
            <a:ext cx="5807486" cy="1599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93AC0422-F2F5-07DB-8BC5-063B8CFBD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0503" y="3269887"/>
            <a:ext cx="5807486" cy="1599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5C03E9CD-531C-F79F-AE92-D68C6306D9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7448" y="4600286"/>
            <a:ext cx="5807486" cy="1599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タイトル 2">
            <a:extLst>
              <a:ext uri="{FF2B5EF4-FFF2-40B4-BE49-F238E27FC236}">
                <a16:creationId xmlns:a16="http://schemas.microsoft.com/office/drawing/2014/main" id="{066600DE-D7F6-422A-B2FE-620E781EDDCA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94941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AEB95A05-DDAD-46CF-9415-D13976515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9" name="タイトル 2">
            <a:extLst>
              <a:ext uri="{FF2B5EF4-FFF2-40B4-BE49-F238E27FC236}">
                <a16:creationId xmlns:a16="http://schemas.microsoft.com/office/drawing/2014/main" id="{3290626B-8FC1-4E45-BC96-86F2C4157FF8}"/>
              </a:ext>
            </a:extLst>
          </p:cNvPr>
          <p:cNvSpPr txBox="1">
            <a:spLocks/>
          </p:cNvSpPr>
          <p:nvPr/>
        </p:nvSpPr>
        <p:spPr>
          <a:xfrm>
            <a:off x="-7082" y="3812556"/>
            <a:ext cx="10417849" cy="3045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6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板垣退助</a:t>
            </a:r>
            <a:endParaRPr lang="ja-JP" altLang="en-US" sz="16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1" name="タイトル 2">
            <a:extLst>
              <a:ext uri="{FF2B5EF4-FFF2-40B4-BE49-F238E27FC236}">
                <a16:creationId xmlns:a16="http://schemas.microsoft.com/office/drawing/2014/main" id="{3F83BA42-D662-4FBA-ABCD-192C41C6F9E3}"/>
              </a:ext>
            </a:extLst>
          </p:cNvPr>
          <p:cNvSpPr txBox="1">
            <a:spLocks/>
          </p:cNvSpPr>
          <p:nvPr/>
        </p:nvSpPr>
        <p:spPr>
          <a:xfrm>
            <a:off x="138485" y="3213441"/>
            <a:ext cx="9061732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72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いたがき　たいすけ</a:t>
            </a:r>
            <a:endParaRPr lang="ja-JP" altLang="en-US" sz="7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BA760DC7-62CF-49B3-B816-3405CF8D3FDB}"/>
              </a:ext>
            </a:extLst>
          </p:cNvPr>
          <p:cNvGrpSpPr/>
          <p:nvPr/>
        </p:nvGrpSpPr>
        <p:grpSpPr>
          <a:xfrm>
            <a:off x="8325707" y="2007342"/>
            <a:ext cx="5526094" cy="4751050"/>
            <a:chOff x="8190368" y="1541476"/>
            <a:chExt cx="6096000" cy="5241026"/>
          </a:xfrm>
        </p:grpSpPr>
        <p:sp>
          <p:nvSpPr>
            <p:cNvPr id="2" name="正方形/長方形 1">
              <a:extLst>
                <a:ext uri="{FF2B5EF4-FFF2-40B4-BE49-F238E27FC236}">
                  <a16:creationId xmlns:a16="http://schemas.microsoft.com/office/drawing/2014/main" id="{5F0370F8-00F8-4F89-8CC0-ADECB2713161}"/>
                </a:ext>
              </a:extLst>
            </p:cNvPr>
            <p:cNvSpPr/>
            <p:nvPr/>
          </p:nvSpPr>
          <p:spPr>
            <a:xfrm>
              <a:off x="8190368" y="6136171"/>
              <a:ext cx="6096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ja-JP" altLang="en-US">
                  <a:solidFill>
                    <a:schemeClr val="bg1"/>
                  </a:solidFill>
                  <a:latin typeface="Arial" panose="020B0604020202020204" pitchFamily="34" charset="0"/>
                </a:rPr>
                <a:t>国立国会図書館「近代日本人の肖像」 </a:t>
              </a:r>
              <a:r>
                <a:rPr lang="en-US" altLang="ja-JP">
                  <a:solidFill>
                    <a:schemeClr val="bg1"/>
                  </a:solidFill>
                  <a:latin typeface="Arial" panose="020B0604020202020204" pitchFamily="34" charset="0"/>
                </a:rPr>
                <a:t>(https://www.ndl.go.jp/portrait/)</a:t>
              </a:r>
              <a:endParaRPr lang="ja-JP" altLang="en-US">
                <a:solidFill>
                  <a:schemeClr val="bg1"/>
                </a:solidFill>
              </a:endParaRPr>
            </a:p>
          </p:txBody>
        </p:sp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8A0B14B8-1B21-488E-9779-35C6A82E8A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85617" y="1541476"/>
              <a:ext cx="3559729" cy="4479659"/>
            </a:xfrm>
            <a:prstGeom prst="rect">
              <a:avLst/>
            </a:prstGeom>
          </p:spPr>
        </p:pic>
      </p:grpSp>
      <p:pic>
        <p:nvPicPr>
          <p:cNvPr id="6" name="図 5">
            <a:extLst>
              <a:ext uri="{FF2B5EF4-FFF2-40B4-BE49-F238E27FC236}">
                <a16:creationId xmlns:a16="http://schemas.microsoft.com/office/drawing/2014/main" id="{D4755524-0197-A27C-6993-B1A3704068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082" y="3032715"/>
            <a:ext cx="8489989" cy="3043581"/>
          </a:xfrm>
          <a:prstGeom prst="rect">
            <a:avLst/>
          </a:prstGeom>
        </p:spPr>
      </p:pic>
      <p:sp>
        <p:nvSpPr>
          <p:cNvPr id="12" name="タイトル 2">
            <a:extLst>
              <a:ext uri="{FF2B5EF4-FFF2-40B4-BE49-F238E27FC236}">
                <a16:creationId xmlns:a16="http://schemas.microsoft.com/office/drawing/2014/main" id="{FD8E2DF2-38A4-4F91-B9FA-1F9DC20B7D02}"/>
              </a:ext>
            </a:extLst>
          </p:cNvPr>
          <p:cNvSpPr txBox="1">
            <a:spLocks/>
          </p:cNvSpPr>
          <p:nvPr/>
        </p:nvSpPr>
        <p:spPr>
          <a:xfrm>
            <a:off x="159077" y="2098211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8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答え</a:t>
            </a:r>
            <a:endParaRPr lang="ja-JP" altLang="en-US" sz="8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F2AE39EB-8410-4AFB-BAE8-347B077F9372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28570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F94D205E-FDE0-42B1-AB49-DF5FEF7769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17" y="1556541"/>
            <a:ext cx="10646797" cy="459191"/>
          </a:xfrm>
          <a:prstGeom prst="rect">
            <a:avLst/>
          </a:prstGeom>
        </p:spPr>
      </p:pic>
      <p:sp>
        <p:nvSpPr>
          <p:cNvPr id="12" name="タイトル 2">
            <a:extLst>
              <a:ext uri="{FF2B5EF4-FFF2-40B4-BE49-F238E27FC236}">
                <a16:creationId xmlns:a16="http://schemas.microsoft.com/office/drawing/2014/main" id="{CC3678AB-34B7-45E3-AA45-01771F16AEDC}"/>
              </a:ext>
            </a:extLst>
          </p:cNvPr>
          <p:cNvSpPr txBox="1">
            <a:spLocks/>
          </p:cNvSpPr>
          <p:nvPr/>
        </p:nvSpPr>
        <p:spPr>
          <a:xfrm>
            <a:off x="767787" y="1559492"/>
            <a:ext cx="12323010" cy="5298508"/>
          </a:xfrm>
          <a:prstGeom prst="rect">
            <a:avLst/>
          </a:prstGeom>
        </p:spPr>
        <p:txBody>
          <a:bodyPr vert="horz" lIns="91440" tIns="45720" rIns="91440" bIns="45720" spcCol="72000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2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政府の指導者だった板垣退助らは、</a:t>
            </a:r>
            <a:r>
              <a:rPr lang="ja-JP" altLang="en-US" sz="32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国会</a:t>
            </a:r>
            <a:r>
              <a:rPr lang="ja-JP" altLang="en-US" sz="32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を開き憲法をつ</a:t>
            </a:r>
            <a:endParaRPr lang="en-US" altLang="ja-JP" sz="32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2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2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くることなどを求める、</a:t>
            </a:r>
            <a:r>
              <a:rPr lang="ja-JP" altLang="en-US" sz="32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自由民権運動</a:t>
            </a:r>
            <a:r>
              <a:rPr lang="ja-JP" altLang="en-US" sz="32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を盛んにしました。</a:t>
            </a:r>
            <a:endParaRPr lang="en-US" altLang="ja-JP" sz="32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2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en-US" altLang="ja-JP" sz="32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1890</a:t>
            </a:r>
            <a:r>
              <a:rPr lang="ja-JP" altLang="en-US" sz="32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年に国会を開く約束がなされたことを受けて、</a:t>
            </a:r>
            <a:r>
              <a:rPr lang="ja-JP" altLang="en-US" sz="32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自由</a:t>
            </a:r>
            <a:endParaRPr lang="en-US" altLang="ja-JP" sz="3200" b="1">
              <a:solidFill>
                <a:srgbClr val="FF00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200" b="1">
              <a:solidFill>
                <a:srgbClr val="FF00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2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党</a:t>
            </a:r>
            <a:r>
              <a:rPr lang="ja-JP" altLang="en-US" sz="32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などの政党をつくり、国民の意見が反映された政治を行</a:t>
            </a:r>
            <a:endParaRPr lang="en-US" altLang="ja-JP" sz="32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2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2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う準備を始めました。</a:t>
            </a:r>
            <a:endParaRPr lang="en-US" altLang="ja-JP" sz="32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200" b="1">
              <a:solidFill>
                <a:srgbClr val="FF00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E56E2599-A52D-425C-A03C-3B1E65D6194C}"/>
              </a:ext>
            </a:extLst>
          </p:cNvPr>
          <p:cNvSpPr txBox="1">
            <a:spLocks/>
          </p:cNvSpPr>
          <p:nvPr/>
        </p:nvSpPr>
        <p:spPr>
          <a:xfrm>
            <a:off x="4405822" y="445770"/>
            <a:ext cx="3581015" cy="12070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板垣退助</a:t>
            </a:r>
            <a:endParaRPr lang="en-US" altLang="ja-JP" sz="6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18CC102-FD5C-44C5-B54B-D376C101699D}"/>
              </a:ext>
            </a:extLst>
          </p:cNvPr>
          <p:cNvSpPr txBox="1"/>
          <p:nvPr/>
        </p:nvSpPr>
        <p:spPr>
          <a:xfrm>
            <a:off x="4405822" y="90815"/>
            <a:ext cx="3680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/>
              <a:t>いたがき　たいすけ</a:t>
            </a:r>
            <a:endParaRPr lang="en-US" altLang="ja-JP" sz="2800" b="1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F236F25-F55F-40E1-84F6-8E7F158DEC29}"/>
              </a:ext>
            </a:extLst>
          </p:cNvPr>
          <p:cNvSpPr txBox="1"/>
          <p:nvPr/>
        </p:nvSpPr>
        <p:spPr>
          <a:xfrm>
            <a:off x="5227409" y="2514508"/>
            <a:ext cx="2975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/>
              <a:t>じゆうみんけんうんどう</a:t>
            </a:r>
            <a:endParaRPr lang="en-US" altLang="ja-JP" b="1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5BB2F13-9DE4-412B-B5B3-9B159A92046B}"/>
              </a:ext>
            </a:extLst>
          </p:cNvPr>
          <p:cNvSpPr txBox="1"/>
          <p:nvPr/>
        </p:nvSpPr>
        <p:spPr>
          <a:xfrm>
            <a:off x="10522177" y="3433513"/>
            <a:ext cx="2975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/>
              <a:t>じゆう</a:t>
            </a:r>
            <a:endParaRPr lang="en-US" altLang="ja-JP" b="1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79DD2AC-7E5F-4930-A904-8B56A61AAEF3}"/>
              </a:ext>
            </a:extLst>
          </p:cNvPr>
          <p:cNvSpPr txBox="1"/>
          <p:nvPr/>
        </p:nvSpPr>
        <p:spPr>
          <a:xfrm>
            <a:off x="767787" y="4318721"/>
            <a:ext cx="2975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/>
              <a:t>とう</a:t>
            </a:r>
            <a:endParaRPr lang="en-US" altLang="ja-JP" b="1"/>
          </a:p>
        </p:txBody>
      </p:sp>
    </p:spTree>
    <p:extLst>
      <p:ext uri="{BB962C8B-B14F-4D97-AF65-F5344CB8AC3E}">
        <p14:creationId xmlns:p14="http://schemas.microsoft.com/office/powerpoint/2010/main" val="28974965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5E374C7F-0E06-42CA-9E38-D5D1F0F409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9" name="タイトル 2">
            <a:extLst>
              <a:ext uri="{FF2B5EF4-FFF2-40B4-BE49-F238E27FC236}">
                <a16:creationId xmlns:a16="http://schemas.microsoft.com/office/drawing/2014/main" id="{C6E2E7D1-AA5B-436C-B9AE-0E980857F830}"/>
              </a:ext>
            </a:extLst>
          </p:cNvPr>
          <p:cNvSpPr txBox="1">
            <a:spLocks/>
          </p:cNvSpPr>
          <p:nvPr/>
        </p:nvSpPr>
        <p:spPr>
          <a:xfrm>
            <a:off x="1503595" y="4331843"/>
            <a:ext cx="10574104" cy="1376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キーワード２   倒　幕　　</a:t>
            </a:r>
          </a:p>
        </p:txBody>
      </p:sp>
      <p:sp>
        <p:nvSpPr>
          <p:cNvPr id="8" name="タイトル 2">
            <a:extLst>
              <a:ext uri="{FF2B5EF4-FFF2-40B4-BE49-F238E27FC236}">
                <a16:creationId xmlns:a16="http://schemas.microsoft.com/office/drawing/2014/main" id="{CAF49B20-EE4C-40B5-8400-4DEBC3452F7A}"/>
              </a:ext>
            </a:extLst>
          </p:cNvPr>
          <p:cNvSpPr txBox="1">
            <a:spLocks/>
          </p:cNvSpPr>
          <p:nvPr/>
        </p:nvSpPr>
        <p:spPr>
          <a:xfrm>
            <a:off x="6096000" y="3955236"/>
            <a:ext cx="463549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3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0" name="タイトル 2">
            <a:extLst>
              <a:ext uri="{FF2B5EF4-FFF2-40B4-BE49-F238E27FC236}">
                <a16:creationId xmlns:a16="http://schemas.microsoft.com/office/drawing/2014/main" id="{14BFE05A-65FF-4167-B070-57C3882A5E70}"/>
              </a:ext>
            </a:extLst>
          </p:cNvPr>
          <p:cNvSpPr txBox="1">
            <a:spLocks/>
          </p:cNvSpPr>
          <p:nvPr/>
        </p:nvSpPr>
        <p:spPr>
          <a:xfrm>
            <a:off x="6323825" y="4589443"/>
            <a:ext cx="344054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1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4" name="タイトル 2">
            <a:extLst>
              <a:ext uri="{FF2B5EF4-FFF2-40B4-BE49-F238E27FC236}">
                <a16:creationId xmlns:a16="http://schemas.microsoft.com/office/drawing/2014/main" id="{A351FD21-A11D-43CD-8AB8-8F0023C00BFF}"/>
              </a:ext>
            </a:extLst>
          </p:cNvPr>
          <p:cNvSpPr txBox="1">
            <a:spLocks/>
          </p:cNvSpPr>
          <p:nvPr/>
        </p:nvSpPr>
        <p:spPr>
          <a:xfrm>
            <a:off x="7035278" y="1653216"/>
            <a:ext cx="390508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ちょうしゅうはん</a:t>
            </a:r>
          </a:p>
        </p:txBody>
      </p:sp>
      <p:sp>
        <p:nvSpPr>
          <p:cNvPr id="11" name="タイトル 2">
            <a:extLst>
              <a:ext uri="{FF2B5EF4-FFF2-40B4-BE49-F238E27FC236}">
                <a16:creationId xmlns:a16="http://schemas.microsoft.com/office/drawing/2014/main" id="{82DCC777-4D62-4FD2-90A6-1187D050EBE1}"/>
              </a:ext>
            </a:extLst>
          </p:cNvPr>
          <p:cNvSpPr txBox="1">
            <a:spLocks/>
          </p:cNvSpPr>
          <p:nvPr/>
        </p:nvSpPr>
        <p:spPr>
          <a:xfrm>
            <a:off x="7818746" y="3577053"/>
            <a:ext cx="4742512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とうばく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6D75001-96B5-6B40-613E-375A9A07D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5278" y="3623996"/>
            <a:ext cx="3727790" cy="1976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タイトル 2">
            <a:extLst>
              <a:ext uri="{FF2B5EF4-FFF2-40B4-BE49-F238E27FC236}">
                <a16:creationId xmlns:a16="http://schemas.microsoft.com/office/drawing/2014/main" id="{9EEA185E-6F13-63B9-8D8C-FD3280FED5FB}"/>
              </a:ext>
            </a:extLst>
          </p:cNvPr>
          <p:cNvSpPr txBox="1">
            <a:spLocks/>
          </p:cNvSpPr>
          <p:nvPr/>
        </p:nvSpPr>
        <p:spPr>
          <a:xfrm>
            <a:off x="1363210" y="2408006"/>
            <a:ext cx="9069155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キーワード１　長州藩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D165091-2A17-8EB2-4484-6D8595F96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4012" y="1901851"/>
            <a:ext cx="4622800" cy="1641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タイトル 2">
            <a:extLst>
              <a:ext uri="{FF2B5EF4-FFF2-40B4-BE49-F238E27FC236}">
                <a16:creationId xmlns:a16="http://schemas.microsoft.com/office/drawing/2014/main" id="{B4749CD6-077A-4530-AF84-52D10A73420E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53272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>
            <a:extLst>
              <a:ext uri="{FF2B5EF4-FFF2-40B4-BE49-F238E27FC236}">
                <a16:creationId xmlns:a16="http://schemas.microsoft.com/office/drawing/2014/main" id="{391BA6F2-A51E-4983-8763-CAAE1CC71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15" name="タイトル 2">
            <a:extLst>
              <a:ext uri="{FF2B5EF4-FFF2-40B4-BE49-F238E27FC236}">
                <a16:creationId xmlns:a16="http://schemas.microsoft.com/office/drawing/2014/main" id="{3A4B2629-DEDF-4062-9437-7A29326F1E95}"/>
              </a:ext>
            </a:extLst>
          </p:cNvPr>
          <p:cNvSpPr txBox="1">
            <a:spLocks/>
          </p:cNvSpPr>
          <p:nvPr/>
        </p:nvSpPr>
        <p:spPr>
          <a:xfrm>
            <a:off x="1341435" y="1953547"/>
            <a:ext cx="10574103" cy="17390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キーワード１　国会開設</a:t>
            </a:r>
          </a:p>
        </p:txBody>
      </p:sp>
      <p:sp>
        <p:nvSpPr>
          <p:cNvPr id="8" name="タイトル 2">
            <a:extLst>
              <a:ext uri="{FF2B5EF4-FFF2-40B4-BE49-F238E27FC236}">
                <a16:creationId xmlns:a16="http://schemas.microsoft.com/office/drawing/2014/main" id="{CAF49B20-EE4C-40B5-8400-4DEBC3452F7A}"/>
              </a:ext>
            </a:extLst>
          </p:cNvPr>
          <p:cNvSpPr txBox="1">
            <a:spLocks/>
          </p:cNvSpPr>
          <p:nvPr/>
        </p:nvSpPr>
        <p:spPr>
          <a:xfrm>
            <a:off x="6096000" y="3955236"/>
            <a:ext cx="463549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3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0" name="タイトル 2">
            <a:extLst>
              <a:ext uri="{FF2B5EF4-FFF2-40B4-BE49-F238E27FC236}">
                <a16:creationId xmlns:a16="http://schemas.microsoft.com/office/drawing/2014/main" id="{14BFE05A-65FF-4167-B070-57C3882A5E70}"/>
              </a:ext>
            </a:extLst>
          </p:cNvPr>
          <p:cNvSpPr txBox="1">
            <a:spLocks/>
          </p:cNvSpPr>
          <p:nvPr/>
        </p:nvSpPr>
        <p:spPr>
          <a:xfrm>
            <a:off x="6323825" y="4589443"/>
            <a:ext cx="344054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1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4" name="タイトル 2">
            <a:extLst>
              <a:ext uri="{FF2B5EF4-FFF2-40B4-BE49-F238E27FC236}">
                <a16:creationId xmlns:a16="http://schemas.microsoft.com/office/drawing/2014/main" id="{A351FD21-A11D-43CD-8AB8-8F0023C00BFF}"/>
              </a:ext>
            </a:extLst>
          </p:cNvPr>
          <p:cNvSpPr txBox="1">
            <a:spLocks/>
          </p:cNvSpPr>
          <p:nvPr/>
        </p:nvSpPr>
        <p:spPr>
          <a:xfrm>
            <a:off x="6945477" y="1879892"/>
            <a:ext cx="390508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2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6" name="タイトル 2">
            <a:extLst>
              <a:ext uri="{FF2B5EF4-FFF2-40B4-BE49-F238E27FC236}">
                <a16:creationId xmlns:a16="http://schemas.microsoft.com/office/drawing/2014/main" id="{538DB420-BD36-4DB6-8B1F-F945C6A00858}"/>
              </a:ext>
            </a:extLst>
          </p:cNvPr>
          <p:cNvSpPr txBox="1">
            <a:spLocks/>
          </p:cNvSpPr>
          <p:nvPr/>
        </p:nvSpPr>
        <p:spPr>
          <a:xfrm>
            <a:off x="1341436" y="3818076"/>
            <a:ext cx="10574104" cy="1376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キーワード２　立憲改進党   　</a:t>
            </a:r>
          </a:p>
        </p:txBody>
      </p:sp>
      <p:sp>
        <p:nvSpPr>
          <p:cNvPr id="17" name="タイトル 2">
            <a:extLst>
              <a:ext uri="{FF2B5EF4-FFF2-40B4-BE49-F238E27FC236}">
                <a16:creationId xmlns:a16="http://schemas.microsoft.com/office/drawing/2014/main" id="{C0FF52E1-E560-4F81-87CE-4D589D72BCFC}"/>
              </a:ext>
            </a:extLst>
          </p:cNvPr>
          <p:cNvSpPr txBox="1">
            <a:spLocks/>
          </p:cNvSpPr>
          <p:nvPr/>
        </p:nvSpPr>
        <p:spPr>
          <a:xfrm>
            <a:off x="7393116" y="3154634"/>
            <a:ext cx="4742512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2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8FD684B-00D9-495C-B83F-6AFB94D38451}"/>
              </a:ext>
            </a:extLst>
          </p:cNvPr>
          <p:cNvSpPr txBox="1"/>
          <p:nvPr/>
        </p:nvSpPr>
        <p:spPr>
          <a:xfrm>
            <a:off x="7393116" y="1844156"/>
            <a:ext cx="3841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/>
              <a:t>こっかいかいせつ</a:t>
            </a:r>
            <a:endParaRPr lang="en-US" altLang="ja-JP" sz="2800" b="1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EAA0B34-63A8-4BE6-8938-D3165DFBC5C0}"/>
              </a:ext>
            </a:extLst>
          </p:cNvPr>
          <p:cNvSpPr txBox="1"/>
          <p:nvPr/>
        </p:nvSpPr>
        <p:spPr>
          <a:xfrm>
            <a:off x="7546738" y="3601092"/>
            <a:ext cx="4018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/>
              <a:t>りっけん　かいしんとう</a:t>
            </a:r>
            <a:endParaRPr lang="en-US" altLang="ja-JP" sz="2400" b="1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B03A6F7E-3B30-BBE8-B8EA-1FBE8666C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5477" y="1765730"/>
            <a:ext cx="4076297" cy="1599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D8C5B458-DF48-F442-6892-DB4B89779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6776" y="3314701"/>
            <a:ext cx="5118761" cy="1841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タイトル 2">
            <a:extLst>
              <a:ext uri="{FF2B5EF4-FFF2-40B4-BE49-F238E27FC236}">
                <a16:creationId xmlns:a16="http://schemas.microsoft.com/office/drawing/2014/main" id="{D87D5BE8-C8E7-4558-99D1-065ACB8D81B0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38097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86361D7D-C8DC-497B-82DB-4816351EC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4" name="タイトル 2">
            <a:extLst>
              <a:ext uri="{FF2B5EF4-FFF2-40B4-BE49-F238E27FC236}">
                <a16:creationId xmlns:a16="http://schemas.microsoft.com/office/drawing/2014/main" id="{7A9A0194-D5BC-454D-B1AC-44606F6B3F9E}"/>
              </a:ext>
            </a:extLst>
          </p:cNvPr>
          <p:cNvSpPr txBox="1">
            <a:spLocks/>
          </p:cNvSpPr>
          <p:nvPr/>
        </p:nvSpPr>
        <p:spPr>
          <a:xfrm>
            <a:off x="2173889" y="25562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9" name="タイトル 2">
            <a:extLst>
              <a:ext uri="{FF2B5EF4-FFF2-40B4-BE49-F238E27FC236}">
                <a16:creationId xmlns:a16="http://schemas.microsoft.com/office/drawing/2014/main" id="{3290626B-8FC1-4E45-BC96-86F2C4157FF8}"/>
              </a:ext>
            </a:extLst>
          </p:cNvPr>
          <p:cNvSpPr txBox="1">
            <a:spLocks/>
          </p:cNvSpPr>
          <p:nvPr/>
        </p:nvSpPr>
        <p:spPr>
          <a:xfrm>
            <a:off x="-7082" y="3812556"/>
            <a:ext cx="10417849" cy="3045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6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大隈重信</a:t>
            </a:r>
            <a:endParaRPr lang="ja-JP" altLang="en-US" sz="16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1" name="タイトル 2">
            <a:extLst>
              <a:ext uri="{FF2B5EF4-FFF2-40B4-BE49-F238E27FC236}">
                <a16:creationId xmlns:a16="http://schemas.microsoft.com/office/drawing/2014/main" id="{3F83BA42-D662-4FBA-ABCD-192C41C6F9E3}"/>
              </a:ext>
            </a:extLst>
          </p:cNvPr>
          <p:cNvSpPr txBox="1">
            <a:spLocks/>
          </p:cNvSpPr>
          <p:nvPr/>
        </p:nvSpPr>
        <p:spPr>
          <a:xfrm>
            <a:off x="138485" y="3213441"/>
            <a:ext cx="9061732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72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おおくま　しげのぶ</a:t>
            </a:r>
            <a:endParaRPr lang="ja-JP" altLang="en-US" sz="7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6240BC80-92FB-465E-95DF-38C963A43B9C}"/>
              </a:ext>
            </a:extLst>
          </p:cNvPr>
          <p:cNvGrpSpPr/>
          <p:nvPr/>
        </p:nvGrpSpPr>
        <p:grpSpPr>
          <a:xfrm>
            <a:off x="8190368" y="1591563"/>
            <a:ext cx="6096000" cy="5190939"/>
            <a:chOff x="8190368" y="1591563"/>
            <a:chExt cx="6096000" cy="5190939"/>
          </a:xfrm>
        </p:grpSpPr>
        <p:sp>
          <p:nvSpPr>
            <p:cNvPr id="2" name="正方形/長方形 1">
              <a:extLst>
                <a:ext uri="{FF2B5EF4-FFF2-40B4-BE49-F238E27FC236}">
                  <a16:creationId xmlns:a16="http://schemas.microsoft.com/office/drawing/2014/main" id="{5F0370F8-00F8-4F89-8CC0-ADECB2713161}"/>
                </a:ext>
              </a:extLst>
            </p:cNvPr>
            <p:cNvSpPr/>
            <p:nvPr/>
          </p:nvSpPr>
          <p:spPr>
            <a:xfrm>
              <a:off x="8190368" y="6136171"/>
              <a:ext cx="6096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ja-JP" altLang="en-US">
                  <a:solidFill>
                    <a:schemeClr val="bg1"/>
                  </a:solidFill>
                  <a:latin typeface="Arial" panose="020B0604020202020204" pitchFamily="34" charset="0"/>
                </a:rPr>
                <a:t>国立国会図書館「近代日本人の肖像」 </a:t>
              </a:r>
              <a:r>
                <a:rPr lang="en-US" altLang="ja-JP">
                  <a:solidFill>
                    <a:schemeClr val="bg1"/>
                  </a:solidFill>
                  <a:latin typeface="Arial" panose="020B0604020202020204" pitchFamily="34" charset="0"/>
                </a:rPr>
                <a:t>(https://www.ndl.go.jp/portrait/)</a:t>
              </a:r>
              <a:endParaRPr lang="ja-JP" altLang="en-US">
                <a:solidFill>
                  <a:schemeClr val="bg1"/>
                </a:solidFill>
              </a:endParaRPr>
            </a:p>
          </p:txBody>
        </p:sp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80ABD7E3-F78D-4049-87AE-5A2C6E0B81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09249" y="1591563"/>
              <a:ext cx="3261986" cy="4441985"/>
            </a:xfrm>
            <a:prstGeom prst="rect">
              <a:avLst/>
            </a:prstGeom>
          </p:spPr>
        </p:pic>
      </p:grpSp>
      <p:pic>
        <p:nvPicPr>
          <p:cNvPr id="7" name="図 6">
            <a:extLst>
              <a:ext uri="{FF2B5EF4-FFF2-40B4-BE49-F238E27FC236}">
                <a16:creationId xmlns:a16="http://schemas.microsoft.com/office/drawing/2014/main" id="{EB74A95E-00DA-6EE3-CF5B-3461B97D14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04" y="3104645"/>
            <a:ext cx="8456362" cy="3031526"/>
          </a:xfrm>
          <a:prstGeom prst="rect">
            <a:avLst/>
          </a:prstGeom>
        </p:spPr>
      </p:pic>
      <p:sp>
        <p:nvSpPr>
          <p:cNvPr id="10" name="タイトル 2">
            <a:extLst>
              <a:ext uri="{FF2B5EF4-FFF2-40B4-BE49-F238E27FC236}">
                <a16:creationId xmlns:a16="http://schemas.microsoft.com/office/drawing/2014/main" id="{C39984BB-4EF0-43C8-BA77-90066CFB1C24}"/>
              </a:ext>
            </a:extLst>
          </p:cNvPr>
          <p:cNvSpPr txBox="1">
            <a:spLocks/>
          </p:cNvSpPr>
          <p:nvPr/>
        </p:nvSpPr>
        <p:spPr>
          <a:xfrm>
            <a:off x="159077" y="2098211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8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答え</a:t>
            </a:r>
            <a:endParaRPr lang="ja-JP" altLang="en-US" sz="8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81360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539EBF1E-47AD-4D4F-AE38-9239A00D6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17" y="1556541"/>
            <a:ext cx="10646797" cy="459191"/>
          </a:xfrm>
          <a:prstGeom prst="rect">
            <a:avLst/>
          </a:prstGeom>
        </p:spPr>
      </p:pic>
      <p:sp>
        <p:nvSpPr>
          <p:cNvPr id="12" name="タイトル 2">
            <a:extLst>
              <a:ext uri="{FF2B5EF4-FFF2-40B4-BE49-F238E27FC236}">
                <a16:creationId xmlns:a16="http://schemas.microsoft.com/office/drawing/2014/main" id="{CC3678AB-34B7-45E3-AA45-01771F16AEDC}"/>
              </a:ext>
            </a:extLst>
          </p:cNvPr>
          <p:cNvSpPr txBox="1">
            <a:spLocks/>
          </p:cNvSpPr>
          <p:nvPr/>
        </p:nvSpPr>
        <p:spPr>
          <a:xfrm>
            <a:off x="34824" y="1113722"/>
            <a:ext cx="12323010" cy="5298508"/>
          </a:xfrm>
          <a:prstGeom prst="rect">
            <a:avLst/>
          </a:prstGeom>
        </p:spPr>
        <p:txBody>
          <a:bodyPr vert="horz" lIns="91440" tIns="45720" rIns="91440" bIns="45720" spcCol="72000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板垣退助や大隈重信は、</a:t>
            </a:r>
            <a:r>
              <a:rPr lang="ja-JP" altLang="en-US" sz="36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国会が開設</a:t>
            </a:r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されるに先立って、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自由党や</a:t>
            </a:r>
            <a:r>
              <a:rPr lang="ja-JP" altLang="en-US" sz="36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立憲改進党</a:t>
            </a:r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といった政党をつくり、国民の意見を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反映した政治を行う準備を始めました。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E56E2599-A52D-425C-A03C-3B1E65D6194C}"/>
              </a:ext>
            </a:extLst>
          </p:cNvPr>
          <p:cNvSpPr txBox="1">
            <a:spLocks/>
          </p:cNvSpPr>
          <p:nvPr/>
        </p:nvSpPr>
        <p:spPr>
          <a:xfrm>
            <a:off x="4405822" y="706835"/>
            <a:ext cx="3581015" cy="12070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大隈重信</a:t>
            </a:r>
            <a:endParaRPr lang="en-US" altLang="ja-JP" sz="6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B3257B9-624C-47F5-8167-5312B32A4610}"/>
              </a:ext>
            </a:extLst>
          </p:cNvPr>
          <p:cNvSpPr txBox="1"/>
          <p:nvPr/>
        </p:nvSpPr>
        <p:spPr>
          <a:xfrm>
            <a:off x="149124" y="4110160"/>
            <a:ext cx="2271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/>
              <a:t>はんえい</a:t>
            </a:r>
            <a:endParaRPr lang="en-US" altLang="ja-JP" b="1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4713204-D636-4ECE-831E-79D202DC8AE6}"/>
              </a:ext>
            </a:extLst>
          </p:cNvPr>
          <p:cNvSpPr txBox="1"/>
          <p:nvPr/>
        </p:nvSpPr>
        <p:spPr>
          <a:xfrm>
            <a:off x="4469322" y="146060"/>
            <a:ext cx="3680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/>
              <a:t>おおくま　しげのぶ</a:t>
            </a:r>
            <a:endParaRPr lang="en-US" altLang="ja-JP" sz="2800" b="1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ACCE6FE-82F8-4019-943B-E2A3F8DC19C8}"/>
              </a:ext>
            </a:extLst>
          </p:cNvPr>
          <p:cNvSpPr txBox="1"/>
          <p:nvPr/>
        </p:nvSpPr>
        <p:spPr>
          <a:xfrm>
            <a:off x="1850924" y="3211712"/>
            <a:ext cx="2554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/>
              <a:t>りっけんかいしんとう</a:t>
            </a:r>
            <a:endParaRPr lang="en-US" altLang="ja-JP" b="1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17AFBA6-438F-43F5-9BB3-1755D1F1B794}"/>
              </a:ext>
            </a:extLst>
          </p:cNvPr>
          <p:cNvSpPr txBox="1"/>
          <p:nvPr/>
        </p:nvSpPr>
        <p:spPr>
          <a:xfrm>
            <a:off x="6851051" y="2136123"/>
            <a:ext cx="2271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/>
              <a:t>かいせつ</a:t>
            </a:r>
            <a:endParaRPr lang="en-US" altLang="ja-JP" b="1"/>
          </a:p>
        </p:txBody>
      </p:sp>
    </p:spTree>
    <p:extLst>
      <p:ext uri="{BB962C8B-B14F-4D97-AF65-F5344CB8AC3E}">
        <p14:creationId xmlns:p14="http://schemas.microsoft.com/office/powerpoint/2010/main" val="22997118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>
            <a:extLst>
              <a:ext uri="{FF2B5EF4-FFF2-40B4-BE49-F238E27FC236}">
                <a16:creationId xmlns:a16="http://schemas.microsoft.com/office/drawing/2014/main" id="{6F54A35A-9A89-4F9F-B92F-FBC00BCCD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15" name="タイトル 2">
            <a:extLst>
              <a:ext uri="{FF2B5EF4-FFF2-40B4-BE49-F238E27FC236}">
                <a16:creationId xmlns:a16="http://schemas.microsoft.com/office/drawing/2014/main" id="{3A4B2629-DEDF-4062-9437-7A29326F1E95}"/>
              </a:ext>
            </a:extLst>
          </p:cNvPr>
          <p:cNvSpPr txBox="1">
            <a:spLocks/>
          </p:cNvSpPr>
          <p:nvPr/>
        </p:nvSpPr>
        <p:spPr>
          <a:xfrm>
            <a:off x="366055" y="2304170"/>
            <a:ext cx="11915539" cy="17390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0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キーワード１　初代内閣総理大臣</a:t>
            </a:r>
          </a:p>
        </p:txBody>
      </p:sp>
      <p:sp>
        <p:nvSpPr>
          <p:cNvPr id="8" name="タイトル 2">
            <a:extLst>
              <a:ext uri="{FF2B5EF4-FFF2-40B4-BE49-F238E27FC236}">
                <a16:creationId xmlns:a16="http://schemas.microsoft.com/office/drawing/2014/main" id="{CAF49B20-EE4C-40B5-8400-4DEBC3452F7A}"/>
              </a:ext>
            </a:extLst>
          </p:cNvPr>
          <p:cNvSpPr txBox="1">
            <a:spLocks/>
          </p:cNvSpPr>
          <p:nvPr/>
        </p:nvSpPr>
        <p:spPr>
          <a:xfrm>
            <a:off x="6096000" y="3955236"/>
            <a:ext cx="463549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3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0" name="タイトル 2">
            <a:extLst>
              <a:ext uri="{FF2B5EF4-FFF2-40B4-BE49-F238E27FC236}">
                <a16:creationId xmlns:a16="http://schemas.microsoft.com/office/drawing/2014/main" id="{14BFE05A-65FF-4167-B070-57C3882A5E70}"/>
              </a:ext>
            </a:extLst>
          </p:cNvPr>
          <p:cNvSpPr txBox="1">
            <a:spLocks/>
          </p:cNvSpPr>
          <p:nvPr/>
        </p:nvSpPr>
        <p:spPr>
          <a:xfrm>
            <a:off x="6323825" y="4589443"/>
            <a:ext cx="344054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1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4" name="タイトル 2">
            <a:extLst>
              <a:ext uri="{FF2B5EF4-FFF2-40B4-BE49-F238E27FC236}">
                <a16:creationId xmlns:a16="http://schemas.microsoft.com/office/drawing/2014/main" id="{A351FD21-A11D-43CD-8AB8-8F0023C00BFF}"/>
              </a:ext>
            </a:extLst>
          </p:cNvPr>
          <p:cNvSpPr txBox="1">
            <a:spLocks/>
          </p:cNvSpPr>
          <p:nvPr/>
        </p:nvSpPr>
        <p:spPr>
          <a:xfrm>
            <a:off x="6945477" y="1879892"/>
            <a:ext cx="390508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2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6" name="タイトル 2">
            <a:extLst>
              <a:ext uri="{FF2B5EF4-FFF2-40B4-BE49-F238E27FC236}">
                <a16:creationId xmlns:a16="http://schemas.microsoft.com/office/drawing/2014/main" id="{538DB420-BD36-4DB6-8B1F-F945C6A00858}"/>
              </a:ext>
            </a:extLst>
          </p:cNvPr>
          <p:cNvSpPr txBox="1">
            <a:spLocks/>
          </p:cNvSpPr>
          <p:nvPr/>
        </p:nvSpPr>
        <p:spPr>
          <a:xfrm>
            <a:off x="293924" y="3917290"/>
            <a:ext cx="10574104" cy="1376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0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キーワード２　内閣制度   　</a:t>
            </a:r>
            <a:endParaRPr lang="ja-JP" altLang="en-US" sz="60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7" name="タイトル 2">
            <a:extLst>
              <a:ext uri="{FF2B5EF4-FFF2-40B4-BE49-F238E27FC236}">
                <a16:creationId xmlns:a16="http://schemas.microsoft.com/office/drawing/2014/main" id="{C0FF52E1-E560-4F81-87CE-4D589D72BCFC}"/>
              </a:ext>
            </a:extLst>
          </p:cNvPr>
          <p:cNvSpPr txBox="1">
            <a:spLocks/>
          </p:cNvSpPr>
          <p:nvPr/>
        </p:nvSpPr>
        <p:spPr>
          <a:xfrm>
            <a:off x="6760413" y="3104825"/>
            <a:ext cx="4742512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2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9D5326F-1D25-41EE-B577-2FB194FE8C8A}"/>
              </a:ext>
            </a:extLst>
          </p:cNvPr>
          <p:cNvSpPr txBox="1"/>
          <p:nvPr/>
        </p:nvSpPr>
        <p:spPr>
          <a:xfrm>
            <a:off x="5690147" y="2296978"/>
            <a:ext cx="6415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/>
              <a:t>しょだい  ないかく    そうりだいじん</a:t>
            </a:r>
            <a:endParaRPr lang="en-US" altLang="ja-JP" sz="2800" b="1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4A6F30A-293D-4185-AB0E-73A6CD2BB9B4}"/>
              </a:ext>
            </a:extLst>
          </p:cNvPr>
          <p:cNvSpPr txBox="1"/>
          <p:nvPr/>
        </p:nvSpPr>
        <p:spPr>
          <a:xfrm>
            <a:off x="6096000" y="3807144"/>
            <a:ext cx="2805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/>
              <a:t>ないかく　　　せいど</a:t>
            </a:r>
            <a:endParaRPr lang="en-US" altLang="ja-JP" b="1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D6E0412-19E0-73F2-B78D-B10F7C8511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0354" y="2000981"/>
            <a:ext cx="6965537" cy="1783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0E930D0-3B93-0849-BB53-A0BAA2A47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3078" y="3693949"/>
            <a:ext cx="4380322" cy="1599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タイトル 2">
            <a:extLst>
              <a:ext uri="{FF2B5EF4-FFF2-40B4-BE49-F238E27FC236}">
                <a16:creationId xmlns:a16="http://schemas.microsoft.com/office/drawing/2014/main" id="{978AA15E-F8A9-4F0C-90A6-D2C65FC0C22F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03019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E588FFF7-A506-49C1-A98F-C2E289474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9" name="タイトル 2">
            <a:extLst>
              <a:ext uri="{FF2B5EF4-FFF2-40B4-BE49-F238E27FC236}">
                <a16:creationId xmlns:a16="http://schemas.microsoft.com/office/drawing/2014/main" id="{3290626B-8FC1-4E45-BC96-86F2C4157FF8}"/>
              </a:ext>
            </a:extLst>
          </p:cNvPr>
          <p:cNvSpPr txBox="1">
            <a:spLocks/>
          </p:cNvSpPr>
          <p:nvPr/>
        </p:nvSpPr>
        <p:spPr>
          <a:xfrm>
            <a:off x="-7082" y="3812556"/>
            <a:ext cx="10417849" cy="3045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6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伊藤博文</a:t>
            </a:r>
            <a:endParaRPr lang="ja-JP" altLang="en-US" sz="16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1" name="タイトル 2">
            <a:extLst>
              <a:ext uri="{FF2B5EF4-FFF2-40B4-BE49-F238E27FC236}">
                <a16:creationId xmlns:a16="http://schemas.microsoft.com/office/drawing/2014/main" id="{3F83BA42-D662-4FBA-ABCD-192C41C6F9E3}"/>
              </a:ext>
            </a:extLst>
          </p:cNvPr>
          <p:cNvSpPr txBox="1">
            <a:spLocks/>
          </p:cNvSpPr>
          <p:nvPr/>
        </p:nvSpPr>
        <p:spPr>
          <a:xfrm>
            <a:off x="801425" y="3178349"/>
            <a:ext cx="9061732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72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いとう　ひろぶみ</a:t>
            </a:r>
            <a:endParaRPr lang="ja-JP" altLang="en-US" sz="7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2E94EEA1-0955-46D6-AFDD-64ECDA482305}"/>
              </a:ext>
            </a:extLst>
          </p:cNvPr>
          <p:cNvGrpSpPr/>
          <p:nvPr/>
        </p:nvGrpSpPr>
        <p:grpSpPr>
          <a:xfrm>
            <a:off x="8190368" y="1570124"/>
            <a:ext cx="6096000" cy="5212378"/>
            <a:chOff x="8190368" y="1570124"/>
            <a:chExt cx="6096000" cy="5212378"/>
          </a:xfrm>
        </p:grpSpPr>
        <p:sp>
          <p:nvSpPr>
            <p:cNvPr id="2" name="正方形/長方形 1">
              <a:extLst>
                <a:ext uri="{FF2B5EF4-FFF2-40B4-BE49-F238E27FC236}">
                  <a16:creationId xmlns:a16="http://schemas.microsoft.com/office/drawing/2014/main" id="{5F0370F8-00F8-4F89-8CC0-ADECB2713161}"/>
                </a:ext>
              </a:extLst>
            </p:cNvPr>
            <p:cNvSpPr/>
            <p:nvPr/>
          </p:nvSpPr>
          <p:spPr>
            <a:xfrm>
              <a:off x="8190368" y="6136171"/>
              <a:ext cx="6096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ja-JP" altLang="en-US">
                  <a:solidFill>
                    <a:schemeClr val="bg1"/>
                  </a:solidFill>
                  <a:latin typeface="Arial" panose="020B0604020202020204" pitchFamily="34" charset="0"/>
                </a:rPr>
                <a:t>国立国会図書館「近代日本人の肖像」 </a:t>
              </a:r>
              <a:r>
                <a:rPr lang="en-US" altLang="ja-JP">
                  <a:solidFill>
                    <a:schemeClr val="bg1"/>
                  </a:solidFill>
                  <a:latin typeface="Arial" panose="020B0604020202020204" pitchFamily="34" charset="0"/>
                </a:rPr>
                <a:t>(https://www.ndl.go.jp/portrait/)</a:t>
              </a:r>
              <a:endParaRPr lang="ja-JP" altLang="en-US">
                <a:solidFill>
                  <a:schemeClr val="bg1"/>
                </a:solidFill>
              </a:endParaRPr>
            </a:p>
          </p:txBody>
        </p:sp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0A7C47A9-11A7-4B6D-AC40-6210972C27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62382" y="1570124"/>
              <a:ext cx="3461197" cy="4490549"/>
            </a:xfrm>
            <a:prstGeom prst="rect">
              <a:avLst/>
            </a:prstGeom>
          </p:spPr>
        </p:pic>
      </p:grpSp>
      <p:pic>
        <p:nvPicPr>
          <p:cNvPr id="7" name="図 6">
            <a:extLst>
              <a:ext uri="{FF2B5EF4-FFF2-40B4-BE49-F238E27FC236}">
                <a16:creationId xmlns:a16="http://schemas.microsoft.com/office/drawing/2014/main" id="{3C683C96-438D-CDEF-7BE7-CD2D8F0C29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527" y="3089681"/>
            <a:ext cx="8420260" cy="3018584"/>
          </a:xfrm>
          <a:prstGeom prst="rect">
            <a:avLst/>
          </a:prstGeom>
        </p:spPr>
      </p:pic>
      <p:sp>
        <p:nvSpPr>
          <p:cNvPr id="10" name="タイトル 2">
            <a:extLst>
              <a:ext uri="{FF2B5EF4-FFF2-40B4-BE49-F238E27FC236}">
                <a16:creationId xmlns:a16="http://schemas.microsoft.com/office/drawing/2014/main" id="{13BD1CE0-3D2D-4E9A-A16E-A60FD01F82E8}"/>
              </a:ext>
            </a:extLst>
          </p:cNvPr>
          <p:cNvSpPr txBox="1">
            <a:spLocks/>
          </p:cNvSpPr>
          <p:nvPr/>
        </p:nvSpPr>
        <p:spPr>
          <a:xfrm>
            <a:off x="159077" y="2098211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8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答え</a:t>
            </a:r>
            <a:endParaRPr lang="ja-JP" altLang="en-US" sz="8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4" name="タイトル 2">
            <a:extLst>
              <a:ext uri="{FF2B5EF4-FFF2-40B4-BE49-F238E27FC236}">
                <a16:creationId xmlns:a16="http://schemas.microsoft.com/office/drawing/2014/main" id="{3DA88C7D-15EF-417B-8704-7C781D9A1CDB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6836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32915E7E-9616-4AE3-89FA-C23A03467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17" y="1556541"/>
            <a:ext cx="10646797" cy="459191"/>
          </a:xfrm>
          <a:prstGeom prst="rect">
            <a:avLst/>
          </a:prstGeom>
        </p:spPr>
      </p:pic>
      <p:sp>
        <p:nvSpPr>
          <p:cNvPr id="12" name="タイトル 2">
            <a:extLst>
              <a:ext uri="{FF2B5EF4-FFF2-40B4-BE49-F238E27FC236}">
                <a16:creationId xmlns:a16="http://schemas.microsoft.com/office/drawing/2014/main" id="{CC3678AB-34B7-45E3-AA45-01771F16AEDC}"/>
              </a:ext>
            </a:extLst>
          </p:cNvPr>
          <p:cNvSpPr txBox="1">
            <a:spLocks/>
          </p:cNvSpPr>
          <p:nvPr/>
        </p:nvSpPr>
        <p:spPr>
          <a:xfrm>
            <a:off x="217704" y="1113722"/>
            <a:ext cx="12323010" cy="5298508"/>
          </a:xfrm>
          <a:prstGeom prst="rect">
            <a:avLst/>
          </a:prstGeom>
        </p:spPr>
        <p:txBody>
          <a:bodyPr vert="horz" lIns="91440" tIns="45720" rIns="91440" bIns="45720" spcCol="72000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政府の中心的な人物であった伊藤博文は、ドイツの憲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法を学んで帰国し、行政を担当する</a:t>
            </a:r>
            <a:r>
              <a:rPr lang="ja-JP" altLang="en-US" sz="36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内閣制度</a:t>
            </a:r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をつくり、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明治天皇から</a:t>
            </a:r>
            <a:r>
              <a:rPr lang="ja-JP" altLang="en-US" sz="36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初代の内閣総理大臣</a:t>
            </a:r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に任じられると憲法を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作る仕事に力を注ぎました。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E56E2599-A52D-425C-A03C-3B1E65D6194C}"/>
              </a:ext>
            </a:extLst>
          </p:cNvPr>
          <p:cNvSpPr txBox="1">
            <a:spLocks/>
          </p:cNvSpPr>
          <p:nvPr/>
        </p:nvSpPr>
        <p:spPr>
          <a:xfrm>
            <a:off x="4405822" y="445770"/>
            <a:ext cx="3581015" cy="12070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伊藤博文</a:t>
            </a:r>
            <a:endParaRPr lang="en-US" altLang="ja-JP" sz="6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0473FCD-BB2A-4BB2-898B-7DD5A7AA8CE1}"/>
              </a:ext>
            </a:extLst>
          </p:cNvPr>
          <p:cNvSpPr txBox="1"/>
          <p:nvPr/>
        </p:nvSpPr>
        <p:spPr>
          <a:xfrm>
            <a:off x="4780042" y="107960"/>
            <a:ext cx="3680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/>
              <a:t>いとう　ひろぶみ</a:t>
            </a:r>
            <a:endParaRPr lang="en-US" altLang="ja-JP" sz="2800" b="1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EB79C4F-7B78-437A-899B-5D5BA5C5E3FB}"/>
              </a:ext>
            </a:extLst>
          </p:cNvPr>
          <p:cNvSpPr txBox="1"/>
          <p:nvPr/>
        </p:nvSpPr>
        <p:spPr>
          <a:xfrm>
            <a:off x="7689251" y="2641544"/>
            <a:ext cx="2271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/>
              <a:t>ないかくせいど</a:t>
            </a:r>
            <a:endParaRPr lang="en-US" altLang="ja-JP" b="1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18C7E9A-44CF-47F7-9ED6-B68BEECD9B23}"/>
              </a:ext>
            </a:extLst>
          </p:cNvPr>
          <p:cNvSpPr txBox="1"/>
          <p:nvPr/>
        </p:nvSpPr>
        <p:spPr>
          <a:xfrm>
            <a:off x="4405822" y="3662459"/>
            <a:ext cx="3383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/>
              <a:t>ないかくそうりだいじん</a:t>
            </a:r>
            <a:endParaRPr lang="en-US" altLang="ja-JP" b="1"/>
          </a:p>
        </p:txBody>
      </p:sp>
    </p:spTree>
    <p:extLst>
      <p:ext uri="{BB962C8B-B14F-4D97-AF65-F5344CB8AC3E}">
        <p14:creationId xmlns:p14="http://schemas.microsoft.com/office/powerpoint/2010/main" val="16639831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4A53E0F3-5EC3-4A89-9D96-6CA8A49BA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15" name="タイトル 2">
            <a:extLst>
              <a:ext uri="{FF2B5EF4-FFF2-40B4-BE49-F238E27FC236}">
                <a16:creationId xmlns:a16="http://schemas.microsoft.com/office/drawing/2014/main" id="{3A4B2629-DEDF-4062-9437-7A29326F1E95}"/>
              </a:ext>
            </a:extLst>
          </p:cNvPr>
          <p:cNvSpPr txBox="1">
            <a:spLocks/>
          </p:cNvSpPr>
          <p:nvPr/>
        </p:nvSpPr>
        <p:spPr>
          <a:xfrm>
            <a:off x="0" y="2321097"/>
            <a:ext cx="11915539" cy="17390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0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キーワード１　日露戦争</a:t>
            </a:r>
          </a:p>
        </p:txBody>
      </p:sp>
      <p:sp>
        <p:nvSpPr>
          <p:cNvPr id="8" name="タイトル 2">
            <a:extLst>
              <a:ext uri="{FF2B5EF4-FFF2-40B4-BE49-F238E27FC236}">
                <a16:creationId xmlns:a16="http://schemas.microsoft.com/office/drawing/2014/main" id="{CAF49B20-EE4C-40B5-8400-4DEBC3452F7A}"/>
              </a:ext>
            </a:extLst>
          </p:cNvPr>
          <p:cNvSpPr txBox="1">
            <a:spLocks/>
          </p:cNvSpPr>
          <p:nvPr/>
        </p:nvSpPr>
        <p:spPr>
          <a:xfrm>
            <a:off x="6096000" y="3955236"/>
            <a:ext cx="463549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3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0" name="タイトル 2">
            <a:extLst>
              <a:ext uri="{FF2B5EF4-FFF2-40B4-BE49-F238E27FC236}">
                <a16:creationId xmlns:a16="http://schemas.microsoft.com/office/drawing/2014/main" id="{14BFE05A-65FF-4167-B070-57C3882A5E70}"/>
              </a:ext>
            </a:extLst>
          </p:cNvPr>
          <p:cNvSpPr txBox="1">
            <a:spLocks/>
          </p:cNvSpPr>
          <p:nvPr/>
        </p:nvSpPr>
        <p:spPr>
          <a:xfrm>
            <a:off x="6323825" y="4589443"/>
            <a:ext cx="344054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1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4" name="タイトル 2">
            <a:extLst>
              <a:ext uri="{FF2B5EF4-FFF2-40B4-BE49-F238E27FC236}">
                <a16:creationId xmlns:a16="http://schemas.microsoft.com/office/drawing/2014/main" id="{A351FD21-A11D-43CD-8AB8-8F0023C00BFF}"/>
              </a:ext>
            </a:extLst>
          </p:cNvPr>
          <p:cNvSpPr txBox="1">
            <a:spLocks/>
          </p:cNvSpPr>
          <p:nvPr/>
        </p:nvSpPr>
        <p:spPr>
          <a:xfrm>
            <a:off x="6945477" y="1879892"/>
            <a:ext cx="390508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2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6" name="タイトル 2">
            <a:extLst>
              <a:ext uri="{FF2B5EF4-FFF2-40B4-BE49-F238E27FC236}">
                <a16:creationId xmlns:a16="http://schemas.microsoft.com/office/drawing/2014/main" id="{538DB420-BD36-4DB6-8B1F-F945C6A00858}"/>
              </a:ext>
            </a:extLst>
          </p:cNvPr>
          <p:cNvSpPr txBox="1">
            <a:spLocks/>
          </p:cNvSpPr>
          <p:nvPr/>
        </p:nvSpPr>
        <p:spPr>
          <a:xfrm>
            <a:off x="91700" y="4007697"/>
            <a:ext cx="12464249" cy="1376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キーワード２  </a:t>
            </a:r>
            <a:r>
              <a:rPr lang="ja-JP" altLang="en-US" sz="4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君死にたまふことなかれ</a:t>
            </a:r>
            <a:r>
              <a:rPr lang="ja-JP" altLang="en-US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ja-JP" altLang="en-US" sz="3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 　</a:t>
            </a:r>
            <a:endParaRPr lang="ja-JP" altLang="en-US" sz="60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7" name="タイトル 2">
            <a:extLst>
              <a:ext uri="{FF2B5EF4-FFF2-40B4-BE49-F238E27FC236}">
                <a16:creationId xmlns:a16="http://schemas.microsoft.com/office/drawing/2014/main" id="{C0FF52E1-E560-4F81-87CE-4D589D72BCFC}"/>
              </a:ext>
            </a:extLst>
          </p:cNvPr>
          <p:cNvSpPr txBox="1">
            <a:spLocks/>
          </p:cNvSpPr>
          <p:nvPr/>
        </p:nvSpPr>
        <p:spPr>
          <a:xfrm>
            <a:off x="6760413" y="3104825"/>
            <a:ext cx="4742512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2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E0460FB-41C5-4F06-A2DD-8172E5DD2F52}"/>
              </a:ext>
            </a:extLst>
          </p:cNvPr>
          <p:cNvSpPr txBox="1"/>
          <p:nvPr/>
        </p:nvSpPr>
        <p:spPr>
          <a:xfrm>
            <a:off x="5740893" y="2375460"/>
            <a:ext cx="28910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b="1"/>
              <a:t>にちろ　　せんそう</a:t>
            </a:r>
            <a:endParaRPr lang="en-US" altLang="ja-JP" sz="2000" b="1"/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FE4B7B30-BF4C-5E51-4BB4-35A519ED74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3078" y="2102924"/>
            <a:ext cx="5807486" cy="1599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4844D988-567D-DBBE-4DB6-B4DC51B0F1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9910" y="4054119"/>
            <a:ext cx="6970390" cy="962628"/>
          </a:xfrm>
          <a:prstGeom prst="rect">
            <a:avLst/>
          </a:prstGeom>
        </p:spPr>
      </p:pic>
      <p:sp>
        <p:nvSpPr>
          <p:cNvPr id="19" name="タイトル 2">
            <a:extLst>
              <a:ext uri="{FF2B5EF4-FFF2-40B4-BE49-F238E27FC236}">
                <a16:creationId xmlns:a16="http://schemas.microsoft.com/office/drawing/2014/main" id="{41F997ED-87FE-4E08-A90B-3B71641A17ED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86090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8BBDEA93-D6B0-44BC-8BB9-60F2AE10E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9" name="タイトル 2">
            <a:extLst>
              <a:ext uri="{FF2B5EF4-FFF2-40B4-BE49-F238E27FC236}">
                <a16:creationId xmlns:a16="http://schemas.microsoft.com/office/drawing/2014/main" id="{3290626B-8FC1-4E45-BC96-86F2C4157FF8}"/>
              </a:ext>
            </a:extLst>
          </p:cNvPr>
          <p:cNvSpPr txBox="1">
            <a:spLocks/>
          </p:cNvSpPr>
          <p:nvPr/>
        </p:nvSpPr>
        <p:spPr>
          <a:xfrm>
            <a:off x="-7082" y="3812556"/>
            <a:ext cx="10417849" cy="3045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2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与謝野晶子</a:t>
            </a:r>
            <a:endParaRPr lang="ja-JP" altLang="en-US" sz="12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1" name="タイトル 2">
            <a:extLst>
              <a:ext uri="{FF2B5EF4-FFF2-40B4-BE49-F238E27FC236}">
                <a16:creationId xmlns:a16="http://schemas.microsoft.com/office/drawing/2014/main" id="{3F83BA42-D662-4FBA-ABCD-192C41C6F9E3}"/>
              </a:ext>
            </a:extLst>
          </p:cNvPr>
          <p:cNvSpPr txBox="1">
            <a:spLocks/>
          </p:cNvSpPr>
          <p:nvPr/>
        </p:nvSpPr>
        <p:spPr>
          <a:xfrm>
            <a:off x="801425" y="3178349"/>
            <a:ext cx="9061732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72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よさの　 あきこ</a:t>
            </a:r>
            <a:endParaRPr lang="ja-JP" altLang="en-US" sz="7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85404B03-CAFC-4FC3-A0F4-F627D5288648}"/>
              </a:ext>
            </a:extLst>
          </p:cNvPr>
          <p:cNvGrpSpPr/>
          <p:nvPr/>
        </p:nvGrpSpPr>
        <p:grpSpPr>
          <a:xfrm>
            <a:off x="8190368" y="2192530"/>
            <a:ext cx="6096000" cy="4589972"/>
            <a:chOff x="8190368" y="2192530"/>
            <a:chExt cx="6096000" cy="4589972"/>
          </a:xfrm>
        </p:grpSpPr>
        <p:sp>
          <p:nvSpPr>
            <p:cNvPr id="2" name="正方形/長方形 1">
              <a:extLst>
                <a:ext uri="{FF2B5EF4-FFF2-40B4-BE49-F238E27FC236}">
                  <a16:creationId xmlns:a16="http://schemas.microsoft.com/office/drawing/2014/main" id="{5F0370F8-00F8-4F89-8CC0-ADECB2713161}"/>
                </a:ext>
              </a:extLst>
            </p:cNvPr>
            <p:cNvSpPr/>
            <p:nvPr/>
          </p:nvSpPr>
          <p:spPr>
            <a:xfrm>
              <a:off x="8190368" y="6136171"/>
              <a:ext cx="6096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ja-JP" altLang="en-US">
                  <a:solidFill>
                    <a:schemeClr val="bg1"/>
                  </a:solidFill>
                  <a:latin typeface="Arial" panose="020B0604020202020204" pitchFamily="34" charset="0"/>
                </a:rPr>
                <a:t>国立国会図書館「近代日本人の肖像」 </a:t>
              </a:r>
              <a:r>
                <a:rPr lang="en-US" altLang="ja-JP">
                  <a:solidFill>
                    <a:schemeClr val="bg1"/>
                  </a:solidFill>
                  <a:latin typeface="Arial" panose="020B0604020202020204" pitchFamily="34" charset="0"/>
                </a:rPr>
                <a:t>(https://www.ndl.go.jp/portrait/)</a:t>
              </a:r>
              <a:endParaRPr lang="ja-JP" altLang="en-US">
                <a:solidFill>
                  <a:schemeClr val="bg1"/>
                </a:solidFill>
              </a:endParaRPr>
            </a:p>
          </p:txBody>
        </p:sp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2ADB7DA7-D5D3-4C1D-9A2E-D8D306ABD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21867" y="2192530"/>
              <a:ext cx="2886478" cy="3877216"/>
            </a:xfrm>
            <a:prstGeom prst="rect">
              <a:avLst/>
            </a:prstGeom>
          </p:spPr>
        </p:pic>
      </p:grpSp>
      <p:pic>
        <p:nvPicPr>
          <p:cNvPr id="7" name="図 6">
            <a:extLst>
              <a:ext uri="{FF2B5EF4-FFF2-40B4-BE49-F238E27FC236}">
                <a16:creationId xmlns:a16="http://schemas.microsoft.com/office/drawing/2014/main" id="{E0DCA43D-2E3A-1629-7E59-DB0D4387A4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10672"/>
            <a:ext cx="8676619" cy="3110487"/>
          </a:xfrm>
          <a:prstGeom prst="rect">
            <a:avLst/>
          </a:prstGeom>
        </p:spPr>
      </p:pic>
      <p:sp>
        <p:nvSpPr>
          <p:cNvPr id="10" name="タイトル 2">
            <a:extLst>
              <a:ext uri="{FF2B5EF4-FFF2-40B4-BE49-F238E27FC236}">
                <a16:creationId xmlns:a16="http://schemas.microsoft.com/office/drawing/2014/main" id="{E3C817D3-6C94-41B5-BF23-A5B6CE197048}"/>
              </a:ext>
            </a:extLst>
          </p:cNvPr>
          <p:cNvSpPr txBox="1">
            <a:spLocks/>
          </p:cNvSpPr>
          <p:nvPr/>
        </p:nvSpPr>
        <p:spPr>
          <a:xfrm>
            <a:off x="159077" y="2098211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8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答え</a:t>
            </a:r>
            <a:endParaRPr lang="ja-JP" altLang="en-US" sz="8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4" name="タイトル 2">
            <a:extLst>
              <a:ext uri="{FF2B5EF4-FFF2-40B4-BE49-F238E27FC236}">
                <a16:creationId xmlns:a16="http://schemas.microsoft.com/office/drawing/2014/main" id="{95032812-594E-44AC-8CB0-00F04DE13149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13321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タイトル 2">
            <a:extLst>
              <a:ext uri="{FF2B5EF4-FFF2-40B4-BE49-F238E27FC236}">
                <a16:creationId xmlns:a16="http://schemas.microsoft.com/office/drawing/2014/main" id="{CC3678AB-34B7-45E3-AA45-01771F16AEDC}"/>
              </a:ext>
            </a:extLst>
          </p:cNvPr>
          <p:cNvSpPr txBox="1">
            <a:spLocks/>
          </p:cNvSpPr>
          <p:nvPr/>
        </p:nvSpPr>
        <p:spPr>
          <a:xfrm>
            <a:off x="880644" y="1113722"/>
            <a:ext cx="12323010" cy="5298508"/>
          </a:xfrm>
          <a:prstGeom prst="rect">
            <a:avLst/>
          </a:prstGeom>
        </p:spPr>
        <p:txBody>
          <a:bodyPr vert="horz" lIns="91440" tIns="45720" rIns="91440" bIns="45720" spcCol="72000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与謝野晶子は、</a:t>
            </a:r>
            <a:r>
              <a:rPr lang="ja-JP" altLang="en-US" sz="36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日露戦争</a:t>
            </a:r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の戦地にいる弟を思い、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「君死にたまふことなかれ」</a:t>
            </a:r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という詩を発表して、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戦争に反対する気持ちを表しました。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E56E2599-A52D-425C-A03C-3B1E65D6194C}"/>
              </a:ext>
            </a:extLst>
          </p:cNvPr>
          <p:cNvSpPr txBox="1">
            <a:spLocks/>
          </p:cNvSpPr>
          <p:nvPr/>
        </p:nvSpPr>
        <p:spPr>
          <a:xfrm>
            <a:off x="4405822" y="445770"/>
            <a:ext cx="3581015" cy="12070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与謝野晶子</a:t>
            </a:r>
            <a:endParaRPr lang="en-US" altLang="ja-JP" sz="6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49A92F3-2DB9-4D15-A9FD-D488BAC6B87A}"/>
              </a:ext>
            </a:extLst>
          </p:cNvPr>
          <p:cNvSpPr txBox="1"/>
          <p:nvPr/>
        </p:nvSpPr>
        <p:spPr>
          <a:xfrm>
            <a:off x="4881642" y="184160"/>
            <a:ext cx="3680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/>
              <a:t>よさの　 あきこ</a:t>
            </a:r>
            <a:endParaRPr lang="en-US" altLang="ja-JP" sz="2800" b="1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E332F84-9938-4D0C-80F9-A2DB15BC0DB7}"/>
              </a:ext>
            </a:extLst>
          </p:cNvPr>
          <p:cNvSpPr txBox="1"/>
          <p:nvPr/>
        </p:nvSpPr>
        <p:spPr>
          <a:xfrm>
            <a:off x="4718506" y="2136123"/>
            <a:ext cx="2271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/>
              <a:t>にちろせんそう</a:t>
            </a:r>
            <a:endParaRPr lang="en-US" altLang="ja-JP" b="1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75BBB8A-131B-4167-916F-5395B8BDB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17" y="1556541"/>
            <a:ext cx="10646797" cy="45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123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>
            <a:extLst>
              <a:ext uri="{FF2B5EF4-FFF2-40B4-BE49-F238E27FC236}">
                <a16:creationId xmlns:a16="http://schemas.microsoft.com/office/drawing/2014/main" id="{6B97929B-3FB3-498D-B4AD-1743BF75F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15" name="タイトル 2">
            <a:extLst>
              <a:ext uri="{FF2B5EF4-FFF2-40B4-BE49-F238E27FC236}">
                <a16:creationId xmlns:a16="http://schemas.microsoft.com/office/drawing/2014/main" id="{3A4B2629-DEDF-4062-9437-7A29326F1E95}"/>
              </a:ext>
            </a:extLst>
          </p:cNvPr>
          <p:cNvSpPr txBox="1">
            <a:spLocks/>
          </p:cNvSpPr>
          <p:nvPr/>
        </p:nvSpPr>
        <p:spPr>
          <a:xfrm>
            <a:off x="366055" y="2304170"/>
            <a:ext cx="11915539" cy="17390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キーワード１　日露戦争</a:t>
            </a:r>
          </a:p>
        </p:txBody>
      </p:sp>
      <p:sp>
        <p:nvSpPr>
          <p:cNvPr id="8" name="タイトル 2">
            <a:extLst>
              <a:ext uri="{FF2B5EF4-FFF2-40B4-BE49-F238E27FC236}">
                <a16:creationId xmlns:a16="http://schemas.microsoft.com/office/drawing/2014/main" id="{CAF49B20-EE4C-40B5-8400-4DEBC3452F7A}"/>
              </a:ext>
            </a:extLst>
          </p:cNvPr>
          <p:cNvSpPr txBox="1">
            <a:spLocks/>
          </p:cNvSpPr>
          <p:nvPr/>
        </p:nvSpPr>
        <p:spPr>
          <a:xfrm>
            <a:off x="6006405" y="4411184"/>
            <a:ext cx="463549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3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0" name="タイトル 2">
            <a:extLst>
              <a:ext uri="{FF2B5EF4-FFF2-40B4-BE49-F238E27FC236}">
                <a16:creationId xmlns:a16="http://schemas.microsoft.com/office/drawing/2014/main" id="{14BFE05A-65FF-4167-B070-57C3882A5E70}"/>
              </a:ext>
            </a:extLst>
          </p:cNvPr>
          <p:cNvSpPr txBox="1">
            <a:spLocks/>
          </p:cNvSpPr>
          <p:nvPr/>
        </p:nvSpPr>
        <p:spPr>
          <a:xfrm>
            <a:off x="6234230" y="5045391"/>
            <a:ext cx="344054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1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4" name="タイトル 2">
            <a:extLst>
              <a:ext uri="{FF2B5EF4-FFF2-40B4-BE49-F238E27FC236}">
                <a16:creationId xmlns:a16="http://schemas.microsoft.com/office/drawing/2014/main" id="{A351FD21-A11D-43CD-8AB8-8F0023C00BFF}"/>
              </a:ext>
            </a:extLst>
          </p:cNvPr>
          <p:cNvSpPr txBox="1">
            <a:spLocks/>
          </p:cNvSpPr>
          <p:nvPr/>
        </p:nvSpPr>
        <p:spPr>
          <a:xfrm>
            <a:off x="6945477" y="1879892"/>
            <a:ext cx="390508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2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6" name="タイトル 2">
            <a:extLst>
              <a:ext uri="{FF2B5EF4-FFF2-40B4-BE49-F238E27FC236}">
                <a16:creationId xmlns:a16="http://schemas.microsoft.com/office/drawing/2014/main" id="{538DB420-BD36-4DB6-8B1F-F945C6A00858}"/>
              </a:ext>
            </a:extLst>
          </p:cNvPr>
          <p:cNvSpPr txBox="1">
            <a:spLocks/>
          </p:cNvSpPr>
          <p:nvPr/>
        </p:nvSpPr>
        <p:spPr>
          <a:xfrm>
            <a:off x="276460" y="4373238"/>
            <a:ext cx="10574104" cy="1376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キーワード２　日本海海戦   　</a:t>
            </a:r>
            <a:endParaRPr lang="ja-JP" altLang="en-US" sz="66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8FF0821-40CA-4498-8F5A-1034F1AD686F}"/>
              </a:ext>
            </a:extLst>
          </p:cNvPr>
          <p:cNvSpPr txBox="1"/>
          <p:nvPr/>
        </p:nvSpPr>
        <p:spPr>
          <a:xfrm>
            <a:off x="6393015" y="4130601"/>
            <a:ext cx="4248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/>
              <a:t>にほんかい　かいせん</a:t>
            </a:r>
            <a:endParaRPr lang="en-US" altLang="ja-JP" sz="2800" b="1" dirty="0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A5AB197E-22A0-FE5A-0C51-6456779183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8878" y="2156617"/>
            <a:ext cx="5807486" cy="1599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0FE11128-163B-E32C-2D44-B5D0E6C581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977" y="3940439"/>
            <a:ext cx="5807486" cy="1599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タイトル 2">
            <a:extLst>
              <a:ext uri="{FF2B5EF4-FFF2-40B4-BE49-F238E27FC236}">
                <a16:creationId xmlns:a16="http://schemas.microsoft.com/office/drawing/2014/main" id="{4CA04BC1-265A-4CD2-979B-2D15D91D7D0D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25724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456D8564-9F69-4918-8E7A-3B61445F8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9" name="タイトル 2">
            <a:extLst>
              <a:ext uri="{FF2B5EF4-FFF2-40B4-BE49-F238E27FC236}">
                <a16:creationId xmlns:a16="http://schemas.microsoft.com/office/drawing/2014/main" id="{3290626B-8FC1-4E45-BC96-86F2C4157FF8}"/>
              </a:ext>
            </a:extLst>
          </p:cNvPr>
          <p:cNvSpPr txBox="1">
            <a:spLocks/>
          </p:cNvSpPr>
          <p:nvPr/>
        </p:nvSpPr>
        <p:spPr>
          <a:xfrm>
            <a:off x="211940" y="3966942"/>
            <a:ext cx="10417849" cy="3045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3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木戸孝允</a:t>
            </a:r>
            <a:endParaRPr lang="ja-JP" altLang="en-US" sz="13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1" name="タイトル 2">
            <a:extLst>
              <a:ext uri="{FF2B5EF4-FFF2-40B4-BE49-F238E27FC236}">
                <a16:creationId xmlns:a16="http://schemas.microsoft.com/office/drawing/2014/main" id="{3F83BA42-D662-4FBA-ABCD-192C41C6F9E3}"/>
              </a:ext>
            </a:extLst>
          </p:cNvPr>
          <p:cNvSpPr txBox="1">
            <a:spLocks/>
          </p:cNvSpPr>
          <p:nvPr/>
        </p:nvSpPr>
        <p:spPr>
          <a:xfrm>
            <a:off x="685927" y="3431049"/>
            <a:ext cx="7679475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72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き　ど たかよし</a:t>
            </a:r>
            <a:endParaRPr lang="ja-JP" altLang="en-US" sz="7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D9CC4E9B-1D57-40A5-8288-33332D5B4219}"/>
              </a:ext>
            </a:extLst>
          </p:cNvPr>
          <p:cNvGrpSpPr/>
          <p:nvPr/>
        </p:nvGrpSpPr>
        <p:grpSpPr>
          <a:xfrm>
            <a:off x="8190368" y="1087504"/>
            <a:ext cx="6096000" cy="5704051"/>
            <a:chOff x="8190368" y="1078451"/>
            <a:chExt cx="6096000" cy="5704051"/>
          </a:xfrm>
        </p:grpSpPr>
        <p:sp>
          <p:nvSpPr>
            <p:cNvPr id="2" name="正方形/長方形 1">
              <a:extLst>
                <a:ext uri="{FF2B5EF4-FFF2-40B4-BE49-F238E27FC236}">
                  <a16:creationId xmlns:a16="http://schemas.microsoft.com/office/drawing/2014/main" id="{5F0370F8-00F8-4F89-8CC0-ADECB2713161}"/>
                </a:ext>
              </a:extLst>
            </p:cNvPr>
            <p:cNvSpPr/>
            <p:nvPr/>
          </p:nvSpPr>
          <p:spPr>
            <a:xfrm>
              <a:off x="8190368" y="6136171"/>
              <a:ext cx="6096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ja-JP" altLang="en-US">
                  <a:solidFill>
                    <a:schemeClr val="bg1"/>
                  </a:solidFill>
                  <a:latin typeface="Arial" panose="020B0604020202020204" pitchFamily="34" charset="0"/>
                </a:rPr>
                <a:t>国立国会図書館「近代日本人の肖像」 </a:t>
              </a:r>
              <a:r>
                <a:rPr lang="en-US" altLang="ja-JP">
                  <a:solidFill>
                    <a:schemeClr val="bg1"/>
                  </a:solidFill>
                  <a:latin typeface="Arial" panose="020B0604020202020204" pitchFamily="34" charset="0"/>
                </a:rPr>
                <a:t>(https://www.ndl.go.jp/portrait/)</a:t>
              </a:r>
              <a:endParaRPr lang="ja-JP" altLang="en-US">
                <a:solidFill>
                  <a:schemeClr val="bg1"/>
                </a:solidFill>
              </a:endParaRPr>
            </a:p>
          </p:txBody>
        </p:sp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E2C146F7-5FDA-4107-BFA2-C1BD82654F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90368" y="1078451"/>
              <a:ext cx="4001632" cy="5057719"/>
            </a:xfrm>
            <a:prstGeom prst="rect">
              <a:avLst/>
            </a:prstGeom>
          </p:spPr>
        </p:pic>
      </p:grpSp>
      <p:pic>
        <p:nvPicPr>
          <p:cNvPr id="6" name="図 5">
            <a:extLst>
              <a:ext uri="{FF2B5EF4-FFF2-40B4-BE49-F238E27FC236}">
                <a16:creationId xmlns:a16="http://schemas.microsoft.com/office/drawing/2014/main" id="{2E4C25B6-6002-8B93-80A7-0DA8167AC9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930" y="3264728"/>
            <a:ext cx="7169927" cy="2869468"/>
          </a:xfrm>
          <a:prstGeom prst="rect">
            <a:avLst/>
          </a:prstGeom>
        </p:spPr>
      </p:pic>
      <p:sp>
        <p:nvSpPr>
          <p:cNvPr id="10" name="タイトル 2">
            <a:extLst>
              <a:ext uri="{FF2B5EF4-FFF2-40B4-BE49-F238E27FC236}">
                <a16:creationId xmlns:a16="http://schemas.microsoft.com/office/drawing/2014/main" id="{FE20F276-7F8A-43C2-AF12-FA680FAB09AF}"/>
              </a:ext>
            </a:extLst>
          </p:cNvPr>
          <p:cNvSpPr txBox="1">
            <a:spLocks/>
          </p:cNvSpPr>
          <p:nvPr/>
        </p:nvSpPr>
        <p:spPr>
          <a:xfrm>
            <a:off x="159077" y="2098211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8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答え</a:t>
            </a:r>
            <a:endParaRPr lang="ja-JP" altLang="en-US" sz="8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7CEA0BDB-EF15-45D5-A687-FB9A81828608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61249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47462893-BB7B-45A9-A61F-5B58B443FB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9" name="タイトル 2">
            <a:extLst>
              <a:ext uri="{FF2B5EF4-FFF2-40B4-BE49-F238E27FC236}">
                <a16:creationId xmlns:a16="http://schemas.microsoft.com/office/drawing/2014/main" id="{3290626B-8FC1-4E45-BC96-86F2C4157FF8}"/>
              </a:ext>
            </a:extLst>
          </p:cNvPr>
          <p:cNvSpPr txBox="1">
            <a:spLocks/>
          </p:cNvSpPr>
          <p:nvPr/>
        </p:nvSpPr>
        <p:spPr>
          <a:xfrm>
            <a:off x="-7082" y="3812556"/>
            <a:ext cx="10417849" cy="3045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2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東郷平八郎</a:t>
            </a:r>
            <a:endParaRPr lang="ja-JP" altLang="en-US" sz="12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1" name="タイトル 2">
            <a:extLst>
              <a:ext uri="{FF2B5EF4-FFF2-40B4-BE49-F238E27FC236}">
                <a16:creationId xmlns:a16="http://schemas.microsoft.com/office/drawing/2014/main" id="{3F83BA42-D662-4FBA-ABCD-192C41C6F9E3}"/>
              </a:ext>
            </a:extLst>
          </p:cNvPr>
          <p:cNvSpPr txBox="1">
            <a:spLocks/>
          </p:cNvSpPr>
          <p:nvPr/>
        </p:nvSpPr>
        <p:spPr>
          <a:xfrm>
            <a:off x="-301458" y="3124857"/>
            <a:ext cx="9061732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72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とうごうへいはちろう</a:t>
            </a:r>
            <a:endParaRPr lang="ja-JP" altLang="en-US" sz="7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309BD422-9281-4BD0-8F31-7F6F1AFC93B2}"/>
              </a:ext>
            </a:extLst>
          </p:cNvPr>
          <p:cNvGrpSpPr/>
          <p:nvPr/>
        </p:nvGrpSpPr>
        <p:grpSpPr>
          <a:xfrm>
            <a:off x="8190368" y="1598276"/>
            <a:ext cx="6096000" cy="5184226"/>
            <a:chOff x="8190368" y="1598276"/>
            <a:chExt cx="6096000" cy="5184226"/>
          </a:xfrm>
        </p:grpSpPr>
        <p:sp>
          <p:nvSpPr>
            <p:cNvPr id="2" name="正方形/長方形 1">
              <a:extLst>
                <a:ext uri="{FF2B5EF4-FFF2-40B4-BE49-F238E27FC236}">
                  <a16:creationId xmlns:a16="http://schemas.microsoft.com/office/drawing/2014/main" id="{5F0370F8-00F8-4F89-8CC0-ADECB2713161}"/>
                </a:ext>
              </a:extLst>
            </p:cNvPr>
            <p:cNvSpPr/>
            <p:nvPr/>
          </p:nvSpPr>
          <p:spPr>
            <a:xfrm>
              <a:off x="8190368" y="6136171"/>
              <a:ext cx="6096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ja-JP" altLang="en-US">
                  <a:solidFill>
                    <a:schemeClr val="bg1"/>
                  </a:solidFill>
                  <a:latin typeface="Arial" panose="020B0604020202020204" pitchFamily="34" charset="0"/>
                </a:rPr>
                <a:t>国立国会図書館「近代日本人の肖像」 </a:t>
              </a:r>
              <a:r>
                <a:rPr lang="en-US" altLang="ja-JP">
                  <a:solidFill>
                    <a:schemeClr val="bg1"/>
                  </a:solidFill>
                  <a:latin typeface="Arial" panose="020B0604020202020204" pitchFamily="34" charset="0"/>
                </a:rPr>
                <a:t>(https://www.ndl.go.jp/portrait/)</a:t>
              </a:r>
              <a:endParaRPr lang="ja-JP" altLang="en-US">
                <a:solidFill>
                  <a:schemeClr val="bg1"/>
                </a:solidFill>
              </a:endParaRPr>
            </a:p>
          </p:txBody>
        </p:sp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F598AC80-A6CF-49DB-8288-1D5DD817D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36731" y="1598276"/>
              <a:ext cx="3348071" cy="4489459"/>
            </a:xfrm>
            <a:prstGeom prst="rect">
              <a:avLst/>
            </a:prstGeom>
          </p:spPr>
        </p:pic>
      </p:grpSp>
      <p:pic>
        <p:nvPicPr>
          <p:cNvPr id="7" name="図 6">
            <a:extLst>
              <a:ext uri="{FF2B5EF4-FFF2-40B4-BE49-F238E27FC236}">
                <a16:creationId xmlns:a16="http://schemas.microsoft.com/office/drawing/2014/main" id="{3B189A59-F36B-0274-1A6B-93522D683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98" y="3074019"/>
            <a:ext cx="8436727" cy="3024487"/>
          </a:xfrm>
          <a:prstGeom prst="rect">
            <a:avLst/>
          </a:prstGeom>
        </p:spPr>
      </p:pic>
      <p:sp>
        <p:nvSpPr>
          <p:cNvPr id="10" name="タイトル 2">
            <a:extLst>
              <a:ext uri="{FF2B5EF4-FFF2-40B4-BE49-F238E27FC236}">
                <a16:creationId xmlns:a16="http://schemas.microsoft.com/office/drawing/2014/main" id="{68EE32DA-FBD5-48F8-A751-A500B8A4A113}"/>
              </a:ext>
            </a:extLst>
          </p:cNvPr>
          <p:cNvSpPr txBox="1">
            <a:spLocks/>
          </p:cNvSpPr>
          <p:nvPr/>
        </p:nvSpPr>
        <p:spPr>
          <a:xfrm>
            <a:off x="159077" y="2098211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8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答え</a:t>
            </a:r>
            <a:endParaRPr lang="ja-JP" altLang="en-US" sz="8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51AAAF0F-6A86-4D9D-A970-6CC7E3142EDF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71321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タイトル 2">
            <a:extLst>
              <a:ext uri="{FF2B5EF4-FFF2-40B4-BE49-F238E27FC236}">
                <a16:creationId xmlns:a16="http://schemas.microsoft.com/office/drawing/2014/main" id="{CC3678AB-34B7-45E3-AA45-01771F16AEDC}"/>
              </a:ext>
            </a:extLst>
          </p:cNvPr>
          <p:cNvSpPr txBox="1">
            <a:spLocks/>
          </p:cNvSpPr>
          <p:nvPr/>
        </p:nvSpPr>
        <p:spPr>
          <a:xfrm>
            <a:off x="332004" y="1422332"/>
            <a:ext cx="12323010" cy="5298508"/>
          </a:xfrm>
          <a:prstGeom prst="rect">
            <a:avLst/>
          </a:prstGeom>
        </p:spPr>
        <p:txBody>
          <a:bodyPr vert="horz" lIns="91440" tIns="45720" rIns="91440" bIns="45720" spcCol="72000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</a:t>
            </a:r>
            <a:r>
              <a:rPr lang="en-US" altLang="ja-JP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1904</a:t>
            </a:r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年、</a:t>
            </a:r>
            <a:r>
              <a:rPr lang="ja-JP" altLang="en-US" sz="36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日露戦争</a:t>
            </a:r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が起こり、日本はリュイシュン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（旅順）の戦いで勝利を治めました。</a:t>
            </a:r>
            <a:r>
              <a:rPr lang="ja-JP" altLang="en-US" sz="36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日本海海戦</a:t>
            </a:r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では、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東郷平八郎は指揮する艦隊で、ロシアの艦隊を破り戦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争を勝利に導いた英雄とされました。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E56E2599-A52D-425C-A03C-3B1E65D6194C}"/>
              </a:ext>
            </a:extLst>
          </p:cNvPr>
          <p:cNvSpPr txBox="1">
            <a:spLocks/>
          </p:cNvSpPr>
          <p:nvPr/>
        </p:nvSpPr>
        <p:spPr>
          <a:xfrm>
            <a:off x="3904076" y="445770"/>
            <a:ext cx="4383848" cy="12070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東郷平八郎</a:t>
            </a:r>
            <a:endParaRPr lang="en-US" altLang="ja-JP" sz="6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DA4479F-40A3-4039-AF80-7627A49BCEF2}"/>
              </a:ext>
            </a:extLst>
          </p:cNvPr>
          <p:cNvSpPr txBox="1"/>
          <p:nvPr/>
        </p:nvSpPr>
        <p:spPr>
          <a:xfrm>
            <a:off x="4960214" y="4002172"/>
            <a:ext cx="2271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/>
              <a:t>かんたい</a:t>
            </a:r>
            <a:endParaRPr lang="en-US" altLang="ja-JP" b="1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A70BCE7-9F2E-4F4E-BD74-E28102509895}"/>
              </a:ext>
            </a:extLst>
          </p:cNvPr>
          <p:cNvSpPr txBox="1"/>
          <p:nvPr/>
        </p:nvSpPr>
        <p:spPr>
          <a:xfrm>
            <a:off x="4023552" y="0"/>
            <a:ext cx="4383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/>
              <a:t>とうごう　 へいはちろう</a:t>
            </a:r>
            <a:endParaRPr lang="en-US" altLang="ja-JP" sz="2800" b="1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CC45B56-399E-4B4D-AFA3-68AD9543796A}"/>
              </a:ext>
            </a:extLst>
          </p:cNvPr>
          <p:cNvSpPr txBox="1"/>
          <p:nvPr/>
        </p:nvSpPr>
        <p:spPr>
          <a:xfrm>
            <a:off x="8262524" y="3027310"/>
            <a:ext cx="2394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/>
              <a:t>にほんかい  かいせん</a:t>
            </a:r>
            <a:endParaRPr lang="en-US" altLang="ja-JP" b="1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90E1CF3C-A81C-4368-BAD5-7523D7706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17" y="1556541"/>
            <a:ext cx="10646797" cy="45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5951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>
            <a:extLst>
              <a:ext uri="{FF2B5EF4-FFF2-40B4-BE49-F238E27FC236}">
                <a16:creationId xmlns:a16="http://schemas.microsoft.com/office/drawing/2014/main" id="{E03E16A5-0BA5-4414-91EE-42594E91C3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15" name="タイトル 2">
            <a:extLst>
              <a:ext uri="{FF2B5EF4-FFF2-40B4-BE49-F238E27FC236}">
                <a16:creationId xmlns:a16="http://schemas.microsoft.com/office/drawing/2014/main" id="{3A4B2629-DEDF-4062-9437-7A29326F1E95}"/>
              </a:ext>
            </a:extLst>
          </p:cNvPr>
          <p:cNvSpPr txBox="1">
            <a:spLocks/>
          </p:cNvSpPr>
          <p:nvPr/>
        </p:nvSpPr>
        <p:spPr>
          <a:xfrm>
            <a:off x="366055" y="2304170"/>
            <a:ext cx="11915539" cy="17390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キーワード１　条約改正</a:t>
            </a:r>
          </a:p>
        </p:txBody>
      </p:sp>
      <p:sp>
        <p:nvSpPr>
          <p:cNvPr id="8" name="タイトル 2">
            <a:extLst>
              <a:ext uri="{FF2B5EF4-FFF2-40B4-BE49-F238E27FC236}">
                <a16:creationId xmlns:a16="http://schemas.microsoft.com/office/drawing/2014/main" id="{CAF49B20-EE4C-40B5-8400-4DEBC3452F7A}"/>
              </a:ext>
            </a:extLst>
          </p:cNvPr>
          <p:cNvSpPr txBox="1">
            <a:spLocks/>
          </p:cNvSpPr>
          <p:nvPr/>
        </p:nvSpPr>
        <p:spPr>
          <a:xfrm>
            <a:off x="6006405" y="4539686"/>
            <a:ext cx="463549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3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4" name="タイトル 2">
            <a:extLst>
              <a:ext uri="{FF2B5EF4-FFF2-40B4-BE49-F238E27FC236}">
                <a16:creationId xmlns:a16="http://schemas.microsoft.com/office/drawing/2014/main" id="{A351FD21-A11D-43CD-8AB8-8F0023C00BFF}"/>
              </a:ext>
            </a:extLst>
          </p:cNvPr>
          <p:cNvSpPr txBox="1">
            <a:spLocks/>
          </p:cNvSpPr>
          <p:nvPr/>
        </p:nvSpPr>
        <p:spPr>
          <a:xfrm>
            <a:off x="6945477" y="1879892"/>
            <a:ext cx="390508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2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6" name="タイトル 2">
            <a:extLst>
              <a:ext uri="{FF2B5EF4-FFF2-40B4-BE49-F238E27FC236}">
                <a16:creationId xmlns:a16="http://schemas.microsoft.com/office/drawing/2014/main" id="{538DB420-BD36-4DB6-8B1F-F945C6A00858}"/>
              </a:ext>
            </a:extLst>
          </p:cNvPr>
          <p:cNvSpPr txBox="1">
            <a:spLocks/>
          </p:cNvSpPr>
          <p:nvPr/>
        </p:nvSpPr>
        <p:spPr>
          <a:xfrm>
            <a:off x="276460" y="4501740"/>
            <a:ext cx="10574104" cy="1376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キーワード２　領事裁判権   　</a:t>
            </a:r>
          </a:p>
        </p:txBody>
      </p:sp>
      <p:sp>
        <p:nvSpPr>
          <p:cNvPr id="17" name="タイトル 2">
            <a:extLst>
              <a:ext uri="{FF2B5EF4-FFF2-40B4-BE49-F238E27FC236}">
                <a16:creationId xmlns:a16="http://schemas.microsoft.com/office/drawing/2014/main" id="{C0FF52E1-E560-4F81-87CE-4D589D72BCFC}"/>
              </a:ext>
            </a:extLst>
          </p:cNvPr>
          <p:cNvSpPr txBox="1">
            <a:spLocks/>
          </p:cNvSpPr>
          <p:nvPr/>
        </p:nvSpPr>
        <p:spPr>
          <a:xfrm>
            <a:off x="6760413" y="3104825"/>
            <a:ext cx="4742512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2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189A149-C68F-40DB-9F3A-FCA13AAFD8BB}"/>
              </a:ext>
            </a:extLst>
          </p:cNvPr>
          <p:cNvSpPr txBox="1"/>
          <p:nvPr/>
        </p:nvSpPr>
        <p:spPr>
          <a:xfrm>
            <a:off x="6522671" y="2241400"/>
            <a:ext cx="3362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/>
              <a:t>じょうやくかいせい</a:t>
            </a:r>
            <a:endParaRPr lang="en-US" altLang="ja-JP" sz="2400" b="1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4A6D834-30D6-4C58-94DE-BA0C8F200D4A}"/>
              </a:ext>
            </a:extLst>
          </p:cNvPr>
          <p:cNvSpPr txBox="1"/>
          <p:nvPr/>
        </p:nvSpPr>
        <p:spPr>
          <a:xfrm>
            <a:off x="6462835" y="4202518"/>
            <a:ext cx="4492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/>
              <a:t>りょうじさいばんけん</a:t>
            </a:r>
            <a:endParaRPr lang="en-US" altLang="ja-JP" sz="2800" b="1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B10DC24-62E9-6228-E00C-24141379B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5123" y="2110017"/>
            <a:ext cx="5807486" cy="1599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848A3985-6728-7D83-4A65-4079D67ADA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4808" y="4028471"/>
            <a:ext cx="4894701" cy="1859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タイトル 2">
            <a:extLst>
              <a:ext uri="{FF2B5EF4-FFF2-40B4-BE49-F238E27FC236}">
                <a16:creationId xmlns:a16="http://schemas.microsoft.com/office/drawing/2014/main" id="{7C1AB661-B1CD-4C4C-A5F2-E3708034A416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73047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7B732BA9-7E22-4037-A759-948BD8E7D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9" name="タイトル 2">
            <a:extLst>
              <a:ext uri="{FF2B5EF4-FFF2-40B4-BE49-F238E27FC236}">
                <a16:creationId xmlns:a16="http://schemas.microsoft.com/office/drawing/2014/main" id="{3290626B-8FC1-4E45-BC96-86F2C4157FF8}"/>
              </a:ext>
            </a:extLst>
          </p:cNvPr>
          <p:cNvSpPr txBox="1">
            <a:spLocks/>
          </p:cNvSpPr>
          <p:nvPr/>
        </p:nvSpPr>
        <p:spPr>
          <a:xfrm>
            <a:off x="1415318" y="3759550"/>
            <a:ext cx="10417849" cy="3045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28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陸奥宗光</a:t>
            </a:r>
          </a:p>
        </p:txBody>
      </p:sp>
      <p:sp>
        <p:nvSpPr>
          <p:cNvPr id="11" name="タイトル 2">
            <a:extLst>
              <a:ext uri="{FF2B5EF4-FFF2-40B4-BE49-F238E27FC236}">
                <a16:creationId xmlns:a16="http://schemas.microsoft.com/office/drawing/2014/main" id="{3F83BA42-D662-4FBA-ABCD-192C41C6F9E3}"/>
              </a:ext>
            </a:extLst>
          </p:cNvPr>
          <p:cNvSpPr txBox="1">
            <a:spLocks/>
          </p:cNvSpPr>
          <p:nvPr/>
        </p:nvSpPr>
        <p:spPr>
          <a:xfrm>
            <a:off x="1667425" y="3313345"/>
            <a:ext cx="9061732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7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むつ   むねみつ</a:t>
            </a: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25326BB7-5AAC-4499-B03C-26C880E03849}"/>
              </a:ext>
            </a:extLst>
          </p:cNvPr>
          <p:cNvGrpSpPr/>
          <p:nvPr/>
        </p:nvGrpSpPr>
        <p:grpSpPr>
          <a:xfrm>
            <a:off x="8190368" y="1919136"/>
            <a:ext cx="6096000" cy="4863366"/>
            <a:chOff x="8190368" y="1919136"/>
            <a:chExt cx="6096000" cy="4863366"/>
          </a:xfrm>
        </p:grpSpPr>
        <p:sp>
          <p:nvSpPr>
            <p:cNvPr id="2" name="正方形/長方形 1">
              <a:extLst>
                <a:ext uri="{FF2B5EF4-FFF2-40B4-BE49-F238E27FC236}">
                  <a16:creationId xmlns:a16="http://schemas.microsoft.com/office/drawing/2014/main" id="{5F0370F8-00F8-4F89-8CC0-ADECB2713161}"/>
                </a:ext>
              </a:extLst>
            </p:cNvPr>
            <p:cNvSpPr/>
            <p:nvPr/>
          </p:nvSpPr>
          <p:spPr>
            <a:xfrm>
              <a:off x="8190368" y="6136171"/>
              <a:ext cx="6096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ja-JP" altLang="en-US">
                  <a:solidFill>
                    <a:schemeClr val="bg1"/>
                  </a:solidFill>
                  <a:latin typeface="Arial" panose="020B0604020202020204" pitchFamily="34" charset="0"/>
                </a:rPr>
                <a:t>国立国会図書館「近代日本人の肖像」 </a:t>
              </a:r>
              <a:r>
                <a:rPr lang="en-US" altLang="ja-JP">
                  <a:solidFill>
                    <a:schemeClr val="bg1"/>
                  </a:solidFill>
                  <a:latin typeface="Arial" panose="020B0604020202020204" pitchFamily="34" charset="0"/>
                </a:rPr>
                <a:t>(https://www.ndl.go.jp/portrait/)</a:t>
              </a:r>
              <a:endParaRPr lang="ja-JP" altLang="en-US">
                <a:solidFill>
                  <a:schemeClr val="bg1"/>
                </a:solidFill>
              </a:endParaRPr>
            </a:p>
          </p:txBody>
        </p:sp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19B11C46-BFEA-41F2-BC24-678BECE61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60274" y="1919136"/>
              <a:ext cx="3233187" cy="4049038"/>
            </a:xfrm>
            <a:prstGeom prst="rect">
              <a:avLst/>
            </a:prstGeom>
          </p:spPr>
        </p:pic>
      </p:grpSp>
      <p:pic>
        <p:nvPicPr>
          <p:cNvPr id="7" name="図 6">
            <a:extLst>
              <a:ext uri="{FF2B5EF4-FFF2-40B4-BE49-F238E27FC236}">
                <a16:creationId xmlns:a16="http://schemas.microsoft.com/office/drawing/2014/main" id="{513A1609-D2E6-5AF6-019F-7EE258E26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232" y="2963203"/>
            <a:ext cx="8081868" cy="3004971"/>
          </a:xfrm>
          <a:prstGeom prst="rect">
            <a:avLst/>
          </a:prstGeom>
        </p:spPr>
      </p:pic>
      <p:sp>
        <p:nvSpPr>
          <p:cNvPr id="10" name="タイトル 2">
            <a:extLst>
              <a:ext uri="{FF2B5EF4-FFF2-40B4-BE49-F238E27FC236}">
                <a16:creationId xmlns:a16="http://schemas.microsoft.com/office/drawing/2014/main" id="{B9659ED9-074C-4771-8A42-5ED7D2CBFCF5}"/>
              </a:ext>
            </a:extLst>
          </p:cNvPr>
          <p:cNvSpPr txBox="1">
            <a:spLocks/>
          </p:cNvSpPr>
          <p:nvPr/>
        </p:nvSpPr>
        <p:spPr>
          <a:xfrm>
            <a:off x="159077" y="2098211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8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答え</a:t>
            </a:r>
            <a:endParaRPr lang="ja-JP" altLang="en-US" sz="8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4" name="タイトル 2">
            <a:extLst>
              <a:ext uri="{FF2B5EF4-FFF2-40B4-BE49-F238E27FC236}">
                <a16:creationId xmlns:a16="http://schemas.microsoft.com/office/drawing/2014/main" id="{EAAC5CEC-94F3-4DD1-8AF3-652AC2A06E56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3919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タイトル 2">
            <a:extLst>
              <a:ext uri="{FF2B5EF4-FFF2-40B4-BE49-F238E27FC236}">
                <a16:creationId xmlns:a16="http://schemas.microsoft.com/office/drawing/2014/main" id="{CC3678AB-34B7-45E3-AA45-01771F16AEDC}"/>
              </a:ext>
            </a:extLst>
          </p:cNvPr>
          <p:cNvSpPr txBox="1">
            <a:spLocks/>
          </p:cNvSpPr>
          <p:nvPr/>
        </p:nvSpPr>
        <p:spPr>
          <a:xfrm>
            <a:off x="304800" y="1422967"/>
            <a:ext cx="12323010" cy="5298508"/>
          </a:xfrm>
          <a:prstGeom prst="rect">
            <a:avLst/>
          </a:prstGeom>
        </p:spPr>
        <p:txBody>
          <a:bodyPr vert="horz" lIns="91440" tIns="45720" rIns="91440" bIns="45720" spcCol="72000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</a:t>
            </a:r>
            <a:r>
              <a:rPr lang="en-US" altLang="ja-JP" sz="3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1894</a:t>
            </a:r>
            <a:r>
              <a:rPr lang="ja-JP" altLang="en-US" sz="3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年、この頃世界で最も力のあったイギリスと交</a:t>
            </a:r>
            <a:endParaRPr lang="en-US" altLang="ja-JP" sz="3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渉し、</a:t>
            </a:r>
            <a:r>
              <a:rPr lang="ja-JP" altLang="en-US" sz="3600" b="1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条約</a:t>
            </a:r>
            <a:r>
              <a:rPr lang="ja-JP" altLang="en-US" sz="3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の一部を</a:t>
            </a:r>
            <a:r>
              <a:rPr lang="ja-JP" altLang="en-US" sz="3600" b="1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改正</a:t>
            </a:r>
            <a:r>
              <a:rPr lang="ja-JP" altLang="en-US" sz="3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して</a:t>
            </a:r>
            <a:r>
              <a:rPr lang="ja-JP" altLang="en-US" sz="3600" b="1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領事裁判権</a:t>
            </a:r>
            <a:r>
              <a:rPr lang="ja-JP" altLang="en-US" sz="3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をなくすことに</a:t>
            </a:r>
            <a:endParaRPr lang="en-US" altLang="ja-JP" sz="3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成功しました。</a:t>
            </a:r>
            <a:endParaRPr lang="en-US" altLang="ja-JP" sz="3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</a:t>
            </a:r>
            <a:r>
              <a:rPr lang="ja-JP" altLang="en-US" sz="3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しかしこのときに関税自主権は回復しませんでした。</a:t>
            </a:r>
            <a:endParaRPr lang="en-US" altLang="ja-JP" sz="3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E56E2599-A52D-425C-A03C-3B1E65D6194C}"/>
              </a:ext>
            </a:extLst>
          </p:cNvPr>
          <p:cNvSpPr txBox="1">
            <a:spLocks/>
          </p:cNvSpPr>
          <p:nvPr/>
        </p:nvSpPr>
        <p:spPr>
          <a:xfrm>
            <a:off x="4301585" y="457200"/>
            <a:ext cx="4383848" cy="12070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陸奥宗光</a:t>
            </a:r>
            <a:endParaRPr lang="en-US" altLang="ja-JP" sz="6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E69DE18-2F58-4654-926C-ECEC2F7A4B67}"/>
              </a:ext>
            </a:extLst>
          </p:cNvPr>
          <p:cNvSpPr txBox="1"/>
          <p:nvPr/>
        </p:nvSpPr>
        <p:spPr>
          <a:xfrm>
            <a:off x="4593685" y="136525"/>
            <a:ext cx="4383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/>
              <a:t> </a:t>
            </a:r>
            <a:r>
              <a:rPr lang="ja-JP" altLang="en-US" sz="2800" b="1"/>
              <a:t>むつ　　むねみつ</a:t>
            </a:r>
            <a:endParaRPr lang="en-US" altLang="ja-JP" sz="2800" b="1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3F0A573-D846-4979-B925-6458A6A5C1ED}"/>
              </a:ext>
            </a:extLst>
          </p:cNvPr>
          <p:cNvSpPr txBox="1"/>
          <p:nvPr/>
        </p:nvSpPr>
        <p:spPr>
          <a:xfrm>
            <a:off x="6230764" y="3001616"/>
            <a:ext cx="2613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/>
              <a:t>りょうじさいばんけん</a:t>
            </a:r>
            <a:endParaRPr lang="en-US" altLang="ja-JP" b="1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07BA866-F238-4668-ADC5-9984E78B1700}"/>
              </a:ext>
            </a:extLst>
          </p:cNvPr>
          <p:cNvSpPr txBox="1"/>
          <p:nvPr/>
        </p:nvSpPr>
        <p:spPr>
          <a:xfrm>
            <a:off x="4476651" y="4948929"/>
            <a:ext cx="2613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/>
              <a:t>かんぜいじしゅけん</a:t>
            </a:r>
            <a:endParaRPr lang="en-US" altLang="ja-JP" b="1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AE317B41-C27E-4C00-AE39-385810530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17" y="1556541"/>
            <a:ext cx="10646797" cy="45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8257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ages.metmuseum.org/CRDImages/as/original/DP147710.jpg?_gl=1*xyl3rb*_ga*MzMyNzczMTk5LjE2ODkzMTUwNzg.*_ga_Y0W8DGNBTB*MTY4OTMxNTA3OC4xLjAuMTY4OTMxNTA3OC4wLjAuMA..">
            <a:extLst>
              <a:ext uri="{FF2B5EF4-FFF2-40B4-BE49-F238E27FC236}">
                <a16:creationId xmlns:a16="http://schemas.microsoft.com/office/drawing/2014/main" id="{64045F1C-C531-4B25-8C50-CC8926FDCE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11"/>
          <a:stretch/>
        </p:blipFill>
        <p:spPr bwMode="auto">
          <a:xfrm>
            <a:off x="0" y="119063"/>
            <a:ext cx="12192000" cy="586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57D8300-1539-4BE0-A67F-3991B9E6883F}"/>
              </a:ext>
            </a:extLst>
          </p:cNvPr>
          <p:cNvSpPr/>
          <p:nvPr/>
        </p:nvSpPr>
        <p:spPr>
          <a:xfrm>
            <a:off x="-1" y="-6783"/>
            <a:ext cx="12192000" cy="6924675"/>
          </a:xfrm>
          <a:prstGeom prst="rect">
            <a:avLst/>
          </a:prstGeom>
          <a:solidFill>
            <a:srgbClr val="FFFFFF">
              <a:alpha val="2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タイトル 2">
            <a:extLst>
              <a:ext uri="{FF2B5EF4-FFF2-40B4-BE49-F238E27FC236}">
                <a16:creationId xmlns:a16="http://schemas.microsoft.com/office/drawing/2014/main" id="{90190E4D-41BD-49E4-A291-672D49962E11}"/>
              </a:ext>
            </a:extLst>
          </p:cNvPr>
          <p:cNvSpPr txBox="1">
            <a:spLocks/>
          </p:cNvSpPr>
          <p:nvPr/>
        </p:nvSpPr>
        <p:spPr>
          <a:xfrm>
            <a:off x="1295400" y="1332407"/>
            <a:ext cx="9601199" cy="34504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60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明治時代</a:t>
            </a:r>
            <a:endParaRPr lang="en-US" altLang="ja-JP" sz="60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algn="ctr"/>
            <a:endParaRPr lang="en-US" altLang="ja-JP" sz="60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algn="ctr"/>
            <a:r>
              <a:rPr lang="ja-JP" altLang="en-US" sz="60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（終）</a:t>
            </a:r>
            <a:endParaRPr lang="en-US" altLang="ja-JP" sz="60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E9E6D26A-2E69-43F9-A6D1-1D60A152B15C}"/>
              </a:ext>
            </a:extLst>
          </p:cNvPr>
          <p:cNvSpPr/>
          <p:nvPr/>
        </p:nvSpPr>
        <p:spPr>
          <a:xfrm>
            <a:off x="6350493" y="6086895"/>
            <a:ext cx="57172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600">
                <a:solidFill>
                  <a:schemeClr val="bg1"/>
                </a:solidFill>
                <a:latin typeface="Noto Sans JP" panose="020B0500000000000000" pitchFamily="34" charset="-128"/>
                <a:ea typeface="Noto Sans JP" panose="020B0500000000000000" pitchFamily="34" charset="-128"/>
              </a:rPr>
              <a:t>出典：</a:t>
            </a:r>
            <a:r>
              <a:rPr lang="en-US" altLang="ja-JP" sz="1600">
                <a:solidFill>
                  <a:schemeClr val="bg1"/>
                </a:solidFill>
                <a:latin typeface="Noto Sans JP" panose="020B0500000000000000" pitchFamily="34" charset="-128"/>
                <a:ea typeface="Noto Sans JP" panose="020B0500000000000000" pitchFamily="34" charset="-128"/>
              </a:rPr>
              <a:t>https://www.metmuseum.org/art/collection/search/55513</a:t>
            </a:r>
          </a:p>
          <a:p>
            <a:r>
              <a:rPr lang="ja-JP" altLang="en-US" sz="1600" b="1">
                <a:solidFill>
                  <a:schemeClr val="bg1"/>
                </a:solidFill>
                <a:latin typeface="Noto Sans JP" panose="020B0500000000000000" pitchFamily="34" charset="-128"/>
                <a:ea typeface="Noto Sans JP" panose="020B0500000000000000" pitchFamily="34" charset="-128"/>
              </a:rPr>
              <a:t>メトロポリタン美術館：東京</a:t>
            </a:r>
            <a:r>
              <a:rPr lang="en-US" altLang="ja-JP" sz="1600" b="1">
                <a:solidFill>
                  <a:schemeClr val="bg1"/>
                </a:solidFill>
                <a:latin typeface="Noto Sans JP" panose="020B0500000000000000" pitchFamily="34" charset="-128"/>
                <a:ea typeface="Noto Sans JP" panose="020B0500000000000000" pitchFamily="34" charset="-128"/>
              </a:rPr>
              <a:t>/</a:t>
            </a:r>
            <a:r>
              <a:rPr lang="ja-JP" altLang="en-US" sz="1600" b="1">
                <a:solidFill>
                  <a:schemeClr val="bg1"/>
                </a:solidFill>
                <a:latin typeface="Noto Sans JP" panose="020B0500000000000000" pitchFamily="34" charset="-128"/>
                <a:ea typeface="Noto Sans JP" panose="020B0500000000000000" pitchFamily="34" charset="-128"/>
              </a:rPr>
              <a:t>高輪蒸気鉄道</a:t>
            </a:r>
            <a:endParaRPr lang="zh-TW" altLang="en-US" sz="1600" b="1">
              <a:solidFill>
                <a:schemeClr val="bg1"/>
              </a:solidFill>
              <a:latin typeface="Noto Sans JP" panose="020B0500000000000000" pitchFamily="34" charset="-128"/>
              <a:ea typeface="Noto Sans JP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975044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タイトル 2">
            <a:extLst>
              <a:ext uri="{FF2B5EF4-FFF2-40B4-BE49-F238E27FC236}">
                <a16:creationId xmlns:a16="http://schemas.microsoft.com/office/drawing/2014/main" id="{CC3678AB-34B7-45E3-AA45-01771F16AEDC}"/>
              </a:ext>
            </a:extLst>
          </p:cNvPr>
          <p:cNvSpPr txBox="1">
            <a:spLocks/>
          </p:cNvSpPr>
          <p:nvPr/>
        </p:nvSpPr>
        <p:spPr>
          <a:xfrm>
            <a:off x="-65505" y="1389346"/>
            <a:ext cx="12323010" cy="5298508"/>
          </a:xfrm>
          <a:prstGeom prst="rect">
            <a:avLst/>
          </a:prstGeom>
        </p:spPr>
        <p:txBody>
          <a:bodyPr vert="horz" lIns="91440" tIns="45720" rIns="91440" bIns="45720" spcCol="72000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木戸孝允は、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長州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出身の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倒幕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運動の中心の</a:t>
            </a:r>
            <a:endParaRPr lang="en-US" altLang="ja-JP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一人で、明治政府の指導者となった人物です。</a:t>
            </a:r>
            <a:endParaRPr lang="en-US" altLang="ja-JP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五箇条の御誓文を作成したことでも有名です。</a:t>
            </a:r>
            <a:endParaRPr lang="en-US" altLang="ja-JP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E56E2599-A52D-425C-A03C-3B1E65D6194C}"/>
              </a:ext>
            </a:extLst>
          </p:cNvPr>
          <p:cNvSpPr txBox="1">
            <a:spLocks/>
          </p:cNvSpPr>
          <p:nvPr/>
        </p:nvSpPr>
        <p:spPr>
          <a:xfrm>
            <a:off x="4381438" y="636765"/>
            <a:ext cx="5694408" cy="1140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木戸孝允</a:t>
            </a:r>
            <a:endParaRPr lang="en-US" altLang="ja-JP" sz="6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EBC64CC-351C-478A-8E92-FE66A5EAF8EA}"/>
              </a:ext>
            </a:extLst>
          </p:cNvPr>
          <p:cNvSpPr txBox="1"/>
          <p:nvPr/>
        </p:nvSpPr>
        <p:spPr>
          <a:xfrm>
            <a:off x="833767" y="4584951"/>
            <a:ext cx="1609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/>
              <a:t>ごかじょう</a:t>
            </a:r>
            <a:endParaRPr lang="en-US" altLang="ja-JP" b="1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AE00D50-4FDA-4E76-B9EE-7F9190247635}"/>
              </a:ext>
            </a:extLst>
          </p:cNvPr>
          <p:cNvSpPr txBox="1"/>
          <p:nvPr/>
        </p:nvSpPr>
        <p:spPr>
          <a:xfrm>
            <a:off x="2973690" y="4554173"/>
            <a:ext cx="1680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b="1"/>
              <a:t>ごせいもん</a:t>
            </a:r>
            <a:endParaRPr lang="en-US" altLang="ja-JP" sz="2000" b="1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8EEC2B9-86BB-4ACE-92C4-ADB07FF8A4F6}"/>
              </a:ext>
            </a:extLst>
          </p:cNvPr>
          <p:cNvSpPr txBox="1"/>
          <p:nvPr/>
        </p:nvSpPr>
        <p:spPr>
          <a:xfrm>
            <a:off x="4381438" y="244212"/>
            <a:ext cx="3666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/>
              <a:t>　きど　　たかよし</a:t>
            </a:r>
            <a:endParaRPr lang="en-US" altLang="ja-JP" sz="2800" b="1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89447EE-D7D4-4BBE-A8DA-5680347FF92F}"/>
              </a:ext>
            </a:extLst>
          </p:cNvPr>
          <p:cNvSpPr txBox="1"/>
          <p:nvPr/>
        </p:nvSpPr>
        <p:spPr>
          <a:xfrm>
            <a:off x="6670897" y="2169743"/>
            <a:ext cx="18792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b="1"/>
              <a:t>とうばく</a:t>
            </a:r>
            <a:endParaRPr lang="en-US" altLang="ja-JP" sz="2000" b="1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34AF348-4C68-4010-9170-B2AA1D3C7C02}"/>
              </a:ext>
            </a:extLst>
          </p:cNvPr>
          <p:cNvSpPr txBox="1"/>
          <p:nvPr/>
        </p:nvSpPr>
        <p:spPr>
          <a:xfrm>
            <a:off x="3641822" y="2199049"/>
            <a:ext cx="18792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b="1"/>
              <a:t>ちょうしゅう</a:t>
            </a:r>
            <a:endParaRPr lang="en-US" altLang="ja-JP" sz="2000" b="1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DAAEB14A-C6E6-4D91-A875-4563BFECE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17" y="1556541"/>
            <a:ext cx="10646797" cy="45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9958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>
            <a:extLst>
              <a:ext uri="{FF2B5EF4-FFF2-40B4-BE49-F238E27FC236}">
                <a16:creationId xmlns:a16="http://schemas.microsoft.com/office/drawing/2014/main" id="{058167C8-42CF-47D9-8EDC-EC9F515BF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9" name="タイトル 2">
            <a:extLst>
              <a:ext uri="{FF2B5EF4-FFF2-40B4-BE49-F238E27FC236}">
                <a16:creationId xmlns:a16="http://schemas.microsoft.com/office/drawing/2014/main" id="{C6E2E7D1-AA5B-436C-B9AE-0E980857F830}"/>
              </a:ext>
            </a:extLst>
          </p:cNvPr>
          <p:cNvSpPr txBox="1">
            <a:spLocks/>
          </p:cNvSpPr>
          <p:nvPr/>
        </p:nvSpPr>
        <p:spPr>
          <a:xfrm>
            <a:off x="1460510" y="5037629"/>
            <a:ext cx="10574104" cy="1376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5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キーワード３   西南戦争　</a:t>
            </a: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3A4B2629-DEDF-4062-9437-7A29326F1E95}"/>
              </a:ext>
            </a:extLst>
          </p:cNvPr>
          <p:cNvSpPr txBox="1">
            <a:spLocks/>
          </p:cNvSpPr>
          <p:nvPr/>
        </p:nvSpPr>
        <p:spPr>
          <a:xfrm>
            <a:off x="1556219" y="2091424"/>
            <a:ext cx="9069155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5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キーワード１　薩摩藩</a:t>
            </a:r>
          </a:p>
        </p:txBody>
      </p:sp>
      <p:sp>
        <p:nvSpPr>
          <p:cNvPr id="8" name="タイトル 2">
            <a:extLst>
              <a:ext uri="{FF2B5EF4-FFF2-40B4-BE49-F238E27FC236}">
                <a16:creationId xmlns:a16="http://schemas.microsoft.com/office/drawing/2014/main" id="{CAF49B20-EE4C-40B5-8400-4DEBC3452F7A}"/>
              </a:ext>
            </a:extLst>
          </p:cNvPr>
          <p:cNvSpPr txBox="1">
            <a:spLocks/>
          </p:cNvSpPr>
          <p:nvPr/>
        </p:nvSpPr>
        <p:spPr>
          <a:xfrm>
            <a:off x="6096000" y="3845673"/>
            <a:ext cx="463549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2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0" name="タイトル 2">
            <a:extLst>
              <a:ext uri="{FF2B5EF4-FFF2-40B4-BE49-F238E27FC236}">
                <a16:creationId xmlns:a16="http://schemas.microsoft.com/office/drawing/2014/main" id="{14BFE05A-65FF-4167-B070-57C3882A5E70}"/>
              </a:ext>
            </a:extLst>
          </p:cNvPr>
          <p:cNvSpPr txBox="1">
            <a:spLocks/>
          </p:cNvSpPr>
          <p:nvPr/>
        </p:nvSpPr>
        <p:spPr>
          <a:xfrm>
            <a:off x="6323825" y="4479880"/>
            <a:ext cx="344054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16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4" name="タイトル 2">
            <a:extLst>
              <a:ext uri="{FF2B5EF4-FFF2-40B4-BE49-F238E27FC236}">
                <a16:creationId xmlns:a16="http://schemas.microsoft.com/office/drawing/2014/main" id="{A351FD21-A11D-43CD-8AB8-8F0023C00BFF}"/>
              </a:ext>
            </a:extLst>
          </p:cNvPr>
          <p:cNvSpPr txBox="1">
            <a:spLocks/>
          </p:cNvSpPr>
          <p:nvPr/>
        </p:nvSpPr>
        <p:spPr>
          <a:xfrm>
            <a:off x="6564027" y="1559099"/>
            <a:ext cx="390508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さつまはん</a:t>
            </a:r>
          </a:p>
        </p:txBody>
      </p:sp>
      <p:sp>
        <p:nvSpPr>
          <p:cNvPr id="11" name="タイトル 2">
            <a:extLst>
              <a:ext uri="{FF2B5EF4-FFF2-40B4-BE49-F238E27FC236}">
                <a16:creationId xmlns:a16="http://schemas.microsoft.com/office/drawing/2014/main" id="{82DCC777-4D62-4FD2-90A6-1187D050EBE1}"/>
              </a:ext>
            </a:extLst>
          </p:cNvPr>
          <p:cNvSpPr txBox="1">
            <a:spLocks/>
          </p:cNvSpPr>
          <p:nvPr/>
        </p:nvSpPr>
        <p:spPr>
          <a:xfrm>
            <a:off x="6472537" y="4535375"/>
            <a:ext cx="4742512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せいなんせんそう</a:t>
            </a:r>
          </a:p>
        </p:txBody>
      </p:sp>
      <p:sp>
        <p:nvSpPr>
          <p:cNvPr id="16" name="タイトル 2">
            <a:extLst>
              <a:ext uri="{FF2B5EF4-FFF2-40B4-BE49-F238E27FC236}">
                <a16:creationId xmlns:a16="http://schemas.microsoft.com/office/drawing/2014/main" id="{538DB420-BD36-4DB6-8B1F-F945C6A00858}"/>
              </a:ext>
            </a:extLst>
          </p:cNvPr>
          <p:cNvSpPr txBox="1">
            <a:spLocks/>
          </p:cNvSpPr>
          <p:nvPr/>
        </p:nvSpPr>
        <p:spPr>
          <a:xfrm>
            <a:off x="1460510" y="3554632"/>
            <a:ext cx="10574104" cy="1376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54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キーワード２   薩長同盟　</a:t>
            </a:r>
            <a:endParaRPr lang="ja-JP" altLang="en-US" sz="54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7" name="タイトル 2">
            <a:extLst>
              <a:ext uri="{FF2B5EF4-FFF2-40B4-BE49-F238E27FC236}">
                <a16:creationId xmlns:a16="http://schemas.microsoft.com/office/drawing/2014/main" id="{C0FF52E1-E560-4F81-87CE-4D589D72BCFC}"/>
              </a:ext>
            </a:extLst>
          </p:cNvPr>
          <p:cNvSpPr txBox="1">
            <a:spLocks/>
          </p:cNvSpPr>
          <p:nvPr/>
        </p:nvSpPr>
        <p:spPr>
          <a:xfrm>
            <a:off x="6344129" y="3081420"/>
            <a:ext cx="4742512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さっちょうどうめい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9E5718B2-4EA1-9205-6FE8-427E8BCC7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3249" y="1812669"/>
            <a:ext cx="4622800" cy="1422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504FA396-EAAC-4958-EEA3-77BADFD607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1976" y="3272201"/>
            <a:ext cx="4622800" cy="1422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D65DE764-3A0B-44C8-6EF2-B620CF554E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0796" y="4713464"/>
            <a:ext cx="4622800" cy="1422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タイトル 2">
            <a:extLst>
              <a:ext uri="{FF2B5EF4-FFF2-40B4-BE49-F238E27FC236}">
                <a16:creationId xmlns:a16="http://schemas.microsoft.com/office/drawing/2014/main" id="{F8DE7D53-4864-41E8-8CC6-F7BAFC961112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3387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9C358FB7-0ED9-4906-BF96-4CA25E5F7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9" name="タイトル 2">
            <a:extLst>
              <a:ext uri="{FF2B5EF4-FFF2-40B4-BE49-F238E27FC236}">
                <a16:creationId xmlns:a16="http://schemas.microsoft.com/office/drawing/2014/main" id="{3290626B-8FC1-4E45-BC96-86F2C4157FF8}"/>
              </a:ext>
            </a:extLst>
          </p:cNvPr>
          <p:cNvSpPr txBox="1">
            <a:spLocks/>
          </p:cNvSpPr>
          <p:nvPr/>
        </p:nvSpPr>
        <p:spPr>
          <a:xfrm>
            <a:off x="211940" y="3966942"/>
            <a:ext cx="10417849" cy="3045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3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西郷隆盛</a:t>
            </a:r>
            <a:endParaRPr lang="ja-JP" altLang="en-US" sz="13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1" name="タイトル 2">
            <a:extLst>
              <a:ext uri="{FF2B5EF4-FFF2-40B4-BE49-F238E27FC236}">
                <a16:creationId xmlns:a16="http://schemas.microsoft.com/office/drawing/2014/main" id="{3F83BA42-D662-4FBA-ABCD-192C41C6F9E3}"/>
              </a:ext>
            </a:extLst>
          </p:cNvPr>
          <p:cNvSpPr txBox="1">
            <a:spLocks/>
          </p:cNvSpPr>
          <p:nvPr/>
        </p:nvSpPr>
        <p:spPr>
          <a:xfrm>
            <a:off x="211940" y="3505080"/>
            <a:ext cx="7679475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72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さいごうたかもり</a:t>
            </a:r>
            <a:endParaRPr lang="ja-JP" altLang="en-US" sz="7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11E6DC93-41C5-458B-81FF-179CF5CECD69}"/>
              </a:ext>
            </a:extLst>
          </p:cNvPr>
          <p:cNvGrpSpPr/>
          <p:nvPr/>
        </p:nvGrpSpPr>
        <p:grpSpPr>
          <a:xfrm>
            <a:off x="8190368" y="1778017"/>
            <a:ext cx="6096000" cy="5004485"/>
            <a:chOff x="8190368" y="1778017"/>
            <a:chExt cx="6096000" cy="5004485"/>
          </a:xfrm>
        </p:grpSpPr>
        <p:sp>
          <p:nvSpPr>
            <p:cNvPr id="2" name="正方形/長方形 1">
              <a:extLst>
                <a:ext uri="{FF2B5EF4-FFF2-40B4-BE49-F238E27FC236}">
                  <a16:creationId xmlns:a16="http://schemas.microsoft.com/office/drawing/2014/main" id="{5F0370F8-00F8-4F89-8CC0-ADECB2713161}"/>
                </a:ext>
              </a:extLst>
            </p:cNvPr>
            <p:cNvSpPr/>
            <p:nvPr/>
          </p:nvSpPr>
          <p:spPr>
            <a:xfrm>
              <a:off x="8190368" y="6136171"/>
              <a:ext cx="6096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ja-JP" altLang="en-US">
                  <a:solidFill>
                    <a:schemeClr val="bg1"/>
                  </a:solidFill>
                  <a:latin typeface="Arial" panose="020B0604020202020204" pitchFamily="34" charset="0"/>
                </a:rPr>
                <a:t>国立国会図書館「近代日本人の肖像」 </a:t>
              </a:r>
              <a:r>
                <a:rPr lang="en-US" altLang="ja-JP">
                  <a:solidFill>
                    <a:schemeClr val="bg1"/>
                  </a:solidFill>
                  <a:latin typeface="Arial" panose="020B0604020202020204" pitchFamily="34" charset="0"/>
                </a:rPr>
                <a:t>(https://www.ndl.go.jp/portrait/)</a:t>
              </a:r>
              <a:endParaRPr lang="ja-JP" altLang="en-US">
                <a:solidFill>
                  <a:schemeClr val="bg1"/>
                </a:solidFill>
              </a:endParaRPr>
            </a:p>
          </p:txBody>
        </p:sp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E900F8B8-07DE-400E-BB9B-FB5F6B4E8A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27362" y="1778017"/>
              <a:ext cx="3475332" cy="4358153"/>
            </a:xfrm>
            <a:prstGeom prst="rect">
              <a:avLst/>
            </a:prstGeom>
          </p:spPr>
        </p:pic>
      </p:grpSp>
      <p:pic>
        <p:nvPicPr>
          <p:cNvPr id="7" name="図 6">
            <a:extLst>
              <a:ext uri="{FF2B5EF4-FFF2-40B4-BE49-F238E27FC236}">
                <a16:creationId xmlns:a16="http://schemas.microsoft.com/office/drawing/2014/main" id="{6825A572-EA61-68FB-96A7-A728D6FD89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306" y="3234284"/>
            <a:ext cx="7679475" cy="2901886"/>
          </a:xfrm>
          <a:prstGeom prst="rect">
            <a:avLst/>
          </a:prstGeom>
        </p:spPr>
      </p:pic>
      <p:sp>
        <p:nvSpPr>
          <p:cNvPr id="10" name="タイトル 2">
            <a:extLst>
              <a:ext uri="{FF2B5EF4-FFF2-40B4-BE49-F238E27FC236}">
                <a16:creationId xmlns:a16="http://schemas.microsoft.com/office/drawing/2014/main" id="{0917FAEC-20AE-4FB7-83EA-6775B3E3AC62}"/>
              </a:ext>
            </a:extLst>
          </p:cNvPr>
          <p:cNvSpPr txBox="1">
            <a:spLocks/>
          </p:cNvSpPr>
          <p:nvPr/>
        </p:nvSpPr>
        <p:spPr>
          <a:xfrm>
            <a:off x="159077" y="2098211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8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答え</a:t>
            </a:r>
            <a:endParaRPr lang="ja-JP" altLang="en-US" sz="8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D65A0E25-E1EC-4971-A8CD-568AD4E6A370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3910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タイトル 2">
            <a:extLst>
              <a:ext uri="{FF2B5EF4-FFF2-40B4-BE49-F238E27FC236}">
                <a16:creationId xmlns:a16="http://schemas.microsoft.com/office/drawing/2014/main" id="{CC3678AB-34B7-45E3-AA45-01771F16AEDC}"/>
              </a:ext>
            </a:extLst>
          </p:cNvPr>
          <p:cNvSpPr txBox="1">
            <a:spLocks/>
          </p:cNvSpPr>
          <p:nvPr/>
        </p:nvSpPr>
        <p:spPr>
          <a:xfrm>
            <a:off x="152155" y="2201059"/>
            <a:ext cx="12323010" cy="5298508"/>
          </a:xfrm>
          <a:prstGeom prst="rect">
            <a:avLst/>
          </a:prstGeom>
        </p:spPr>
        <p:txBody>
          <a:bodyPr vert="horz" lIns="91440" tIns="45720" rIns="91440" bIns="45720" spcCol="72000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0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西郷隆盛は倒幕運動で</a:t>
            </a:r>
            <a:r>
              <a:rPr lang="ja-JP" altLang="en-US" sz="4000" b="1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薩長同盟</a:t>
            </a:r>
            <a:r>
              <a:rPr lang="ja-JP" altLang="en-US" sz="40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を結ぶなど、大</a:t>
            </a:r>
            <a:endParaRPr lang="en-US" altLang="ja-JP" sz="40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40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40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きな役割を果たした</a:t>
            </a:r>
            <a:r>
              <a:rPr lang="ja-JP" altLang="en-US" sz="4000" b="1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薩摩藩</a:t>
            </a:r>
            <a:r>
              <a:rPr lang="ja-JP" altLang="en-US" sz="40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出身の人物です。明治</a:t>
            </a:r>
            <a:endParaRPr lang="en-US" altLang="ja-JP" sz="40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40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40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政府の指導者となったものの、辞任して薩摩に帰り、</a:t>
            </a:r>
            <a:endParaRPr lang="en-US" altLang="ja-JP" sz="40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40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40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後に</a:t>
            </a:r>
            <a:r>
              <a:rPr lang="ja-JP" altLang="en-US" sz="4000" b="1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西南戦争</a:t>
            </a:r>
            <a:r>
              <a:rPr lang="ja-JP" altLang="en-US" sz="40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の中心人物となりました。</a:t>
            </a:r>
            <a:endParaRPr lang="en-US" altLang="ja-JP" sz="40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40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40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</a:t>
            </a:r>
            <a:endParaRPr lang="en-US" altLang="ja-JP" sz="40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E56E2599-A52D-425C-A03C-3B1E65D6194C}"/>
              </a:ext>
            </a:extLst>
          </p:cNvPr>
          <p:cNvSpPr txBox="1">
            <a:spLocks/>
          </p:cNvSpPr>
          <p:nvPr/>
        </p:nvSpPr>
        <p:spPr>
          <a:xfrm>
            <a:off x="4375088" y="640523"/>
            <a:ext cx="5694408" cy="1140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西郷隆盛</a:t>
            </a:r>
            <a:endParaRPr lang="en-US" altLang="ja-JP" sz="6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498D50E-5AAE-4DDE-8AFF-3A98D3B4B98F}"/>
              </a:ext>
            </a:extLst>
          </p:cNvPr>
          <p:cNvSpPr txBox="1"/>
          <p:nvPr/>
        </p:nvSpPr>
        <p:spPr>
          <a:xfrm>
            <a:off x="3239302" y="2052605"/>
            <a:ext cx="2271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/>
              <a:t>とうばくうんどう</a:t>
            </a:r>
            <a:endParaRPr lang="en-US" altLang="ja-JP" b="1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3EFAC2A-3D79-4629-8F8B-3B32AEA7F195}"/>
              </a:ext>
            </a:extLst>
          </p:cNvPr>
          <p:cNvSpPr txBox="1"/>
          <p:nvPr/>
        </p:nvSpPr>
        <p:spPr>
          <a:xfrm>
            <a:off x="4142267" y="219232"/>
            <a:ext cx="3907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/>
              <a:t>　さいごう　たかもり</a:t>
            </a:r>
            <a:endParaRPr lang="en-US" altLang="ja-JP" sz="2800" b="1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40B5E3B-FECA-42F1-AC48-BD44349BBF80}"/>
              </a:ext>
            </a:extLst>
          </p:cNvPr>
          <p:cNvSpPr txBox="1"/>
          <p:nvPr/>
        </p:nvSpPr>
        <p:spPr>
          <a:xfrm>
            <a:off x="5705537" y="2064584"/>
            <a:ext cx="2563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/>
              <a:t>さっちょうどうめい</a:t>
            </a:r>
            <a:endParaRPr lang="en-US" altLang="ja-JP" b="1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B1263AC-F35B-40AB-B523-0B0404E67BAA}"/>
              </a:ext>
            </a:extLst>
          </p:cNvPr>
          <p:cNvSpPr txBox="1"/>
          <p:nvPr/>
        </p:nvSpPr>
        <p:spPr>
          <a:xfrm>
            <a:off x="1142576" y="5316548"/>
            <a:ext cx="2563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/>
              <a:t>せいなん　せんそう</a:t>
            </a:r>
            <a:endParaRPr lang="en-US" altLang="ja-JP" b="1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E5C4811-152A-41C4-8EAB-2343726A359A}"/>
              </a:ext>
            </a:extLst>
          </p:cNvPr>
          <p:cNvSpPr txBox="1"/>
          <p:nvPr/>
        </p:nvSpPr>
        <p:spPr>
          <a:xfrm>
            <a:off x="7495482" y="4261918"/>
            <a:ext cx="1013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/>
              <a:t>じにん</a:t>
            </a:r>
            <a:endParaRPr lang="en-US" altLang="ja-JP" b="1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4E6D9C5-BE1D-4A14-B167-0AF48190CA28}"/>
              </a:ext>
            </a:extLst>
          </p:cNvPr>
          <p:cNvSpPr txBox="1"/>
          <p:nvPr/>
        </p:nvSpPr>
        <p:spPr>
          <a:xfrm>
            <a:off x="773067" y="2083756"/>
            <a:ext cx="2271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/>
              <a:t>さいごうたかもり</a:t>
            </a:r>
            <a:endParaRPr lang="en-US" altLang="ja-JP" b="1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F818767-CB65-4311-9986-F27517C9B02C}"/>
              </a:ext>
            </a:extLst>
          </p:cNvPr>
          <p:cNvSpPr txBox="1"/>
          <p:nvPr/>
        </p:nvSpPr>
        <p:spPr>
          <a:xfrm>
            <a:off x="4931810" y="3104899"/>
            <a:ext cx="2563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/>
              <a:t>さつまはん</a:t>
            </a:r>
            <a:endParaRPr lang="en-US" altLang="ja-JP" b="1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58B60765-F822-489D-A77F-1073BAC89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17" y="1556541"/>
            <a:ext cx="10646797" cy="45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3054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>
            <a:extLst>
              <a:ext uri="{FF2B5EF4-FFF2-40B4-BE49-F238E27FC236}">
                <a16:creationId xmlns:a16="http://schemas.microsoft.com/office/drawing/2014/main" id="{09408012-CA03-440E-8228-66AEF8406A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9" name="タイトル 2">
            <a:extLst>
              <a:ext uri="{FF2B5EF4-FFF2-40B4-BE49-F238E27FC236}">
                <a16:creationId xmlns:a16="http://schemas.microsoft.com/office/drawing/2014/main" id="{C6E2E7D1-AA5B-436C-B9AE-0E980857F830}"/>
              </a:ext>
            </a:extLst>
          </p:cNvPr>
          <p:cNvSpPr txBox="1">
            <a:spLocks/>
          </p:cNvSpPr>
          <p:nvPr/>
        </p:nvSpPr>
        <p:spPr>
          <a:xfrm>
            <a:off x="1473361" y="5009583"/>
            <a:ext cx="10574104" cy="1376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5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キーワード３   殖産興業　</a:t>
            </a: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3A4B2629-DEDF-4062-9437-7A29326F1E95}"/>
              </a:ext>
            </a:extLst>
          </p:cNvPr>
          <p:cNvSpPr txBox="1">
            <a:spLocks/>
          </p:cNvSpPr>
          <p:nvPr/>
        </p:nvSpPr>
        <p:spPr>
          <a:xfrm>
            <a:off x="1556219" y="2091424"/>
            <a:ext cx="9069155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5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キーワード１　廃藩置県</a:t>
            </a:r>
          </a:p>
        </p:txBody>
      </p:sp>
      <p:sp>
        <p:nvSpPr>
          <p:cNvPr id="8" name="タイトル 2">
            <a:extLst>
              <a:ext uri="{FF2B5EF4-FFF2-40B4-BE49-F238E27FC236}">
                <a16:creationId xmlns:a16="http://schemas.microsoft.com/office/drawing/2014/main" id="{CAF49B20-EE4C-40B5-8400-4DEBC3452F7A}"/>
              </a:ext>
            </a:extLst>
          </p:cNvPr>
          <p:cNvSpPr txBox="1">
            <a:spLocks/>
          </p:cNvSpPr>
          <p:nvPr/>
        </p:nvSpPr>
        <p:spPr>
          <a:xfrm>
            <a:off x="6096000" y="3955236"/>
            <a:ext cx="463549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2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0" name="タイトル 2">
            <a:extLst>
              <a:ext uri="{FF2B5EF4-FFF2-40B4-BE49-F238E27FC236}">
                <a16:creationId xmlns:a16="http://schemas.microsoft.com/office/drawing/2014/main" id="{14BFE05A-65FF-4167-B070-57C3882A5E70}"/>
              </a:ext>
            </a:extLst>
          </p:cNvPr>
          <p:cNvSpPr txBox="1">
            <a:spLocks/>
          </p:cNvSpPr>
          <p:nvPr/>
        </p:nvSpPr>
        <p:spPr>
          <a:xfrm>
            <a:off x="6323825" y="4589443"/>
            <a:ext cx="344054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16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4" name="タイトル 2">
            <a:extLst>
              <a:ext uri="{FF2B5EF4-FFF2-40B4-BE49-F238E27FC236}">
                <a16:creationId xmlns:a16="http://schemas.microsoft.com/office/drawing/2014/main" id="{A351FD21-A11D-43CD-8AB8-8F0023C00BFF}"/>
              </a:ext>
            </a:extLst>
          </p:cNvPr>
          <p:cNvSpPr txBox="1">
            <a:spLocks/>
          </p:cNvSpPr>
          <p:nvPr/>
        </p:nvSpPr>
        <p:spPr>
          <a:xfrm>
            <a:off x="6535342" y="1574944"/>
            <a:ext cx="390508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はいはんちけん</a:t>
            </a:r>
          </a:p>
        </p:txBody>
      </p:sp>
      <p:sp>
        <p:nvSpPr>
          <p:cNvPr id="11" name="タイトル 2">
            <a:extLst>
              <a:ext uri="{FF2B5EF4-FFF2-40B4-BE49-F238E27FC236}">
                <a16:creationId xmlns:a16="http://schemas.microsoft.com/office/drawing/2014/main" id="{82DCC777-4D62-4FD2-90A6-1187D050EBE1}"/>
              </a:ext>
            </a:extLst>
          </p:cNvPr>
          <p:cNvSpPr txBox="1">
            <a:spLocks/>
          </p:cNvSpPr>
          <p:nvPr/>
        </p:nvSpPr>
        <p:spPr>
          <a:xfrm>
            <a:off x="6057694" y="4577798"/>
            <a:ext cx="4742512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しょくさんこうぎょう</a:t>
            </a:r>
          </a:p>
        </p:txBody>
      </p:sp>
      <p:sp>
        <p:nvSpPr>
          <p:cNvPr id="16" name="タイトル 2">
            <a:extLst>
              <a:ext uri="{FF2B5EF4-FFF2-40B4-BE49-F238E27FC236}">
                <a16:creationId xmlns:a16="http://schemas.microsoft.com/office/drawing/2014/main" id="{538DB420-BD36-4DB6-8B1F-F945C6A00858}"/>
              </a:ext>
            </a:extLst>
          </p:cNvPr>
          <p:cNvSpPr txBox="1">
            <a:spLocks/>
          </p:cNvSpPr>
          <p:nvPr/>
        </p:nvSpPr>
        <p:spPr>
          <a:xfrm>
            <a:off x="1473361" y="3555569"/>
            <a:ext cx="10574104" cy="1376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5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キーワード２   富国強兵　</a:t>
            </a:r>
          </a:p>
        </p:txBody>
      </p:sp>
      <p:sp>
        <p:nvSpPr>
          <p:cNvPr id="17" name="タイトル 2">
            <a:extLst>
              <a:ext uri="{FF2B5EF4-FFF2-40B4-BE49-F238E27FC236}">
                <a16:creationId xmlns:a16="http://schemas.microsoft.com/office/drawing/2014/main" id="{C0FF52E1-E560-4F81-87CE-4D589D72BCFC}"/>
              </a:ext>
            </a:extLst>
          </p:cNvPr>
          <p:cNvSpPr txBox="1">
            <a:spLocks/>
          </p:cNvSpPr>
          <p:nvPr/>
        </p:nvSpPr>
        <p:spPr>
          <a:xfrm>
            <a:off x="6501435" y="3029366"/>
            <a:ext cx="4742512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ふこくきょうへい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2ED6BBA2-DFE3-4E53-CED3-6B9DB80B9D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2698" y="1860045"/>
            <a:ext cx="4622800" cy="1474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885EEE0-3A33-45B8-E427-E3CDA53548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5164" y="3260041"/>
            <a:ext cx="4622800" cy="1422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510BE70B-94DF-8DC8-D6D4-DCCCBD5181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2698" y="4699405"/>
            <a:ext cx="4622800" cy="1422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タイトル 2">
            <a:extLst>
              <a:ext uri="{FF2B5EF4-FFF2-40B4-BE49-F238E27FC236}">
                <a16:creationId xmlns:a16="http://schemas.microsoft.com/office/drawing/2014/main" id="{EDAC3884-146B-4D2F-9284-B59BE9430BBE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60748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ギャラリー">
  <a:themeElements>
    <a:clrScheme name="ギャラリー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ギャラリー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ギャラリー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4874</TotalTime>
  <Words>1821</Words>
  <Application>Microsoft Office PowerPoint</Application>
  <PresentationFormat>ワイド画面</PresentationFormat>
  <Paragraphs>318</Paragraphs>
  <Slides>45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12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45</vt:i4>
      </vt:variant>
    </vt:vector>
  </HeadingPairs>
  <TitlesOfParts>
    <vt:vector size="59" baseType="lpstr">
      <vt:lpstr>ＭＳ Ｐゴシック</vt:lpstr>
      <vt:lpstr>Noto Sans JP</vt:lpstr>
      <vt:lpstr>新細明體</vt:lpstr>
      <vt:lpstr>UD Digi Kyokasho NP-B</vt:lpstr>
      <vt:lpstr>UD デジタル 教科書体 NP-B</vt:lpstr>
      <vt:lpstr>游ゴシック</vt:lpstr>
      <vt:lpstr>游ゴシック Light</vt:lpstr>
      <vt:lpstr>Arial</vt:lpstr>
      <vt:lpstr>Calibri</vt:lpstr>
      <vt:lpstr>Calibri Light</vt:lpstr>
      <vt:lpstr>Gill Sans MT</vt:lpstr>
      <vt:lpstr>Wingdings 2</vt:lpstr>
      <vt:lpstr>HDOfficeLightV0</vt:lpstr>
      <vt:lpstr>ギャラリー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歴史人物クイズ</dc:title>
  <dc:creator>colas@edu-c.local</dc:creator>
  <cp:lastModifiedBy>colas@edu-c.local</cp:lastModifiedBy>
  <cp:revision>327</cp:revision>
  <cp:lastPrinted>2023-09-04T06:04:21Z</cp:lastPrinted>
  <dcterms:created xsi:type="dcterms:W3CDTF">2023-05-22T02:39:51Z</dcterms:created>
  <dcterms:modified xsi:type="dcterms:W3CDTF">2023-09-26T06:03:55Z</dcterms:modified>
</cp:coreProperties>
</file>