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1" r:id="rId1"/>
    <p:sldMasterId id="2147484820" r:id="rId2"/>
  </p:sldMasterIdLst>
  <p:notesMasterIdLst>
    <p:notesMasterId r:id="rId13"/>
  </p:notesMasterIdLst>
  <p:sldIdLst>
    <p:sldId id="406" r:id="rId3"/>
    <p:sldId id="402" r:id="rId4"/>
    <p:sldId id="404" r:id="rId5"/>
    <p:sldId id="405" r:id="rId6"/>
    <p:sldId id="407" r:id="rId7"/>
    <p:sldId id="403" r:id="rId8"/>
    <p:sldId id="425" r:id="rId9"/>
    <p:sldId id="410" r:id="rId10"/>
    <p:sldId id="426" r:id="rId11"/>
    <p:sldId id="412" r:id="rId12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66"/>
    <a:srgbClr val="E4E1DC"/>
    <a:srgbClr val="E9E7E3"/>
    <a:srgbClr val="E6E3DE"/>
    <a:srgbClr val="EB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9EAD9-DBF4-448D-9640-62D2026FEDB6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F90-A198-4347-A57F-EC35BEFDD0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76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9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99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3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3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0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2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4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1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6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9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6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8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95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78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54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08F1F3-E9D1-47A0-9727-C4FE196C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92" y="0"/>
            <a:ext cx="10305422" cy="611522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2274119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歴史人物クイズ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使い方</a:t>
            </a:r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388284" y="6211669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冨嶽三十六景・凱風快晴</a:t>
            </a:r>
          </a:p>
        </p:txBody>
      </p:sp>
    </p:spTree>
    <p:extLst>
      <p:ext uri="{BB962C8B-B14F-4D97-AF65-F5344CB8AC3E}">
        <p14:creationId xmlns:p14="http://schemas.microsoft.com/office/powerpoint/2010/main" val="379369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lbase.nich.go.jp/media/tnm/A-11084-2/image/A-11084-2_A-11084-L.jpg">
            <a:extLst>
              <a:ext uri="{FF2B5EF4-FFF2-40B4-BE49-F238E27FC236}">
                <a16:creationId xmlns:a16="http://schemas.microsoft.com/office/drawing/2014/main" id="{9DE372D5-84C6-4087-A8B8-A50DEC27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326"/>
            <a:ext cx="12192000" cy="57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9912EF-3A80-45A3-AC3E-2311D4EA4332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2B050033-22FD-4C20-884E-54667EF9C6A7}"/>
              </a:ext>
            </a:extLst>
          </p:cNvPr>
          <p:cNvSpPr txBox="1">
            <a:spLocks/>
          </p:cNvSpPr>
          <p:nvPr/>
        </p:nvSpPr>
        <p:spPr>
          <a:xfrm>
            <a:off x="1295400" y="2108200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歴史人物クイズ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使い方　おわり</a:t>
            </a:r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7E98AD6-30A0-4D40-9104-2FAFB40496F7}"/>
              </a:ext>
            </a:extLst>
          </p:cNvPr>
          <p:cNvSpPr/>
          <p:nvPr/>
        </p:nvSpPr>
        <p:spPr>
          <a:xfrm>
            <a:off x="7109827" y="6170013"/>
            <a:ext cx="50440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 fontAlgn="base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歌舞伎図屏風（左</a:t>
            </a:r>
            <a:r>
              <a:rPr lang="ja-JP" altLang="en-US" b="1">
                <a:solidFill>
                  <a:srgbClr val="180614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隻）</a:t>
            </a:r>
          </a:p>
          <a:p>
            <a:pPr algn="r"/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63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889F472-89BF-4974-AE8D-B86AA93E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1691572"/>
            <a:ext cx="12041280" cy="46679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029B2C-B923-4E1D-9352-112B2AB8077C}"/>
              </a:ext>
            </a:extLst>
          </p:cNvPr>
          <p:cNvSpPr txBox="1"/>
          <p:nvPr/>
        </p:nvSpPr>
        <p:spPr>
          <a:xfrm>
            <a:off x="264936" y="150025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/>
              <a:t>まずはスライドショーの準備をします</a:t>
            </a:r>
            <a:endParaRPr kumimoji="1" lang="en-US" altLang="ja-JP" sz="480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561C8A7-FB26-4715-8B06-B1528BB9D780}"/>
              </a:ext>
            </a:extLst>
          </p:cNvPr>
          <p:cNvGrpSpPr/>
          <p:nvPr/>
        </p:nvGrpSpPr>
        <p:grpSpPr>
          <a:xfrm>
            <a:off x="1198386" y="1245587"/>
            <a:ext cx="9696450" cy="5215056"/>
            <a:chOff x="1566021" y="1526773"/>
            <a:chExt cx="9696450" cy="5215056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39F196B5-410B-4F30-B543-C6F4BD177614}"/>
                </a:ext>
              </a:extLst>
            </p:cNvPr>
            <p:cNvSpPr/>
            <p:nvPr/>
          </p:nvSpPr>
          <p:spPr>
            <a:xfrm>
              <a:off x="1566021" y="1526773"/>
              <a:ext cx="9696450" cy="5215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5E09F6B0-D59C-4D27-8472-DCAF6D08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3466" y="1602379"/>
              <a:ext cx="9201560" cy="5063846"/>
            </a:xfrm>
            <a:prstGeom prst="rect">
              <a:avLst/>
            </a:prstGeom>
          </p:spPr>
        </p:pic>
      </p:grp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77AE81D3-8D63-40C8-8287-01191E40575B}"/>
              </a:ext>
            </a:extLst>
          </p:cNvPr>
          <p:cNvSpPr/>
          <p:nvPr/>
        </p:nvSpPr>
        <p:spPr>
          <a:xfrm>
            <a:off x="8260499" y="1925929"/>
            <a:ext cx="2733115" cy="933450"/>
          </a:xfrm>
          <a:prstGeom prst="wedgeRoundRectCallout">
            <a:avLst>
              <a:gd name="adj1" fmla="val -24536"/>
              <a:gd name="adj2" fmla="val -68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スライドショーを</a:t>
            </a:r>
            <a:endParaRPr kumimoji="1" lang="en-US" altLang="ja-JP"/>
          </a:p>
          <a:p>
            <a:pPr algn="ctr"/>
            <a:r>
              <a:rPr kumimoji="1" lang="ja-JP" altLang="en-US"/>
              <a:t>クリックします</a:t>
            </a:r>
            <a:endParaRPr kumimoji="1" lang="en-US" altLang="ja-JP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20CFC38-955C-45F0-A8C0-01DBD783218E}"/>
              </a:ext>
            </a:extLst>
          </p:cNvPr>
          <p:cNvSpPr/>
          <p:nvPr/>
        </p:nvSpPr>
        <p:spPr>
          <a:xfrm>
            <a:off x="8329892" y="1353045"/>
            <a:ext cx="1297164" cy="2327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12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A2DCA-30A1-4412-BCDC-B965984FAABE}"/>
              </a:ext>
            </a:extLst>
          </p:cNvPr>
          <p:cNvSpPr/>
          <p:nvPr/>
        </p:nvSpPr>
        <p:spPr>
          <a:xfrm>
            <a:off x="1403967" y="1257300"/>
            <a:ext cx="9730758" cy="52680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423D9F-0E92-4C04-BE1D-2B3EDFFA12AA}"/>
              </a:ext>
            </a:extLst>
          </p:cNvPr>
          <p:cNvSpPr txBox="1"/>
          <p:nvPr/>
        </p:nvSpPr>
        <p:spPr>
          <a:xfrm>
            <a:off x="333375" y="195821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/>
              <a:t>次にスライドショーをはじめます</a:t>
            </a:r>
            <a:endParaRPr kumimoji="1" lang="en-US" altLang="ja-JP" sz="480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877D423-683D-4EDC-9A13-433F6AEC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92" y="1406284"/>
            <a:ext cx="8858657" cy="5022800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5B299E51-4D4D-429A-978C-61618678F987}"/>
              </a:ext>
            </a:extLst>
          </p:cNvPr>
          <p:cNvSpPr/>
          <p:nvPr/>
        </p:nvSpPr>
        <p:spPr>
          <a:xfrm>
            <a:off x="1752192" y="1840540"/>
            <a:ext cx="539430" cy="78401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A45329E2-2AFB-4A81-AC2A-EC40C4DFEB7A}"/>
              </a:ext>
            </a:extLst>
          </p:cNvPr>
          <p:cNvSpPr/>
          <p:nvPr/>
        </p:nvSpPr>
        <p:spPr>
          <a:xfrm>
            <a:off x="1651617" y="2847230"/>
            <a:ext cx="2733115" cy="933450"/>
          </a:xfrm>
          <a:prstGeom prst="wedgeRoundRectCallout">
            <a:avLst>
              <a:gd name="adj1" fmla="val -32203"/>
              <a:gd name="adj2" fmla="val -670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最初からを</a:t>
            </a:r>
            <a:endParaRPr kumimoji="1" lang="en-US" altLang="ja-JP"/>
          </a:p>
          <a:p>
            <a:pPr algn="ctr"/>
            <a:r>
              <a:rPr kumimoji="1" lang="ja-JP" altLang="en-US"/>
              <a:t>クリックします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10208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A2DCA-30A1-4412-BCDC-B965984FAABE}"/>
              </a:ext>
            </a:extLst>
          </p:cNvPr>
          <p:cNvSpPr/>
          <p:nvPr/>
        </p:nvSpPr>
        <p:spPr>
          <a:xfrm>
            <a:off x="1432542" y="937610"/>
            <a:ext cx="9978408" cy="58441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72EA0A-105C-449B-BC62-246E802F9312}"/>
              </a:ext>
            </a:extLst>
          </p:cNvPr>
          <p:cNvSpPr txBox="1"/>
          <p:nvPr/>
        </p:nvSpPr>
        <p:spPr>
          <a:xfrm>
            <a:off x="129558" y="171386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/>
              <a:t>画面いっぱいにスライドが広がります</a:t>
            </a:r>
            <a:endParaRPr kumimoji="1" lang="en-US" altLang="ja-JP" sz="48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5309CA-00DD-44D8-BDFA-671EC8B2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35" y="1067157"/>
            <a:ext cx="9643221" cy="54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C796B1-B93D-457C-931A-1C2D498A5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1714539"/>
            <a:ext cx="12041280" cy="4667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A2DCA-30A1-4412-BCDC-B965984FAABE}"/>
              </a:ext>
            </a:extLst>
          </p:cNvPr>
          <p:cNvSpPr/>
          <p:nvPr/>
        </p:nvSpPr>
        <p:spPr>
          <a:xfrm>
            <a:off x="295275" y="847724"/>
            <a:ext cx="6086474" cy="30003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72EA0A-105C-449B-BC62-246E802F9312}"/>
              </a:ext>
            </a:extLst>
          </p:cNvPr>
          <p:cNvSpPr txBox="1"/>
          <p:nvPr/>
        </p:nvSpPr>
        <p:spPr>
          <a:xfrm>
            <a:off x="142875" y="106977"/>
            <a:ext cx="1099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/>
              <a:t>画面上でクリックすると、次のページへ移動します</a:t>
            </a:r>
            <a:endParaRPr kumimoji="1" lang="en-US" altLang="ja-JP" sz="36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10AAED4-32F1-4370-9829-56891BEE07A0}"/>
              </a:ext>
            </a:extLst>
          </p:cNvPr>
          <p:cNvSpPr/>
          <p:nvPr/>
        </p:nvSpPr>
        <p:spPr>
          <a:xfrm>
            <a:off x="6072189" y="3044378"/>
            <a:ext cx="6086474" cy="35143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A8879101-2666-464E-9C4C-A7C42377C9C0}"/>
              </a:ext>
            </a:extLst>
          </p:cNvPr>
          <p:cNvSpPr/>
          <p:nvPr/>
        </p:nvSpPr>
        <p:spPr>
          <a:xfrm>
            <a:off x="9418804" y="2029431"/>
            <a:ext cx="2733115" cy="933450"/>
          </a:xfrm>
          <a:prstGeom prst="wedgeRoundRectCallout">
            <a:avLst>
              <a:gd name="adj1" fmla="val 13792"/>
              <a:gd name="adj2" fmla="val 745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ページがすすみます</a:t>
            </a:r>
            <a:endParaRPr kumimoji="1" lang="en-US" alt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CA0047-82D2-4BC6-8003-407A0AB1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6" y="885824"/>
            <a:ext cx="5221771" cy="2932626"/>
          </a:xfrm>
          <a:prstGeom prst="rect">
            <a:avLst/>
          </a:prstGeom>
        </p:spPr>
      </p:pic>
      <p:sp>
        <p:nvSpPr>
          <p:cNvPr id="13" name="矢印: 上 12">
            <a:extLst>
              <a:ext uri="{FF2B5EF4-FFF2-40B4-BE49-F238E27FC236}">
                <a16:creationId xmlns:a16="http://schemas.microsoft.com/office/drawing/2014/main" id="{75F29231-274C-4118-8634-5816DF2118B1}"/>
              </a:ext>
            </a:extLst>
          </p:cNvPr>
          <p:cNvSpPr/>
          <p:nvPr/>
        </p:nvSpPr>
        <p:spPr>
          <a:xfrm rot="19973200">
            <a:off x="2529448" y="1845356"/>
            <a:ext cx="245307" cy="626540"/>
          </a:xfrm>
          <a:prstGeom prst="upArrow">
            <a:avLst>
              <a:gd name="adj1" fmla="val 27814"/>
              <a:gd name="adj2" fmla="val 18801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92D9FA82-068C-42F1-8757-42C1F32C5BAE}"/>
              </a:ext>
            </a:extLst>
          </p:cNvPr>
          <p:cNvSpPr/>
          <p:nvPr/>
        </p:nvSpPr>
        <p:spPr>
          <a:xfrm>
            <a:off x="2652101" y="2587786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画面上で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1AE2B20-D6FF-4663-AC67-44963A8C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48" y="3208873"/>
            <a:ext cx="5705474" cy="31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7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2D6D71-DE34-409A-A774-FF721F4257A9}"/>
              </a:ext>
            </a:extLst>
          </p:cNvPr>
          <p:cNvSpPr/>
          <p:nvPr/>
        </p:nvSpPr>
        <p:spPr>
          <a:xfrm>
            <a:off x="1168401" y="875076"/>
            <a:ext cx="9978408" cy="58441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11DC6E-2533-4085-89F7-EE933E806FAF}"/>
              </a:ext>
            </a:extLst>
          </p:cNvPr>
          <p:cNvSpPr txBox="1"/>
          <p:nvPr/>
        </p:nvSpPr>
        <p:spPr>
          <a:xfrm>
            <a:off x="2371725" y="138734"/>
            <a:ext cx="783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/>
              <a:t>クイズ開始ページまで進みます</a:t>
            </a:r>
            <a:endParaRPr kumimoji="1" lang="en-US" altLang="ja-JP" sz="40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23923B-E58B-477E-AFE8-56454788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19" y="1019856"/>
            <a:ext cx="9483759" cy="53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F1B5A54-CCB4-4901-BDEA-5D5CB9D6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4" y="1692216"/>
            <a:ext cx="12041280" cy="466790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B9832A-DA0C-4254-97C4-5C8FCF61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8" y="173646"/>
            <a:ext cx="5265402" cy="2943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0610B9A-7BB8-4460-B5D5-571522D2A72B}"/>
              </a:ext>
            </a:extLst>
          </p:cNvPr>
          <p:cNvGrpSpPr/>
          <p:nvPr/>
        </p:nvGrpSpPr>
        <p:grpSpPr>
          <a:xfrm>
            <a:off x="6819101" y="203701"/>
            <a:ext cx="5245275" cy="2943225"/>
            <a:chOff x="1168401" y="1176966"/>
            <a:chExt cx="9601199" cy="538741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AEB91B4-AE47-4E1C-9C7E-1DB00233B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401" y="1176966"/>
              <a:ext cx="9601199" cy="538741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3CE64868-56DB-437A-9C87-62A3AA9A5457}"/>
                </a:ext>
              </a:extLst>
            </p:cNvPr>
            <p:cNvSpPr/>
            <p:nvPr/>
          </p:nvSpPr>
          <p:spPr>
            <a:xfrm>
              <a:off x="5765711" y="2690025"/>
              <a:ext cx="2702014" cy="862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C66EF51-0CA8-4284-A8EC-3FCA895A7601}"/>
              </a:ext>
            </a:extLst>
          </p:cNvPr>
          <p:cNvGrpSpPr/>
          <p:nvPr/>
        </p:nvGrpSpPr>
        <p:grpSpPr>
          <a:xfrm>
            <a:off x="306955" y="3602805"/>
            <a:ext cx="5245275" cy="2943225"/>
            <a:chOff x="1168401" y="1176966"/>
            <a:chExt cx="9601199" cy="5387417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4723FCA-3DE8-4644-9465-471A9204A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401" y="1176966"/>
              <a:ext cx="9601199" cy="538741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B0CD63EE-5572-4D2F-A4CB-850D707DE928}"/>
                </a:ext>
              </a:extLst>
            </p:cNvPr>
            <p:cNvSpPr/>
            <p:nvPr/>
          </p:nvSpPr>
          <p:spPr>
            <a:xfrm>
              <a:off x="5765711" y="2690025"/>
              <a:ext cx="2702014" cy="862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0D6994EC-FA9E-42AF-891C-407A750F99DC}"/>
              </a:ext>
            </a:extLst>
          </p:cNvPr>
          <p:cNvSpPr/>
          <p:nvPr/>
        </p:nvSpPr>
        <p:spPr>
          <a:xfrm>
            <a:off x="2689271" y="2040427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画面上で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1527A19C-FD10-4B0B-A478-CA253A6034A8}"/>
              </a:ext>
            </a:extLst>
          </p:cNvPr>
          <p:cNvSpPr/>
          <p:nvPr/>
        </p:nvSpPr>
        <p:spPr>
          <a:xfrm>
            <a:off x="8839200" y="2145810"/>
            <a:ext cx="2898261" cy="933450"/>
          </a:xfrm>
          <a:prstGeom prst="wedgeRoundRectCallout">
            <a:avLst>
              <a:gd name="adj1" fmla="val -7168"/>
              <a:gd name="adj2" fmla="val -1108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一つ目のキーワードが表示されます</a:t>
            </a:r>
            <a:endParaRPr kumimoji="1" lang="en-US" altLang="ja-JP"/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1DEE3001-ADFB-48AE-A33F-5D7F691242E8}"/>
              </a:ext>
            </a:extLst>
          </p:cNvPr>
          <p:cNvSpPr/>
          <p:nvPr/>
        </p:nvSpPr>
        <p:spPr>
          <a:xfrm>
            <a:off x="2565446" y="5848820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もう一度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36FEA6B-9296-4A13-AC2A-0B9E1CBFC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79" y="3602805"/>
            <a:ext cx="5232568" cy="2934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9BA98B24-8F8B-4908-82A0-655AC0D90CAA}"/>
              </a:ext>
            </a:extLst>
          </p:cNvPr>
          <p:cNvSpPr/>
          <p:nvPr/>
        </p:nvSpPr>
        <p:spPr>
          <a:xfrm>
            <a:off x="9294032" y="5827693"/>
            <a:ext cx="2733115" cy="933450"/>
          </a:xfrm>
          <a:prstGeom prst="wedgeRoundRectCallout">
            <a:avLst>
              <a:gd name="adj1" fmla="val -29821"/>
              <a:gd name="adj2" fmla="val -721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二つ目のキーワードが</a:t>
            </a:r>
            <a:endParaRPr kumimoji="1" lang="en-US" altLang="ja-JP"/>
          </a:p>
          <a:p>
            <a:pPr algn="ctr"/>
            <a:r>
              <a:rPr kumimoji="1" lang="ja-JP" altLang="en-US"/>
              <a:t>表示されます</a:t>
            </a:r>
            <a:endParaRPr kumimoji="1" lang="en-US" altLang="ja-JP"/>
          </a:p>
        </p:txBody>
      </p:sp>
      <p:sp>
        <p:nvSpPr>
          <p:cNvPr id="21" name="矢印: 上 20">
            <a:extLst>
              <a:ext uri="{FF2B5EF4-FFF2-40B4-BE49-F238E27FC236}">
                <a16:creationId xmlns:a16="http://schemas.microsoft.com/office/drawing/2014/main" id="{E9502A2C-D563-4A7C-8417-E7C27CF22A4B}"/>
              </a:ext>
            </a:extLst>
          </p:cNvPr>
          <p:cNvSpPr/>
          <p:nvPr/>
        </p:nvSpPr>
        <p:spPr>
          <a:xfrm rot="5400000">
            <a:off x="5921990" y="1504213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上 21">
            <a:extLst>
              <a:ext uri="{FF2B5EF4-FFF2-40B4-BE49-F238E27FC236}">
                <a16:creationId xmlns:a16="http://schemas.microsoft.com/office/drawing/2014/main" id="{4776C27F-6305-4C35-900C-FC2D872AABE0}"/>
              </a:ext>
            </a:extLst>
          </p:cNvPr>
          <p:cNvSpPr/>
          <p:nvPr/>
        </p:nvSpPr>
        <p:spPr>
          <a:xfrm rot="13959025">
            <a:off x="5872395" y="3163896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5E97D8EF-7843-4925-B33D-9C57479779C9}"/>
              </a:ext>
            </a:extLst>
          </p:cNvPr>
          <p:cNvSpPr/>
          <p:nvPr/>
        </p:nvSpPr>
        <p:spPr>
          <a:xfrm rot="5400000">
            <a:off x="5921990" y="4861193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D020D08-19B9-494F-88EF-B7E3EDF4BED1}"/>
              </a:ext>
            </a:extLst>
          </p:cNvPr>
          <p:cNvSpPr/>
          <p:nvPr/>
        </p:nvSpPr>
        <p:spPr>
          <a:xfrm>
            <a:off x="368839" y="31197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１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B611748-7303-4199-BF19-08E51B51ACF7}"/>
              </a:ext>
            </a:extLst>
          </p:cNvPr>
          <p:cNvSpPr/>
          <p:nvPr/>
        </p:nvSpPr>
        <p:spPr>
          <a:xfrm>
            <a:off x="6979189" y="3740827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４</a:t>
            </a: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C23ED94-C1FC-4878-8B57-1E9F6E6EAAEF}"/>
              </a:ext>
            </a:extLst>
          </p:cNvPr>
          <p:cNvSpPr/>
          <p:nvPr/>
        </p:nvSpPr>
        <p:spPr>
          <a:xfrm>
            <a:off x="521238" y="3696638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３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8631096-7A15-4915-B26A-84C4A9B7A5A2}"/>
              </a:ext>
            </a:extLst>
          </p:cNvPr>
          <p:cNvSpPr/>
          <p:nvPr/>
        </p:nvSpPr>
        <p:spPr>
          <a:xfrm>
            <a:off x="6979189" y="31197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２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9BAB8822-2D62-7D5F-521D-8EF384D55E3C}"/>
              </a:ext>
            </a:extLst>
          </p:cNvPr>
          <p:cNvSpPr/>
          <p:nvPr/>
        </p:nvSpPr>
        <p:spPr>
          <a:xfrm>
            <a:off x="9330678" y="5136134"/>
            <a:ext cx="1476150" cy="471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854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A7F258-ED9D-4C6C-85D3-51690952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3" y="1612572"/>
            <a:ext cx="12041280" cy="4667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2D300D-4BD1-4C61-BBD3-2B9991A6E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87" y="3569094"/>
            <a:ext cx="5524256" cy="310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71498F-6458-418F-8D83-BB52CDCD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65" y="3486980"/>
            <a:ext cx="5305355" cy="2967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4A96A6D-3998-49E4-B42C-D1590FC30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17" y="212704"/>
            <a:ext cx="5523370" cy="310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36FEA6B-9296-4A13-AC2A-0B9E1CBFC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00" y="212704"/>
            <a:ext cx="5232568" cy="2934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9BA98B24-8F8B-4908-82A0-655AC0D90CAA}"/>
              </a:ext>
            </a:extLst>
          </p:cNvPr>
          <p:cNvSpPr/>
          <p:nvPr/>
        </p:nvSpPr>
        <p:spPr>
          <a:xfrm>
            <a:off x="2317973" y="2381088"/>
            <a:ext cx="3185295" cy="933450"/>
          </a:xfrm>
          <a:prstGeom prst="wedgeRoundRectCallout">
            <a:avLst>
              <a:gd name="adj1" fmla="val -33111"/>
              <a:gd name="adj2" fmla="val -74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キーワードをもとに</a:t>
            </a:r>
            <a:endParaRPr kumimoji="1" lang="en-US" altLang="ja-JP"/>
          </a:p>
          <a:p>
            <a:pPr algn="ctr"/>
            <a:r>
              <a:rPr kumimoji="1" lang="ja-JP" altLang="en-US"/>
              <a:t>答えを考えて、クリック</a:t>
            </a:r>
            <a:endParaRPr kumimoji="1" lang="en-US" altLang="ja-JP"/>
          </a:p>
        </p:txBody>
      </p:sp>
      <p:sp>
        <p:nvSpPr>
          <p:cNvPr id="21" name="矢印: 上 20">
            <a:extLst>
              <a:ext uri="{FF2B5EF4-FFF2-40B4-BE49-F238E27FC236}">
                <a16:creationId xmlns:a16="http://schemas.microsoft.com/office/drawing/2014/main" id="{E9502A2C-D563-4A7C-8417-E7C27CF22A4B}"/>
              </a:ext>
            </a:extLst>
          </p:cNvPr>
          <p:cNvSpPr/>
          <p:nvPr/>
        </p:nvSpPr>
        <p:spPr>
          <a:xfrm rot="5400000">
            <a:off x="5680033" y="1492370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上 21">
            <a:extLst>
              <a:ext uri="{FF2B5EF4-FFF2-40B4-BE49-F238E27FC236}">
                <a16:creationId xmlns:a16="http://schemas.microsoft.com/office/drawing/2014/main" id="{4776C27F-6305-4C35-900C-FC2D872AABE0}"/>
              </a:ext>
            </a:extLst>
          </p:cNvPr>
          <p:cNvSpPr/>
          <p:nvPr/>
        </p:nvSpPr>
        <p:spPr>
          <a:xfrm rot="13959025">
            <a:off x="5655624" y="3252252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5E97D8EF-7843-4925-B33D-9C57479779C9}"/>
              </a:ext>
            </a:extLst>
          </p:cNvPr>
          <p:cNvSpPr/>
          <p:nvPr/>
        </p:nvSpPr>
        <p:spPr>
          <a:xfrm rot="5400000">
            <a:off x="5697658" y="4795166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D020D08-19B9-494F-88EF-B7E3EDF4BED1}"/>
              </a:ext>
            </a:extLst>
          </p:cNvPr>
          <p:cNvSpPr/>
          <p:nvPr/>
        </p:nvSpPr>
        <p:spPr>
          <a:xfrm>
            <a:off x="368839" y="31197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１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B611748-7303-4199-BF19-08E51B51ACF7}"/>
              </a:ext>
            </a:extLst>
          </p:cNvPr>
          <p:cNvSpPr/>
          <p:nvPr/>
        </p:nvSpPr>
        <p:spPr>
          <a:xfrm>
            <a:off x="6563588" y="3668879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４</a:t>
            </a: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C23ED94-C1FC-4878-8B57-1E9F6E6EAAEF}"/>
              </a:ext>
            </a:extLst>
          </p:cNvPr>
          <p:cNvSpPr/>
          <p:nvPr/>
        </p:nvSpPr>
        <p:spPr>
          <a:xfrm>
            <a:off x="356678" y="3569094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３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8631096-7A15-4915-B26A-84C4A9B7A5A2}"/>
              </a:ext>
            </a:extLst>
          </p:cNvPr>
          <p:cNvSpPr/>
          <p:nvPr/>
        </p:nvSpPr>
        <p:spPr>
          <a:xfrm>
            <a:off x="6563588" y="28104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２</a:t>
            </a:r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107310D2-886D-4D8D-923F-C1059C5D02E9}"/>
              </a:ext>
            </a:extLst>
          </p:cNvPr>
          <p:cNvSpPr/>
          <p:nvPr/>
        </p:nvSpPr>
        <p:spPr>
          <a:xfrm>
            <a:off x="9170590" y="2286548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答えページを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62C9EECA-1FC8-423C-8FA7-5693FB28D5B9}"/>
              </a:ext>
            </a:extLst>
          </p:cNvPr>
          <p:cNvSpPr/>
          <p:nvPr/>
        </p:nvSpPr>
        <p:spPr>
          <a:xfrm>
            <a:off x="7714213" y="5737478"/>
            <a:ext cx="2733115" cy="933450"/>
          </a:xfrm>
          <a:prstGeom prst="wedgeRoundRectCallout">
            <a:avLst>
              <a:gd name="adj1" fmla="val 53471"/>
              <a:gd name="adj2" fmla="val -343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  <a:p>
            <a:pPr algn="ctr"/>
            <a:r>
              <a:rPr kumimoji="1" lang="ja-JP" altLang="en-US"/>
              <a:t>関係する画像が出ます</a:t>
            </a:r>
            <a:endParaRPr kumimoji="1" lang="en-US" altLang="ja-JP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3853D5BC-60B9-4EF5-BC0A-45436A82ED74}"/>
              </a:ext>
            </a:extLst>
          </p:cNvPr>
          <p:cNvSpPr/>
          <p:nvPr/>
        </p:nvSpPr>
        <p:spPr>
          <a:xfrm>
            <a:off x="10666403" y="4483033"/>
            <a:ext cx="1476150" cy="2374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F63DA41B-9B7E-4B36-AA21-57A7FE496324}"/>
              </a:ext>
            </a:extLst>
          </p:cNvPr>
          <p:cNvSpPr/>
          <p:nvPr/>
        </p:nvSpPr>
        <p:spPr>
          <a:xfrm>
            <a:off x="1326019" y="4933772"/>
            <a:ext cx="3098827" cy="1257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1DEE3001-ADFB-48AE-A33F-5D7F691242E8}"/>
              </a:ext>
            </a:extLst>
          </p:cNvPr>
          <p:cNvSpPr/>
          <p:nvPr/>
        </p:nvSpPr>
        <p:spPr>
          <a:xfrm>
            <a:off x="3620178" y="5902476"/>
            <a:ext cx="1883090" cy="891828"/>
          </a:xfrm>
          <a:prstGeom prst="wedgeRoundRectCallout">
            <a:avLst>
              <a:gd name="adj1" fmla="val -32197"/>
              <a:gd name="adj2" fmla="val -78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答えが</a:t>
            </a:r>
            <a:endParaRPr kumimoji="1" lang="en-US" altLang="ja-JP"/>
          </a:p>
          <a:p>
            <a:pPr algn="ctr"/>
            <a:r>
              <a:rPr kumimoji="1" lang="ja-JP" altLang="en-US"/>
              <a:t>表示されます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77100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59544B1-F059-4B6F-B01B-2D43E4899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C9D327B-2632-4732-87F7-6A451D34E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4" y="1600939"/>
            <a:ext cx="7583646" cy="4263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A8FDDD-29D3-489E-A223-5D54D3E8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25" y="4903531"/>
            <a:ext cx="3427394" cy="1922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8BA97D8F-4C9E-42BF-AA35-498156A746D7}"/>
              </a:ext>
            </a:extLst>
          </p:cNvPr>
          <p:cNvSpPr/>
          <p:nvPr/>
        </p:nvSpPr>
        <p:spPr>
          <a:xfrm>
            <a:off x="5858804" y="5224060"/>
            <a:ext cx="2197101" cy="1523452"/>
          </a:xfrm>
          <a:prstGeom prst="wedgeRoundRectCallout">
            <a:avLst>
              <a:gd name="adj1" fmla="val 7039"/>
              <a:gd name="adj2" fmla="val -66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  <a:p>
            <a:pPr algn="ctr"/>
            <a:r>
              <a:rPr kumimoji="1" lang="ja-JP" altLang="en-US"/>
              <a:t>次の問題へ</a:t>
            </a:r>
            <a:endParaRPr kumimoji="1" lang="en-US" altLang="ja-JP"/>
          </a:p>
          <a:p>
            <a:pPr algn="ctr"/>
            <a:r>
              <a:rPr kumimoji="1" lang="ja-JP" altLang="en-US"/>
              <a:t>進めます</a:t>
            </a:r>
            <a:endParaRPr kumimoji="1" lang="en-US" altLang="ja-JP"/>
          </a:p>
        </p:txBody>
      </p:sp>
      <p:sp>
        <p:nvSpPr>
          <p:cNvPr id="32" name="矢印: 上 31">
            <a:extLst>
              <a:ext uri="{FF2B5EF4-FFF2-40B4-BE49-F238E27FC236}">
                <a16:creationId xmlns:a16="http://schemas.microsoft.com/office/drawing/2014/main" id="{43EF30DB-FB65-4460-95BC-851A9169A022}"/>
              </a:ext>
            </a:extLst>
          </p:cNvPr>
          <p:cNvSpPr/>
          <p:nvPr/>
        </p:nvSpPr>
        <p:spPr>
          <a:xfrm rot="7026252">
            <a:off x="7897704" y="4832340"/>
            <a:ext cx="602019" cy="681176"/>
          </a:xfrm>
          <a:prstGeom prst="upArrow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6ABF4C5-71FF-4CA5-8B37-7C466270D310}"/>
              </a:ext>
            </a:extLst>
          </p:cNvPr>
          <p:cNvSpPr txBox="1"/>
          <p:nvPr/>
        </p:nvSpPr>
        <p:spPr>
          <a:xfrm>
            <a:off x="1349374" y="462245"/>
            <a:ext cx="974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/>
              <a:t>まとめのページで学習の確認をします</a:t>
            </a:r>
            <a:endParaRPr kumimoji="1" lang="en-US" altLang="ja-JP" sz="4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1536EC-8CE6-4B1B-B3AA-77EFBA14FD6B}"/>
              </a:ext>
            </a:extLst>
          </p:cNvPr>
          <p:cNvSpPr txBox="1"/>
          <p:nvPr/>
        </p:nvSpPr>
        <p:spPr>
          <a:xfrm>
            <a:off x="3136743" y="40857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わ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9478892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4876</TotalTime>
  <Words>180</Words>
  <Application>Microsoft Office PowerPoint</Application>
  <PresentationFormat>ワイド画面</PresentationFormat>
  <Paragraphs>52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22" baseType="lpstr">
      <vt:lpstr>ＭＳ Ｐゴシック</vt:lpstr>
      <vt:lpstr>Noto Sans JP</vt:lpstr>
      <vt:lpstr>UD デジタル 教科書体 NP-B</vt:lpstr>
      <vt:lpstr>游ゴシック</vt:lpstr>
      <vt:lpstr>游ゴシック Light</vt:lpstr>
      <vt:lpstr>Arial</vt:lpstr>
      <vt:lpstr>Calibri</vt:lpstr>
      <vt:lpstr>Calibri Light</vt:lpstr>
      <vt:lpstr>Gill Sans MT</vt:lpstr>
      <vt:lpstr>Wingdings 2</vt:lpstr>
      <vt:lpstr>HDOfficeLightV0</vt:lpstr>
      <vt:lpstr>ギャラリー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歴史人物クイズ</dc:title>
  <dc:creator>colas@edu-c.local</dc:creator>
  <cp:lastModifiedBy>colas@edu-c.local</cp:lastModifiedBy>
  <cp:revision>328</cp:revision>
  <cp:lastPrinted>2023-09-04T06:04:21Z</cp:lastPrinted>
  <dcterms:created xsi:type="dcterms:W3CDTF">2023-05-22T02:39:51Z</dcterms:created>
  <dcterms:modified xsi:type="dcterms:W3CDTF">2023-09-26T06:17:27Z</dcterms:modified>
</cp:coreProperties>
</file>