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8" r:id="rId5"/>
    <p:sldId id="312" r:id="rId6"/>
    <p:sldId id="321" r:id="rId7"/>
    <p:sldId id="315" r:id="rId8"/>
    <p:sldId id="318" r:id="rId9"/>
    <p:sldId id="313" r:id="rId10"/>
    <p:sldId id="320" r:id="rId11"/>
    <p:sldId id="311" r:id="rId12"/>
    <p:sldId id="322" r:id="rId13"/>
    <p:sldId id="310" r:id="rId14"/>
    <p:sldId id="323" r:id="rId15"/>
    <p:sldId id="309" r:id="rId16"/>
    <p:sldId id="324" r:id="rId17"/>
    <p:sldId id="308" r:id="rId18"/>
    <p:sldId id="325" r:id="rId19"/>
    <p:sldId id="307" r:id="rId20"/>
    <p:sldId id="326" r:id="rId21"/>
    <p:sldId id="306" r:id="rId22"/>
    <p:sldId id="327" r:id="rId23"/>
    <p:sldId id="305" r:id="rId24"/>
    <p:sldId id="328" r:id="rId25"/>
    <p:sldId id="304" r:id="rId26"/>
    <p:sldId id="329" r:id="rId27"/>
    <p:sldId id="303" r:id="rId28"/>
    <p:sldId id="330" r:id="rId29"/>
    <p:sldId id="302" r:id="rId30"/>
    <p:sldId id="331" r:id="rId31"/>
    <p:sldId id="301" r:id="rId32"/>
    <p:sldId id="332" r:id="rId33"/>
    <p:sldId id="300" r:id="rId34"/>
    <p:sldId id="333" r:id="rId35"/>
    <p:sldId id="299" r:id="rId36"/>
    <p:sldId id="334" r:id="rId37"/>
    <p:sldId id="369" r:id="rId3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豊 松永" userId="0f47802c-55e8-44c5-9ad5-0765a8f03ca5" providerId="ADAL" clId="{FD4BCF83-457C-40CA-8253-435D2C131ACE}"/>
    <pc:docChg chg="delSld modSld">
      <pc:chgData name="豊 松永" userId="0f47802c-55e8-44c5-9ad5-0765a8f03ca5" providerId="ADAL" clId="{FD4BCF83-457C-40CA-8253-435D2C131ACE}" dt="2023-09-15T00:56:39.307" v="148" actId="14100"/>
      <pc:docMkLst>
        <pc:docMk/>
      </pc:docMkLst>
      <pc:sldChg chg="modSp">
        <pc:chgData name="豊 松永" userId="0f47802c-55e8-44c5-9ad5-0765a8f03ca5" providerId="ADAL" clId="{FD4BCF83-457C-40CA-8253-435D2C131ACE}" dt="2023-09-15T00:54:40.878" v="93" actId="120"/>
        <pc:sldMkLst>
          <pc:docMk/>
          <pc:sldMk cId="2036962852" sldId="318"/>
        </pc:sldMkLst>
        <pc:spChg chg="mod">
          <ac:chgData name="豊 松永" userId="0f47802c-55e8-44c5-9ad5-0765a8f03ca5" providerId="ADAL" clId="{FD4BCF83-457C-40CA-8253-435D2C131ACE}" dt="2023-09-15T00:54:40.878" v="93" actId="120"/>
          <ac:spMkLst>
            <pc:docMk/>
            <pc:sldMk cId="2036962852" sldId="318"/>
            <ac:spMk id="4" creationId="{F5654E3D-F2DB-425D-9938-9CBDD6874EA9}"/>
          </ac:spMkLst>
        </pc:spChg>
      </pc:sldChg>
      <pc:sldChg chg="modSp">
        <pc:chgData name="豊 松永" userId="0f47802c-55e8-44c5-9ad5-0765a8f03ca5" providerId="ADAL" clId="{FD4BCF83-457C-40CA-8253-435D2C131ACE}" dt="2023-09-15T00:54:46.727" v="95" actId="120"/>
        <pc:sldMkLst>
          <pc:docMk/>
          <pc:sldMk cId="1264844763" sldId="320"/>
        </pc:sldMkLst>
        <pc:spChg chg="mod">
          <ac:chgData name="豊 松永" userId="0f47802c-55e8-44c5-9ad5-0765a8f03ca5" providerId="ADAL" clId="{FD4BCF83-457C-40CA-8253-435D2C131ACE}" dt="2023-09-15T00:54:46.727" v="95" actId="120"/>
          <ac:spMkLst>
            <pc:docMk/>
            <pc:sldMk cId="1264844763" sldId="320"/>
            <ac:spMk id="4" creationId="{4697745C-4538-43B5-B35C-1C68FA3E8F27}"/>
          </ac:spMkLst>
        </pc:spChg>
      </pc:sldChg>
      <pc:sldChg chg="modSp">
        <pc:chgData name="豊 松永" userId="0f47802c-55e8-44c5-9ad5-0765a8f03ca5" providerId="ADAL" clId="{FD4BCF83-457C-40CA-8253-435D2C131ACE}" dt="2023-09-15T00:54:36.076" v="90" actId="14100"/>
        <pc:sldMkLst>
          <pc:docMk/>
          <pc:sldMk cId="3569801875" sldId="321"/>
        </pc:sldMkLst>
        <pc:spChg chg="mod">
          <ac:chgData name="豊 松永" userId="0f47802c-55e8-44c5-9ad5-0765a8f03ca5" providerId="ADAL" clId="{FD4BCF83-457C-40CA-8253-435D2C131ACE}" dt="2023-09-15T00:54:36.076" v="90" actId="14100"/>
          <ac:spMkLst>
            <pc:docMk/>
            <pc:sldMk cId="3569801875" sldId="321"/>
            <ac:spMk id="4" creationId="{7E30385C-F3E1-45A2-B82B-F07F008042DC}"/>
          </ac:spMkLst>
        </pc:spChg>
      </pc:sldChg>
      <pc:sldChg chg="modSp">
        <pc:chgData name="豊 松永" userId="0f47802c-55e8-44c5-9ad5-0765a8f03ca5" providerId="ADAL" clId="{FD4BCF83-457C-40CA-8253-435D2C131ACE}" dt="2023-09-15T00:54:55.068" v="99" actId="14100"/>
        <pc:sldMkLst>
          <pc:docMk/>
          <pc:sldMk cId="3693628977" sldId="322"/>
        </pc:sldMkLst>
        <pc:spChg chg="mod">
          <ac:chgData name="豊 松永" userId="0f47802c-55e8-44c5-9ad5-0765a8f03ca5" providerId="ADAL" clId="{FD4BCF83-457C-40CA-8253-435D2C131ACE}" dt="2023-09-15T00:54:55.068" v="99" actId="14100"/>
          <ac:spMkLst>
            <pc:docMk/>
            <pc:sldMk cId="3693628977" sldId="322"/>
            <ac:spMk id="4" creationId="{9EECF2BD-1C7F-4323-92D4-6D43AF47DCC8}"/>
          </ac:spMkLst>
        </pc:spChg>
      </pc:sldChg>
      <pc:sldChg chg="modSp">
        <pc:chgData name="豊 松永" userId="0f47802c-55e8-44c5-9ad5-0765a8f03ca5" providerId="ADAL" clId="{FD4BCF83-457C-40CA-8253-435D2C131ACE}" dt="2023-09-15T00:55:04.140" v="103" actId="14100"/>
        <pc:sldMkLst>
          <pc:docMk/>
          <pc:sldMk cId="1620674663" sldId="323"/>
        </pc:sldMkLst>
        <pc:spChg chg="mod">
          <ac:chgData name="豊 松永" userId="0f47802c-55e8-44c5-9ad5-0765a8f03ca5" providerId="ADAL" clId="{FD4BCF83-457C-40CA-8253-435D2C131ACE}" dt="2023-09-15T00:55:04.140" v="103" actId="14100"/>
          <ac:spMkLst>
            <pc:docMk/>
            <pc:sldMk cId="1620674663" sldId="323"/>
            <ac:spMk id="4" creationId="{80EE8D28-2CCF-48CD-AFFD-B77836E6C4D8}"/>
          </ac:spMkLst>
        </pc:spChg>
      </pc:sldChg>
      <pc:sldChg chg="modSp">
        <pc:chgData name="豊 松永" userId="0f47802c-55e8-44c5-9ad5-0765a8f03ca5" providerId="ADAL" clId="{FD4BCF83-457C-40CA-8253-435D2C131ACE}" dt="2023-09-15T00:55:13.195" v="107" actId="14100"/>
        <pc:sldMkLst>
          <pc:docMk/>
          <pc:sldMk cId="584608657" sldId="324"/>
        </pc:sldMkLst>
        <pc:spChg chg="mod">
          <ac:chgData name="豊 松永" userId="0f47802c-55e8-44c5-9ad5-0765a8f03ca5" providerId="ADAL" clId="{FD4BCF83-457C-40CA-8253-435D2C131ACE}" dt="2023-09-15T00:55:13.195" v="107" actId="14100"/>
          <ac:spMkLst>
            <pc:docMk/>
            <pc:sldMk cId="584608657" sldId="324"/>
            <ac:spMk id="4" creationId="{9DA248F1-6AAD-4274-879B-E4A7F0E84757}"/>
          </ac:spMkLst>
        </pc:spChg>
      </pc:sldChg>
      <pc:sldChg chg="modSp">
        <pc:chgData name="豊 松永" userId="0f47802c-55e8-44c5-9ad5-0765a8f03ca5" providerId="ADAL" clId="{FD4BCF83-457C-40CA-8253-435D2C131ACE}" dt="2023-09-15T00:55:20.796" v="111" actId="14100"/>
        <pc:sldMkLst>
          <pc:docMk/>
          <pc:sldMk cId="4245008511" sldId="325"/>
        </pc:sldMkLst>
        <pc:spChg chg="mod">
          <ac:chgData name="豊 松永" userId="0f47802c-55e8-44c5-9ad5-0765a8f03ca5" providerId="ADAL" clId="{FD4BCF83-457C-40CA-8253-435D2C131ACE}" dt="2023-09-15T00:55:20.796" v="111" actId="14100"/>
          <ac:spMkLst>
            <pc:docMk/>
            <pc:sldMk cId="4245008511" sldId="325"/>
            <ac:spMk id="4" creationId="{72E458C2-5166-4B34-80A5-52482A501384}"/>
          </ac:spMkLst>
        </pc:spChg>
      </pc:sldChg>
      <pc:sldChg chg="modSp">
        <pc:chgData name="豊 松永" userId="0f47802c-55e8-44c5-9ad5-0765a8f03ca5" providerId="ADAL" clId="{FD4BCF83-457C-40CA-8253-435D2C131ACE}" dt="2023-09-15T00:55:33.550" v="119" actId="20577"/>
        <pc:sldMkLst>
          <pc:docMk/>
          <pc:sldMk cId="3413882180" sldId="326"/>
        </pc:sldMkLst>
        <pc:spChg chg="mod">
          <ac:chgData name="豊 松永" userId="0f47802c-55e8-44c5-9ad5-0765a8f03ca5" providerId="ADAL" clId="{FD4BCF83-457C-40CA-8253-435D2C131ACE}" dt="2023-09-15T00:55:33.550" v="119" actId="20577"/>
          <ac:spMkLst>
            <pc:docMk/>
            <pc:sldMk cId="3413882180" sldId="326"/>
            <ac:spMk id="4" creationId="{52A8DE37-94AD-46CD-BDA5-6DC9C26F3A19}"/>
          </ac:spMkLst>
        </pc:spChg>
      </pc:sldChg>
      <pc:sldChg chg="modSp">
        <pc:chgData name="豊 松永" userId="0f47802c-55e8-44c5-9ad5-0765a8f03ca5" providerId="ADAL" clId="{FD4BCF83-457C-40CA-8253-435D2C131ACE}" dt="2023-09-15T00:55:47.132" v="123" actId="14100"/>
        <pc:sldMkLst>
          <pc:docMk/>
          <pc:sldMk cId="4207575548" sldId="328"/>
        </pc:sldMkLst>
        <pc:spChg chg="mod">
          <ac:chgData name="豊 松永" userId="0f47802c-55e8-44c5-9ad5-0765a8f03ca5" providerId="ADAL" clId="{FD4BCF83-457C-40CA-8253-435D2C131ACE}" dt="2023-09-15T00:55:47.132" v="123" actId="14100"/>
          <ac:spMkLst>
            <pc:docMk/>
            <pc:sldMk cId="4207575548" sldId="328"/>
            <ac:spMk id="4" creationId="{65C360AD-533A-4505-AD88-55E115C4DF5B}"/>
          </ac:spMkLst>
        </pc:spChg>
      </pc:sldChg>
      <pc:sldChg chg="modSp">
        <pc:chgData name="豊 松永" userId="0f47802c-55e8-44c5-9ad5-0765a8f03ca5" providerId="ADAL" clId="{FD4BCF83-457C-40CA-8253-435D2C131ACE}" dt="2023-09-15T00:55:56.502" v="127" actId="120"/>
        <pc:sldMkLst>
          <pc:docMk/>
          <pc:sldMk cId="3929148271" sldId="329"/>
        </pc:sldMkLst>
        <pc:spChg chg="mod">
          <ac:chgData name="豊 松永" userId="0f47802c-55e8-44c5-9ad5-0765a8f03ca5" providerId="ADAL" clId="{FD4BCF83-457C-40CA-8253-435D2C131ACE}" dt="2023-09-15T00:55:56.502" v="127" actId="120"/>
          <ac:spMkLst>
            <pc:docMk/>
            <pc:sldMk cId="3929148271" sldId="329"/>
            <ac:spMk id="4" creationId="{4F187355-2EEF-408B-B304-1AFBEF9C05B7}"/>
          </ac:spMkLst>
        </pc:spChg>
      </pc:sldChg>
      <pc:sldChg chg="modSp">
        <pc:chgData name="豊 松永" userId="0f47802c-55e8-44c5-9ad5-0765a8f03ca5" providerId="ADAL" clId="{FD4BCF83-457C-40CA-8253-435D2C131ACE}" dt="2023-09-15T00:56:04.484" v="130" actId="14100"/>
        <pc:sldMkLst>
          <pc:docMk/>
          <pc:sldMk cId="1563245738" sldId="330"/>
        </pc:sldMkLst>
        <pc:spChg chg="mod">
          <ac:chgData name="豊 松永" userId="0f47802c-55e8-44c5-9ad5-0765a8f03ca5" providerId="ADAL" clId="{FD4BCF83-457C-40CA-8253-435D2C131ACE}" dt="2023-09-15T00:56:04.484" v="130" actId="14100"/>
          <ac:spMkLst>
            <pc:docMk/>
            <pc:sldMk cId="1563245738" sldId="330"/>
            <ac:spMk id="4" creationId="{84AC9038-C7DE-4910-9840-F10F05011EFC}"/>
          </ac:spMkLst>
        </pc:spChg>
      </pc:sldChg>
      <pc:sldChg chg="modSp">
        <pc:chgData name="豊 松永" userId="0f47802c-55e8-44c5-9ad5-0765a8f03ca5" providerId="ADAL" clId="{FD4BCF83-457C-40CA-8253-435D2C131ACE}" dt="2023-09-15T00:56:13.073" v="135" actId="20577"/>
        <pc:sldMkLst>
          <pc:docMk/>
          <pc:sldMk cId="303514725" sldId="331"/>
        </pc:sldMkLst>
        <pc:spChg chg="mod">
          <ac:chgData name="豊 松永" userId="0f47802c-55e8-44c5-9ad5-0765a8f03ca5" providerId="ADAL" clId="{FD4BCF83-457C-40CA-8253-435D2C131ACE}" dt="2023-09-15T00:56:13.073" v="135" actId="20577"/>
          <ac:spMkLst>
            <pc:docMk/>
            <pc:sldMk cId="303514725" sldId="331"/>
            <ac:spMk id="4" creationId="{EB4603B5-14D7-4FA0-9248-D5B66A682D08}"/>
          </ac:spMkLst>
        </pc:spChg>
      </pc:sldChg>
      <pc:sldChg chg="modSp">
        <pc:chgData name="豊 松永" userId="0f47802c-55e8-44c5-9ad5-0765a8f03ca5" providerId="ADAL" clId="{FD4BCF83-457C-40CA-8253-435D2C131ACE}" dt="2023-09-15T00:56:21.539" v="138" actId="14100"/>
        <pc:sldMkLst>
          <pc:docMk/>
          <pc:sldMk cId="3354099240" sldId="332"/>
        </pc:sldMkLst>
        <pc:spChg chg="mod">
          <ac:chgData name="豊 松永" userId="0f47802c-55e8-44c5-9ad5-0765a8f03ca5" providerId="ADAL" clId="{FD4BCF83-457C-40CA-8253-435D2C131ACE}" dt="2023-09-15T00:56:21.539" v="138" actId="14100"/>
          <ac:spMkLst>
            <pc:docMk/>
            <pc:sldMk cId="3354099240" sldId="332"/>
            <ac:spMk id="4" creationId="{184B8E4B-51CA-4C4C-B747-F15DC8DE1FA2}"/>
          </ac:spMkLst>
        </pc:spChg>
      </pc:sldChg>
      <pc:sldChg chg="modSp">
        <pc:chgData name="豊 松永" userId="0f47802c-55e8-44c5-9ad5-0765a8f03ca5" providerId="ADAL" clId="{FD4BCF83-457C-40CA-8253-435D2C131ACE}" dt="2023-09-15T00:56:31.274" v="144" actId="20577"/>
        <pc:sldMkLst>
          <pc:docMk/>
          <pc:sldMk cId="280670845" sldId="333"/>
        </pc:sldMkLst>
        <pc:spChg chg="mod">
          <ac:chgData name="豊 松永" userId="0f47802c-55e8-44c5-9ad5-0765a8f03ca5" providerId="ADAL" clId="{FD4BCF83-457C-40CA-8253-435D2C131ACE}" dt="2023-09-15T00:56:31.274" v="144" actId="20577"/>
          <ac:spMkLst>
            <pc:docMk/>
            <pc:sldMk cId="280670845" sldId="333"/>
            <ac:spMk id="4" creationId="{6AEBE284-525C-4020-AD3C-4F1C0B17A1F1}"/>
          </ac:spMkLst>
        </pc:spChg>
      </pc:sldChg>
      <pc:sldChg chg="modSp">
        <pc:chgData name="豊 松永" userId="0f47802c-55e8-44c5-9ad5-0765a8f03ca5" providerId="ADAL" clId="{FD4BCF83-457C-40CA-8253-435D2C131ACE}" dt="2023-09-15T00:56:39.307" v="148" actId="14100"/>
        <pc:sldMkLst>
          <pc:docMk/>
          <pc:sldMk cId="3045256951" sldId="334"/>
        </pc:sldMkLst>
        <pc:spChg chg="mod">
          <ac:chgData name="豊 松永" userId="0f47802c-55e8-44c5-9ad5-0765a8f03ca5" providerId="ADAL" clId="{FD4BCF83-457C-40CA-8253-435D2C131ACE}" dt="2023-09-15T00:56:39.307" v="148" actId="14100"/>
          <ac:spMkLst>
            <pc:docMk/>
            <pc:sldMk cId="3045256951" sldId="334"/>
            <ac:spMk id="4" creationId="{BB741C53-5738-484D-869B-8184775DE116}"/>
          </ac:spMkLst>
        </pc:spChg>
      </pc:sldChg>
      <pc:sldChg chg="modSp">
        <pc:chgData name="豊 松永" userId="0f47802c-55e8-44c5-9ad5-0765a8f03ca5" providerId="ADAL" clId="{FD4BCF83-457C-40CA-8253-435D2C131ACE}" dt="2023-09-13T07:19:56.779" v="87" actId="20577"/>
        <pc:sldMkLst>
          <pc:docMk/>
          <pc:sldMk cId="79290217" sldId="368"/>
        </pc:sldMkLst>
        <pc:spChg chg="mod">
          <ac:chgData name="豊 松永" userId="0f47802c-55e8-44c5-9ad5-0765a8f03ca5" providerId="ADAL" clId="{FD4BCF83-457C-40CA-8253-435D2C131ACE}" dt="2023-09-13T07:19:56.779" v="87" actId="20577"/>
          <ac:spMkLst>
            <pc:docMk/>
            <pc:sldMk cId="79290217" sldId="368"/>
            <ac:spMk id="2" creationId="{AB50A276-CFA6-4190-8C34-824A2181101E}"/>
          </ac:spMkLst>
        </pc:spChg>
      </pc:sldChg>
    </pc:docChg>
  </pc:docChgLst>
  <pc:docChgLst>
    <pc:chgData name="豊 松永" userId="0f47802c-55e8-44c5-9ad5-0765a8f03ca5" providerId="ADAL" clId="{B419363C-DDEE-4DAC-899F-3BDD43C62800}"/>
  </pc:docChgLst>
  <pc:docChgLst>
    <pc:chgData name="豊 松永" userId="0f47802c-55e8-44c5-9ad5-0765a8f03ca5" providerId="ADAL" clId="{9F7FDF30-A38D-488C-A380-D764C9878F8D}"/>
  </pc:docChgLst>
  <pc:docChgLst>
    <pc:chgData name="豊 松永" userId="0f47802c-55e8-44c5-9ad5-0765a8f03ca5" providerId="ADAL" clId="{29697399-8CBA-41D7-864D-D80B4AEDB31F}"/>
    <pc:docChg chg="modSld sldOrd">
      <pc:chgData name="豊 松永" userId="0f47802c-55e8-44c5-9ad5-0765a8f03ca5" providerId="ADAL" clId="{29697399-8CBA-41D7-864D-D80B4AEDB31F}" dt="2023-06-19T05:04:07.976" v="3"/>
      <pc:docMkLst>
        <pc:docMk/>
      </pc:docMkLst>
      <pc:sldChg chg="ord">
        <pc:chgData name="豊 松永" userId="0f47802c-55e8-44c5-9ad5-0765a8f03ca5" providerId="ADAL" clId="{29697399-8CBA-41D7-864D-D80B4AEDB31F}" dt="2023-06-19T05:04:06.051" v="2"/>
        <pc:sldMkLst>
          <pc:docMk/>
          <pc:sldMk cId="915538972" sldId="312"/>
        </pc:sldMkLst>
      </pc:sldChg>
      <pc:sldChg chg="ord">
        <pc:chgData name="豊 松永" userId="0f47802c-55e8-44c5-9ad5-0765a8f03ca5" providerId="ADAL" clId="{29697399-8CBA-41D7-864D-D80B4AEDB31F}" dt="2023-06-19T05:03:40.071" v="1"/>
        <pc:sldMkLst>
          <pc:docMk/>
          <pc:sldMk cId="1036543348" sldId="313"/>
        </pc:sldMkLst>
      </pc:sldChg>
      <pc:sldChg chg="ord">
        <pc:chgData name="豊 松永" userId="0f47802c-55e8-44c5-9ad5-0765a8f03ca5" providerId="ADAL" clId="{29697399-8CBA-41D7-864D-D80B4AEDB31F}" dt="2023-06-19T05:03:40.071" v="1"/>
        <pc:sldMkLst>
          <pc:docMk/>
          <pc:sldMk cId="2036962852" sldId="318"/>
        </pc:sldMkLst>
      </pc:sldChg>
      <pc:sldChg chg="ord">
        <pc:chgData name="豊 松永" userId="0f47802c-55e8-44c5-9ad5-0765a8f03ca5" providerId="ADAL" clId="{29697399-8CBA-41D7-864D-D80B4AEDB31F}" dt="2023-06-19T05:04:07.976" v="3"/>
        <pc:sldMkLst>
          <pc:docMk/>
          <pc:sldMk cId="3569801875" sldId="321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7:04.94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428 4153 1840 0 0,'0'0'160'0'0,"0"0"-160"0"0,0 0 0 0 0,0 0 0 0 0,0 0 432 0 0</inkml:trace>
  <inkml:trace contextRef="#ctx0" brushRef="#br0" timeOffset="38785.354">442 4122 3224 0 0,'0'0'388'0'0,"0"0"420"0"0,0 0 184 0 0,0 0 37 0 0,0 0-100 0 0,0 0-457 0 0,0 0-198 0 0,0 0-40 0 0,0 0-28 0 0,0 0-86 0 0,0 0-38 0 0,0 0-8 0 0,5-7 1926 0 0,-1-34 168 0 0,2 15-1912 0 0,9 4 1123 0 0,5 8-1026 0 0,-16 10-341 0 0,12 2-12 0 0,2 2 0 0 0,-12 1 0 0 0,37 25 0 0 0,-37-11 0 0 0,-1 0 0 0 0,-1-13 0 0 0,-5 3 0 0 0,13 18 224 0 0,-5-11-224 0 0,0 3 80 0 0,-10-2-39 0 0,-3-3 1245 0 0,8-9-1219 0 0,6 2-43 0 0,-4-2 19 0 0,5 0-22 0 0,-6-1 22 0 0,3-1-22 0 0,-3 0-9 0 0,0 0 0 0 0,1 0 0 0 0,-1-1 0 0 0,0 1 0 0 0,0-1 0 0 0,-1 0 0 0 0,1 1 0 0 0,0-1 0 0 0,0 0 0 0 0,-1-1 0 0 0,1 1 0 0 0,-1 0 0 0 0,0-1 0 0 0,0 1 0 0 0,0-1 0 0 0,1-1-12 0 0,14-23-27 0 0,-15-20 171 0 0,-2 46-141 0 0,0-1-1 0 0,-1 1 0 0 0,1 0 0 0 0,0 0 0 0 0,-1 0 0 0 0,1-1 0 0 0,-1 1 0 0 0,0 0 0 0 0,1 0 0 0 0,-1 0 1 0 0,0 0-1 0 0,1 0 0 0 0,-1 0 0 0 0,0 0 0 0 0,0 0 0 0 0,0 0 0 0 0,0 1 0 0 0,0-1 0 0 0,0 0 0 0 0,0 1 0 0 0,0-1 1 0 0,0 0-1 0 0,-1 1 0 0 0,1-1 0 0 0,0 1 0 0 0,0 0 0 0 0,0-1 0 0 0,-1 1 0 0 0,1 0 0 0 0,-1 0-2 0 0,-17-9 1 0 0,9-16 127 0 0,4 6-128 0 0,-21 4 0 0 0,23 12-46 0 0,4 3 55 0 0,-1 0 1 0 0,1 0-1 0 0,0 0 1 0 0,-1 0-1 0 0,1 0 1 0 0,0 0-1 0 0,0 0 1 0 0,-1 0 0 0 0,1 0-1 0 0,0 0 1 0 0,-1 0-1 0 0,1-1 1 0 0,0 1-1 0 0,0 0 1 0 0,-1 0-1 0 0,1 0 1 0 0,0 0-1 0 0,0-1 1 0 0,-1 1-1 0 0,1 0 1 0 0,0 0 0 0 0,0-1-1 0 0,0 1 1 0 0,-1 0-1 0 0,1 0 1 0 0,0-1-1 0 0,0 1 1 0 0,0 0-1 0 0,0 0 1 0 0,0-1-1 0 0,0 1 1 0 0,0 0 0 0 0,-1-1-1 0 0,1 1 1 0 0,0 0-1 0 0,0-1 1 0 0,0 1-1 0 0,0 0 1 0 0,0 0-1 0 0,0-1 1 0 0,0 1-1 0 0,1 0 1 0 0,-1-1-1 0 0,0 1 1 0 0,0 0 0 0 0,0-1-1 0 0,0 1 1 0 0,0 0-1 0 0,0 0 1 0 0,0-1-1 0 0,1 1 1 0 0,-1 0-1 0 0,0 0 1 0 0,0-1-1 0 0,0 1 1 0 0,1 0-1 0 0,-1 0 1 0 0,0 0 0 0 0,0-1-1 0 0,1 1 1 0 0,-1 0-1 0 0,0 0 1 0 0,0 0-1 0 0,1 0 1 0 0,-1 0-10 0 0,-1-5-331 0 0,-31-4 256 0 0,28 6 75 0 0,11-15 0 0 0,-3 4 0 0 0,-10-3 0 0 0,7 14 0 0 0,-4 2 0 0 0,7-14 0 0 0,3 12 0 0 0,1-10 383 0 0,-9 10-355 0 0,-1-1 15 0 0,-2-1-33 0 0,0-5-10 0 0,-11-1 0 0 0,-10 0-21 0 0,0 12-496 0 0,8 9 383 0 0,6-14 134 0 0,9 2 0 0 0,3-2 0 0 0,-3-1 0 0 0,1 1 0 0 0,16-17 0 0 0,-13 19 0 0 0,-1-2 0 0 0,-1 0 0 0 0,2 1 0 0 0,11-11-170 0 0,-12 14 86 0 0,-1 0 10 0 0,1-1 14 0 0,3 0 36 0 0,-10-6-36 0 0,3 3 60 0 0,12-7 0 0 0,-7 8 0 0 0,-2-1 0 0 0,-8-26 0 0 0,13 3 0 0 0,-3-1 0 0 0,-10-21 64 0 0,2 34 0 0 0,6 13-64 0 0,0 0 0 0 0,1-2 0 0 0,-2 0 0 0 0,1 0 0 0 0,2 1 0 0 0,1 0 0 0 0,-2 3 0 0 0,35 14-64 0 0,-20-6 64 0 0,-13-4 0 0 0,20 17 0 0 0,-20-17 0 0 0,-2 1 0 0 0,1-3 0 0 0,-3 3 0 0 0,2 0 0 0 0,4 26 0 0 0,4-15 0 0 0,-8-10 0 0 0,-6 2 0 0 0,12 6 0 0 0,-6-12 0 0 0,4 2 11 0 0,9 7 42 0 0,-14-7-53 0 0,-1 0 0 0 0,4 0 0 0 0,-1 0 0 0 0,3-2 16 0 0,27 1 592 0 0,-27-6-608 0 0,9-24 54 0 0,19-16-44 0 0,-19 29-10 0 0,-9 10 0 0 0,0 1 0 0 0,0 0 0 0 0,-1 2 0 0 0,39-16 0 0 0,0-1 0 0 0,15 7 359 0 0,-57 11-262 0 0,14-2-145 0 0,0-2 188 0 0,-12 4-128 0 0,9-6-24 0 0,12-16-112 0 0,-22 20 124 0 0,0-1 0 0 0,1 0 0 0 0,-1-1 0 0 0,0 2 12 0 0,-1 2 47 0 0,-1-1-4 0 0,1-3-45 0 0,-1 0-10 0 0,3 2-12 0 0,-3-2-36 0 0,-2-1 36 0 0,0 1 12 0 0,1-13 0 0 0,-1 13 0 0 0,0 2 0 0 0,-3 0 0 0 0,3 0 0 0 0,-3 0 0 0 0,0 1 0 0 0,1-2 0 0 0,1-2 0 0 0,1 2 12 0 0,2 1 36 0 0,0-1-36 0 0,0-3-12 0 0,2-1 0 0 0,-1 1 0 0 0,0 0 0 0 0,1 1 0 0 0,0-1 0 0 0,2 0 0 0 0,5-15 0 0 0,-4-4 128 0 0,-8-7-128 0 0,3 9 0 0 0,0 18 0 0 0,0 1 0 0 0,0 0 0 0 0,-2 0 0 0 0,-2-6-12 0 0,4 9-36 0 0,2-1 36 0 0,0-2 12 0 0,1 2 0 0 0,3 2 0 0 0,0 4 0 0 0,17 34-80 0 0,-12 0 80 0 0,-12-23 64 0 0,0 8-128 0 0,-1 0 128 0 0,18-9 11 0 0,-14-13-32 0 0,4-2-33 0 0,1-3-10 0 0,31-27 0 0 0,0-1 0 0 0,-36 28 0 0 0,14-47 0 0 0,-18 30 0 0 0,0 9 0 0 0,0 10 0 0 0,-7-11 0 0 0,-22-29 0 0 0,30 39 0 0 0,-1 0 0 0 0,0 0 0 0 0,2 0 0 0 0,-2 0 0 0 0,-10-4 0 0 0,5 3 0 0 0,-10-14 0 0 0,5 4 0 0 0,-2-8 0 0 0,26-4 0 0 0,-11 24 0 0 0,1 1 0 0 0,-1-1 0 0 0,1 1 0 0 0,0 0 0 0 0,0-1 0 0 0,0 1 0 0 0,0 0 0 0 0,0 0 0 0 0,0 0 0 0 0,0 0 0 0 0,0 1 0 0 0,0-1 0 0 0,0 0 0 0 0,0 1 0 0 0,1 0 0 0 0,-1-1 0 0 0,0 1 0 0 0,0 0 0 0 0,1 0 0 0 0,-1 0 0 0 0,0 1 0 0 0,0-1 0 0 0,0 0 0 0 0,1 1 0 0 0,-1-1 0 0 0,0 1 0 0 0,0 0 0 0 0,0 0 0 0 0,0 0 0 0 0,0 0 0 0 0,0 0 0 0 0,0 0 0 0 0,0 1 0 0 0,-1-1 0 0 0,1 0 0 0 0,0 1 0 0 0,-1-1 0 0 0,1 1 0 0 0,-1 0 0 0 0,0 0 0 0 0,1 0 0 0 0,16 24 0 0 0,-16-21 0 0 0,1 1 0 0 0,0-2 0 0 0,1-1 0 0 0,1-3 0 0 0,-2-2 0 0 0,3 1 0 0 0,18-19 11 0 0,-24 20 42 0 0,8-17 267 0 0,1 6-248 0 0,-7 7-72 0 0,-1 0 0 0 0,2 1 0 0 0,-2-1 0 0 0,1-27 0 0 0,-2 25 0 0 0,-2 1 0 0 0,2 1 0 0 0,0 0 0 0 0,2 0 0 0 0,-2 1 0 0 0,2-1 0 0 0,-1 0 0 0 0,27-34 0 0 0,3 2-16 0 0,-9 18 32 0 0,-1-1-16 0 0,-19 16 0 0 0,19-14 0 0 0,-18 13 0 0 0,-1 0 0 0 0,10-15 0 0 0,5 2 0 0 0,-3-4 0 0 0,7-4 48 0 0,-19 21-62 0 0,-1 3-34 0 0,-1 1 65 0 0,0 0-38 0 0,0 0 42 0 0,1 1-53 0 0,7 1 21 0 0,0 0 11 0 0,-1 1 11 0 0,-6-2 21 0 0,13 6-53 0 0,-12-5 53 0 0,2 1-22 0 0,3 0-10 0 0,1-1 0 0 0,-2 2 0 0 0,1-2 0 0 0,0 2 0 0 0,-4 1 0 0 0,1-2-10 0 0,-3-2-17 0 0,-1-1 94 0 0,0 0 14 0 0,0 1-20 0 0,3 1-38 0 0,-1-1 20 0 0,2 1-33 0 0,1-2-10 0 0,30-29 0 0 0,-6 5 0 0 0,2 5 0 0 0,13-4 0 0 0,-26 8 0 0 0,-7-5 86 0 0,-2 7-9 0 0,3-12-37 0 0,-12 23-93 0 0,-13-9 167 0 0,-11 5-178 0 0,-14 6 128 0 0,5 7-74 0 0,32-7-33 0 0,-26 0 32 0 0,-2 3 11 0 0,-29 3-64 0 0,44-17 64 0 0,8-39 64 0 0,14-7-64 0 0,-7 41 0 0 0,1 13 0 0 0,2 1 0 0 0,-1 0 0 0 0,1-2 0 0 0,-1 2 0 0 0,-1 0 11 0 0,-2 1 21 0 0,13-10-75 0 0,3-9 43 0 0,-13 18 0 0 0,1 0 0 0 0,-1 1 0 0 0,1 0 0 0 0,8 2 64 0 0,-9 0-64 0 0,1 1 0 0 0,-1-2 0 0 0,1 0 0 0 0,8 1 0 0 0,-10-2 0 0 0,-1-2 0 0 0,1 1 0 0 0,0-1 0 0 0,0 2 11 0 0,1-16 42 0 0,0-1-53 0 0,-3-1 72 0 0,0 19 35 0 0,0 0 18 0 0,0 0 3 0 0,2-7-480 0 0,12-14 352 0 0,-11 17 0 0 0,1 2 0 0 0,-1 0 0 0 0,1-1 0 0 0,-2 2-10 0 0,-2 0-18 0 0,19-17 72 0 0,-18 17 29 0 0,15-17-32 0 0,39-36 287 0 0,-39 30-361 0 0,1 9 53 0 0,0 13-519 0 0,-14 5 482 0 0,-2-2-68 0 0,-1-1-13 0 0,0 0 2 0 0,1 0 16 0 0,2 3 82 0 0,-2-2 82 0 0,0 0 5 0 0,0 2-44 0 0,0-3-139 0 0,-1 1-14 0 0,-6 22 62 0 0,-7-7 322 0 0,-7 12-276 0 0,7 4 0 0 0,12-5 0 0 0,-3-8 0 0 0,4 4 0 0 0,0-17 0 0 0,1 1 0 0 0,-3 11 0 0 0,1-14 11 0 0,0-2 32 0 0,1 2-22 0 0,1-2 22 0 0,1 1-33 0 0,-1 3-10 0 0,0-2 11 0 0,0-2 32 0 0,2 2-11 0 0,-2-3 69 0 0,-1-1 0 0 0,0 0-5 0 0,27 13-317 0 0,-21-13 264 0 0,-1-2-33 0 0,0 1 5 0 0,16 0 125 0 0,-14-1-193 0 0,-2 0 39 0 0,2 1 14 0 0,0-1 0 0 0,-3 0 11 0 0,27-15 130 0 0,-26 13-141 0 0,0 0 0 0 0,0 1 0 0 0,17-24 14 0 0,6-10 196 0 0,-24 34-210 0 0,41-41 0 0 0,-21 29 0 0 0,10-12 128 0 0,-31 24-128 0 0,29-22 0 0 0,-30 21 0 0 0,15-23 0 0 0,-11 4 254 0 0,-10-19 100 0 0,9 20-300 0 0,-3-2-44 0 0,-9 13-10 0 0,11 2 0 0 0,4-24 0 0 0,7 15 0 0 0,-4 8 0 0 0,4-2 0 0 0,4 0 0 0 0,-14 8 0 0 0,-1 0 0 0 0,-1 0 0 0 0,1-1 0 0 0,1 0 0 0 0,-1 0 0 0 0,-5-1 0 0 0,0 0 0 0 0,-1 3 0 0 0,0-3 0 0 0,0 4 11 0 0,1 1 32 0 0,-1-2-22 0 0,1 2 34 0 0,1 1 18 0 0,0 0-16 0 0,0 0-95 0 0,-4-1 24 0 0,-2-1 90 0 0,7-10 755 0 0,7-9-1236 0 0,-6 8 823 0 0,-3 12-503 0 0,1 1-40 0 0,0 0-17 0 0,0-3 478 0 0,-1 0-312 0 0,0 0-24 0 0,-1 0-12 0 0,2 2-56 0 0,-13-32-140 0 0,7 3 80 0 0,9 3 128 0 0,3-5 0 0 0,-6 28 0 0 0,1 1 0 0 0,1 0 0 0 0,-2 0 0 0 0,3-1 0 0 0,-2-17 0 0 0,-14-21 346 0 0,12 42-453 0 0,-2-17-132 0 0,-17-19 239 0 0,2 13 395 0 0,15 21-374 0 0,-29 6-525 0 0,28-2 504 0 0,0 2 0 0 0,-13 17 178 0 0,-2 26-388 0 0,15-41 210 0 0,0-2 0 0 0,-1-3 0 0 0,3-1 3 0 0,1-1-1 0 0,-1 1 1 0 0,0 0-1 0 0,0-1 1 0 0,1 1-1 0 0,-1-1 1 0 0,0 1-1 0 0,0-1 1 0 0,1 0-1 0 0,-1 0 1 0 0,1 0-1 0 0,-1 0 1 0 0,1 0-1 0 0,-1 0 1 0 0,1 0-1 0 0,0 0 1 0 0,-1 0-1 0 0,1-1 1 0 0,0 1-1 0 0,0-1 1 0 0,0 1-1 0 0,0-1 1 0 0,0 1-1 0 0,0-1 1 0 0,0 0-1 0 0,1 1-2 0 0,-1 0-1 0 0,-17-35 1 0 0,26 4 360 0 0,-7 31-272 0 0,-1-4-360 0 0,0 1 172 0 0,2-2 80 0 0,22-22 444 0 0,-19 24-424 0 0,11-6 0 0 0,-9-3 0 0 0,-5 8 0 0 0,5-7 0 0 0,1 1 0 0 0,-3-12 0 0 0,-2-5 0 0 0,1 6 0 0 0,3-19 0 0 0,-2 24 0 0 0,-3-2 0 0 0,-4-27 0 0 0,-3 33 0 0 0,8-12 0 0 0,0 17 0 0 0,-2 6 0 0 0,0 0 0 0 0,0 1 0 0 0,0-1 0 0 0,0 1 0 0 0,1-1 0 0 0,-1 1 0 0 0,0 0 0 0 0,1 0 0 0 0,0 0 0 0 0,-1 0 0 0 0,1 0 0 0 0,-1 0 0 0 0,1 0 0 0 0,0 0 0 0 0,0 0 0 0 0,0 1 0 0 0,-1-1 0 0 0,1 1 0 0 0,2-1 0 0 0,-4 1 0 0 0,0 0 0 0 0,59-7 0 0 0,-26 4 0 0 0,-27 3 0 0 0,0 3 0 0 0,-1 0 0 0 0,-2 40-680 0 0,-13 1 424 0 0,10-39 256 0 0,-2 16 0 0 0,2-16 0 0 0,2 0 0 0 0,5 13 27 0 0,-7-17 118 0 0,0-1 79 0 0,1 1 28 0 0,3 2-38 0 0,4-1-172 0 0,-2 0-42 0 0,0 1 0 0 0,0-2 0 0 0,1 1 0 0 0,0-1 0 0 0,-2 1 0 0 0,0-1 0 0 0,1 0 0 0 0,0 1 0 0 0,-1 0 0 0 0,-1 2-17 0 0,29 2 66 0 0,-30-7-49 0 0,18-6 0 0 0,-18 7 0 0 0,1-1 0 0 0,-1 0 0 0 0,2-1 0 0 0,-1 2 0 0 0,-1 0 0 0 0,1 2 0 0 0,1-2 0 0 0,-2 2 0 0 0,1 0 0 0 0,-1 1 0 0 0,-9 41 0 0 0,4-40 0 0 0,0 2 0 0 0,0-1 0 0 0,2 1 0 0 0,0-2 0 0 0,0 0 0 0 0,0 0 0 0 0,0 1 0 0 0,0-1 0 0 0,2 0-18 0 0,-2-4-84 0 0,14 14-274 0 0,-14-13 515 0 0,0-1 18 0 0,1 1-23 0 0,1 2-108 0 0,0 0-26 0 0,1 0 0 0 0,1 0 0 0 0,1 0 0 0 0,-2 0 0 0 0,-2 33-36 0 0,-1-34 29 0 0,0 0 0 0 0,0 0-1 0 0,-1 0 1 0 0,1 0 0 0 0,-1 0 0 0 0,0 0-1 0 0,0 0 1 0 0,0 0 0 0 0,0-1 0 0 0,0 1-1 0 0,0 0 1 0 0,0 0 0 0 0,0-1-1 0 0,-1 1 1 0 0,1-1 0 0 0,0 1 0 0 0,-1-1-1 0 0,0 1 1 0 0,1-1 0 0 0,-1 0-1 0 0,0 0 1 0 0,1 0 0 0 0,-1 0 0 0 0,0 0-1 0 0,0 0 1 0 0,0-1 7 0 0,1 1-127 0 0,-13 13-1 0 0,11-12 128 0 0,-12 12 0 0 0,7-6 0 0 0,6-4 0 0 0,0 0 0 0 0,1 2 0 0 0,-1-1 0 0 0,2 1 0 0 0,0 1 0 0 0,2-1 0 0 0,-2 0 0 0 0,1 0 0 0 0,1-1 0 0 0,22-14 0 0 0,-20 7 0 0 0,18-15 0 0 0,-11 11 0 0 0,-8 2 0 0 0,-1 1 0 0 0,27-9 0 0 0,-15 1 0 0 0,3-3 0 0 0,-13 9 0 0 0,-1 1 0 0 0,1 0 0 0 0,-1 0 0 0 0,20-28 512 0 0,-15 15-512 0 0,-8 13 0 0 0,2 0 0 0 0,0 0 0 0 0,1-1 0 0 0,1 1 0 0 0,8-15 0 0 0,-10 15 0 0 0,-2 0 0 0 0,6-7 0 0 0,-2 7 0 0 0,19-11-144 0 0,-22 15 250 0 0,-1 0-162 0 0,10-7-330 0 0,-6 4 362 0 0,3 2 24 0 0,-1-1 0 0 0,0 1 0 0 0,20-7 0 0 0,-21 5 0 0 0,0 1 0 0 0,-1 2 0 0 0,0 2 26 0 0,13 12-92 0 0,-12 1 66 0 0,-4-9 0 0 0,1 45 0 0 0,-1-46 0 0 0,1-2 0 0 0,2-2 18 0 0,17 7 10 0 0,-21-8 45 0 0,0 0 42 0 0,1 0 11 0 0,20 0 2 0 0,10 4-128 0 0,-27-4 0 0 0,18-4 54 0 0,-17 4-44 0 0,9 8-10 0 0,7-9 0 0 0,-14-1 0 0 0,0 1 0 0 0,-1-1 0 0 0,0 0 0 0 0,1 2 0 0 0,0-2 0 0 0,1 2 0 0 0,1 0 0 0 0,22 10 0 0 0,-24-7 0 0 0,0 0 0 0 0,1 0 0 0 0,-1-1 0 0 0,0 1 0 0 0,0-2 0 0 0,0 1 0 0 0,0-2 0 0 0,0 0 0 0 0,0 1 0 0 0,-2 0 0 0 0,2 0 0 0 0,0-1 0 0 0,-2 0 0 0 0,0-1 0 0 0,16-1 0 0 0,5-9 0 0 0,-12 5 0 0 0,24 6 0 0 0,-35-1 0 0 0,13-2 0 0 0,-3-3 0 0 0,10 4 0 0 0,-7-5 0 0 0,-6-3 0 0 0,0 2 0 0 0,7-7 0 0 0,23-29 0 0 0,-45 23 0 0 0,5 18 0 0 0,0-11 0 0 0,3 10 0 0 0,24-22 0 0 0,-23 22 0 0 0,2 2 0 0 0,-1 0 0 0 0,0 2 0 0 0,2 0 0 0 0,-2 1-21 0 0,-3 0-82 0 0,-2-1-3 0 0,1 1 24 0 0,2 3 88 0 0,-2-3 96 0 0,-1-1 5 0 0,0 0-26 0 0,2 4-65 0 0,0 1-16 0 0,1 1 0 0 0,-1 17 0 0 0,-3-18 0 0 0,-2 1 0 0 0,2 0 0 0 0,1-1 0 0 0,0 0 0 0 0,0 0 0 0 0,-2-1 0 0 0,2 0 0 0 0,1 0 0 0 0,3 0 0 0 0,1-2 0 0 0,1-3 0 0 0,-1-1 0 0 0,0 0 0 0 0,-1 1 0 0 0,2 1 0 0 0,38-21 0 0 0,-20 9 0 0 0,12-2 0 0 0,-8-7 0 0 0,-18 9 0 0 0,9-24 0 0 0,-8 20 0 0 0,-8 11 0 0 0,11-15 254 0 0,9-29-244 0 0,-15 25-106 0 0,-3 16 107 0 0,-5 7 32 0 0,0-4-33 0 0,2 0-10 0 0,0 1 0 0 0,1-13 0 0 0,-3 14 0 0 0,5-26 0 0 0,-16 4-8 0 0,-5 19 8 0 0,2 2 0 0 0,-21 4 0 0 0,30 2 0 0 0,-31 6 0 0 0,31-8 0 0 0,-1 0 0 0 0,1-1 0 0 0,0 0 0 0 0,1-1 0 0 0,0 0 0 0 0,-1 0 0 0 0,1 0 0 0 0,-11-2 0 0 0,12 2 0 0 0,-30-24 128 0 0,7 16 8 0 0,-4 5-136 0 0,12 3 11 0 0,16 2-8 0 0,-1 0-1 0 0,1 1 0 0 0,0-2 0 0 0,-1 1 0 0 0,1 0 0 0 0,0 0 0 0 0,0-1 0 0 0,-1 1 0 0 0,1-1 1 0 0,0 0-1 0 0,0 0 0 0 0,0 0 0 0 0,-1 0 0 0 0,1 0 0 0 0,0 0 0 0 0,1 0 0 0 0,-1-1 0 0 0,0 1 1 0 0,0-1-1 0 0,0 1 0 0 0,1-1 0 0 0,-1 0 0 0 0,1 0 0 0 0,0 0 0 0 0,-1 0-2 0 0,-44-38 0 0 0,37 8 64 0 0,9 26-64 0 0,-1-20 0 0 0,11-3 64 0 0,-7-17 11 0 0,2 1 298 0 0,2 12-373 0 0,-5 7 0 0 0,-2 22 0 0 0,5-10 0 0 0,19-3 0 0 0,16 25 0 0 0,-28-2 0 0 0,28-4 0 0 0,-13-2 0 0 0,-21 0 0 0 0,-1-2 0 0 0,22-6 0 0 0,15-15 0 0 0,-16 6 54 0 0,9-15 31 0 0,-18 11 22 0 0,11-15-86 0 0,-6-3 602 0 0,-3 7-925 0 0,-12 19 593 0 0,-7 13-388 0 0,15-26 235 0 0,13-9-276 0 0,-13 2 224 0 0,-16 32-147 0 0,1 1-18 0 0,-2-16 266 0 0,-9-34-346 0 0,-23 36 250 0 0,-20 22-99 0 0,52-7 83 0 0,-2 2-61 0 0,-2-1-14 0 0,-15 7-261 0 0,20-9 350 0 0,1 0 2 0 0,-5-1-84 0 0,3-2 3 0 0,4 1-10 0 0,5-23-216 0 0,3-5 227 0 0,-10 13 117 0 0,0 13-75 0 0,-5-11 35 0 0,-9 11-102 0 0,-22 8-49 0 0,32-2 92 0 0,2-2-71 0 0,-1 0 39 0 0,2 0 46 0 0,-1-17-33 0 0,3 4-10 0 0,0 9 0 0 0,0 0 0 0 0,-1 0 0 0 0,0 0 0 0 0,0-1 0 0 0,-1 4 0 0 0,1 1 0 0 0,-1-1 0 0 0,0 0 0 0 0,1 0 0 0 0,-1 1 0 0 0,0-1 0 0 0,0 0 0 0 0,1 1 0 0 0,-1-1 0 0 0,0 1 0 0 0,0-1 0 0 0,0 1 0 0 0,0-1 0 0 0,0 1 0 0 0,0 0 0 0 0,0-1 0 0 0,0 1 0 0 0,1 0 0 0 0,-1 0 0 0 0,0 0 0 0 0,0 0 0 0 0,0-1 0 0 0,0 2 0 0 0,0-1 0 0 0,0 0 0 0 0,0 0 0 0 0,0 0 0 0 0,0 0 0 0 0,0 0 0 0 0,0 1 0 0 0,0-1 0 0 0,0 1 0 0 0,0-1 0 0 0,0 1 0 0 0,-4 0 0 0 0,-26 15 0 0 0,14-11 0 0 0,15-5 0 0 0,0-1 0 0 0,-6-5 0 0 0,-15 5 0 0 0,-43 19 0 0 0,18-2 0 0 0,44-12 0 0 0,-6 10 0 0 0,8-9 0 0 0,-1 11 0 0 0,3-11 0 0 0,3 1 0 0 0,0-1 0 0 0,-2 0 0 0 0,-1 0 0 0 0,-2-2 0 0 0,-15-7 0 0 0,6-6 0 0 0,-1-15 0 0 0,10 21 0 0 0,1 0 0 0 0,-2 0 0 0 0,-3 5 0 0 0,-56 23-240 0 0,33-14 240 0 0,-44 28 91 0 0,37-13 9 0 0,6-7-11 0 0,15-6-89 0 0,11-10 0 0 0,-3 19 0 0 0,-6 13-314 0 0,4-16 600 0 0,9-17-382 0 0,-21 35 206 0 0,-8-9-106 0 0,-5 3-295 0 0,10-10 334 0 0,22-18-86 0 0,-1 3 32 0 0,-1-1 11 0 0,-29 15 128 0 0,0-9-154 0 0,-14 21-44 0 0,-8 4 70 0 0,1-13 91 0 0,1 6-160 0 0,17-8 15 0 0,32-19 54 0 0,0 0 16 0 0,-11 4 192 0 0,11-2-208 0 0,-27 21-13 0 0,-31 7-198 0 0,41-12 211 0 0,4-4 0 0 0,14-13 0 0 0,-34 21 0 0 0,-7 0 312 0 0,9-10-624 0 0,5 8 502 0 0,30-20-290 0 0,-24 13 100 0 0,19-12-75 0 0,2 0 60 0 0,-1 0 15 0 0,1 1 0 0 0,-1 1 0 0 0,-1-1 19 0 0,4-2 70 0 0,1-1 2 0 0,0 0-23 0 0,-1 2-69 0 0,-12 18-141 0 0,6-8 250 0 0,-9 34-124 0 0,8-12 80 0 0,6-29-64 0 0,-7 6-12 0 0,8-10-53 0 0,1-1-28 0 0,0 0 46 0 0,0 0 124 0 0,0 0 14 0 0,1-1-23 0 0,6-28-143 0 0,0 6-53 0 0,-2-44 192 0 0,-8 52-64 0 0,1 11 0 0 0,-10-7-64 0 0,-5 0 75 0 0,16 9-22 0 0,0-1 11 0 0,-1-2 0 0 0,0 3 0 0 0,1-2 11 0 0,-3-32-22 0 0,2 31 11 0 0,4 2-10 0 0,34-36 172 0 0,-25 22-98 0 0,-8-12-64 0 0,-3 24-14 0 0,0-48-177 0 0,-5 28 191 0 0,-26-18-11 0 0,29 40 22 0 0,1-1 42 0 0,0 1 11 0 0,2 0-10 0 0,-1 0-54 0 0,-1 0-54 0 0,-9-9-63 0 0,4-2 106 0 0,-14-9 355 0 0,18 22-339 0 0,1 0-1 0 0,-1 0 1 0 0,1 0 0 0 0,0 0-1 0 0,-1 0 1 0 0,1 0-1 0 0,0 0 1 0 0,0 0-1 0 0,0-1 1 0 0,0 1 0 0 0,0 0-1 0 0,0-1 1 0 0,0 1-1 0 0,0-1 1 0 0,1 1-1 0 0,-1-1 1 0 0,0 1 0 0 0,1-1-1 0 0,-1 1 1 0 0,1-1-1 0 0,0 0 1 0 0,0 1-1 0 0,-1-1 1 0 0,1 0 0 0 0,0 1-1 0 0,0-1 1 0 0,1 0-1 0 0,-1 0-4 0 0,4-29 0 0 0,0 2 64 0 0,-1 12-64 0 0,0 12 0 0 0,-1 1 0 0 0,6-10 64 0 0,-5-6-64 0 0,1-5 0 0 0,-3 23 0 0 0,2-2 0 0 0,-1 0 0 0 0,1-11 0 0 0,1 4 0 0 0,-4 8 0 0 0,-3 5 0 0 0,0 1 0 0 0,-7 14 70 0 0,10-17-52 0 0,0 0 1 0 0,0 0 0 0 0,0 0 0 0 0,0-1-1 0 0,0 1 1 0 0,0 0 0 0 0,-1 0-1 0 0,1 0 1 0 0,0 0 0 0 0,0-1 0 0 0,0 1-1 0 0,0 0 1 0 0,0 0 0 0 0,0 0 0 0 0,0 0-1 0 0,0 0 1 0 0,0-1 0 0 0,0 1 0 0 0,-1 0-1 0 0,1 0 1 0 0,0 0 0 0 0,0 0 0 0 0,0 0-1 0 0,0 0 1 0 0,0 0 0 0 0,-1 0-1 0 0,1 0 1 0 0,0-1 0 0 0,0 1 0 0 0,0 0-1 0 0,0 0 1 0 0,-1 0 0 0 0,1 0 0 0 0,0 0-1 0 0,0 0 1 0 0,0 0 0 0 0,0 0 0 0 0,-1 0-1 0 0,1 0 1 0 0,0 0 0 0 0,0 0-1 0 0,0 0 1 0 0,0 0 0 0 0,-1 0 0 0 0,1 1-1 0 0,0-1 1 0 0,0 0 0 0 0,0 0 0 0 0,0 0-1 0 0,-1 0 1 0 0,1 0 0 0 0,0 0 0 0 0,0 0-1 0 0,0 0 1 0 0,0 1 0 0 0,0-1 0 0 0,0 0-1 0 0,-1 0-18 0 0,-1-6 474 0 0,-3-19 236 0 0,-4 11-555 0 0,9-2 62 0 0,7-32-153 0 0,-2 35-64 0 0,-4-25 0 0 0,0 34 0 0 0,2 1 0 0 0,11-7 0 0 0,3-9 0 0 0,8-7 0 0 0,-15 4 0 0 0,-8 12-69 0 0,3 0 122 0 0,-6-6-149 0 0,-8 0 230 0 0,5 4-124 0 0,-12-3-74 0 0,-13-22-16 0 0,11 25 88 0 0,17 11-8 0 0,-1-2 0 0 0,-10-15 0 0 0,7 11 0 0 0,3 3 0 0 0,1 0 0 0 0,1 2 0 0 0,-9-19 0 0 0,7 12 0 0 0,-18-14 0 0 0,11 19 0 0 0,-3 0-64 0 0,-9 4 0 0 0,19-1 64 0 0,-1 0 0 0 0,-28 10-64 0 0,29-8 64 0 0,0 1 0 0 0,-1-2 0 0 0,-16-8 0 0 0,3-1 0 0 0,0 8 0 0 0,3 5 0 0 0,-32 7-64 0 0,-17 13-16 0 0,57-22 80 0 0,-44 7-64 0 0,34-9 64 0 0,-8-2 0 0 0,1-3 0 0 0,-53-4-64 0 0,15 10-1008 0 0,-18 0 1072 0 0,33 13 22 0 0,9 19 740 0 0,33-28-762 0 0,4-1 0 0 0,1 0 0 0 0,1-1 0 0 0,1 0 0 0 0,1 0 0 0 0,-2 1 0 0 0,22 20 0 0 0,-8-6 0 0 0,-17-14 0 0 0,0 1 0 0 0,2-1 0 0 0,16 17 79 0 0,-4-14-30 0 0,-4-2-63 0 0,-8-4-45 0 0,0 1 44 0 0,4 2 15 0 0,11 19 0 0 0,-26 4 0 0 0,2-16 0 0 0,-1 4 0 0 0,-16 15 0 0 0,4 1 0 0 0,17-27 0 0 0,3 1 0 0 0,-2 1 0 0 0,0 0 0 0 0,0 11 0 0 0,3-11 0 0 0,-1 0 0 0 0,-2-1 0 0 0,1-1 0 0 0,0 2 0 0 0,2 17 0 0 0,4-13 0 0 0,-4-5 0 0 0,1 0 0 0 0,-2 1 0 0 0,0 0 0 0 0,0 0 0 0 0,-4 21 0 0 0,-4 16 0 0 0,6-39 0 0 0,0 18 0 0 0,1-13 10 0 0,-22 36 44 0 0,5-30-54 0 0,-26 36 0 0 0,27-30 0 0 0,-16 3 0 0 0,10-2 0 0 0,-3 7 0 0 0,-5 3 0 0 0,5-6 0 0 0,14-16 0 0 0,10-7 0 0 0,6 24 0 0 0,15 30-53 0 0,-16-28 106 0 0,11-5-53 0 0,-10 12 0 0 0,4-8 0 0 0,-1-2 0 0 0,-8-5 0 0 0,-1-12 0 0 0,3-5 0 0 0,0 2 0 0 0,0-1 0 0 0,-4 33 0 0 0,1-33 0 0 0,2 0 0 0 0,0-1 0 0 0,-8 24 0 0 0,-1 13 0 0 0,8-36 0 0 0,-2-1 0 0 0,-19 15 0 0 0,18-17 0 0 0,-25 3 64 0 0,-11-29 0 0 0,33-28-53 0 0,7 51 32 0 0,-1-3-33 0 0,0-1-10 0 0,0 2 0 0 0,-1-1 0 0 0,-1 0 0 0 0,-2 1 0 0 0,1 1 0 0 0,-24 0 0 0 0,-41 7 0 0 0,38-8 0 0 0,-26 14 0 0 0,2 10 0 0 0,8 2 0 0 0,-14-11 0 0 0,46-12 0 0 0,8-1 0 0 0,-30-14 0 0 0,34 13 0 0 0,-22-5 0 0 0,-1-11 0 0 0,21 15 0 0 0,-1 3 0 0 0,1 0 0 0 0,1 0 0 0 0,-1 1 0 0 0,1 0 0 0 0,0 0 0 0 0,-1 0 0 0 0,1 0 0 0 0,0 1 0 0 0,0-1 0 0 0,0 1 0 0 0,0 0 0 0 0,1 0 0 0 0,-1 1 0 0 0,0-1 0 0 0,1 1 0 0 0,-1 0 0 0 0,-41 32 0 0 0,30-13-64 0 0,8-9 64 0 0,3 13 8 0 0,-3-5-24 0 0,-2 14 16 0 0,12-5 0 0 0,7 2 0 0 0,-9-27 0 0 0,0 15 0 0 0,-4-9 0 0 0,1 23 0 0 0,-21-8 0 0 0,-2-6 0 0 0,-2 14 0 0 0,-8-9 0 0 0,19-13 0 0 0,9-5 0 0 0,3 1 0 0 0,0 2 0 0 0,0 14 0 0 0,-3-7 0 0 0,-9 6 0 0 0,20-12 0 0 0,7-1 0 0 0,-9-5 0 0 0,7 19 0 0 0,-5-21 0 0 0,15 18 0 0 0,-11-19 0 0 0,-8-2 0 0 0,1 0 0 0 0,-1 1 0 0 0,0-1 0 0 0,0 0 0 0 0,0 0 0 0 0,1 0 0 0 0,-1 0 0 0 0,0 1 0 0 0,0-1 0 0 0,1 0 0 0 0,-1 0 0 0 0,0 0 0 0 0,0 1 0 0 0,0-1 0 0 0,0 0 0 0 0,0 1 0 0 0,1-1 0 0 0,-1 0 0 0 0,0 0 0 0 0,0 1 0 0 0,0-1 0 0 0,0 0 0 0 0,0 0 0 0 0,0 1 0 0 0,0-1 0 0 0,0 0 0 0 0,0 1 0 0 0,0-1 0 0 0,0 0 0 0 0,0 0 0 0 0,0 1 0 0 0,0-1 0 0 0,0 0 0 0 0,0 1 0 0 0,-1-1 0 0 0,1 0 0 0 0,0 0 0 0 0,0 1 0 0 0,0-1 0 0 0,0 0 0 0 0,0 0 0 0 0,-1 1 0 0 0,1-1 0 0 0,0 0 0 0 0,0 0 0 0 0,-1 0 0 0 0,1 1 0 0 0,0-1 0 0 0,0 0 0 0 0,0 0 0 0 0,-1 0 0 0 0,1 0 0 0 0,0 0 0 0 0,-1 0 0 0 0,1 1 0 0 0,0-1 0 0 0,0 0 0 0 0,-1 0 0 0 0,1 0 0 0 0,0 0 0 0 0,-1 0 0 0 0,1 0 0 0 0,0 0 0 0 0,-4 3 0 0 0,1 1 0 0 0,4-1 0 0 0,0 3 0 0 0,2-1 0 0 0,-3-1 0 0 0,4 0 0 0 0,-5-2 0 0 0,-4 2 0 0 0,-9 16 0 0 0,13-16 0 0 0,2 0 0 0 0,-3 0 0 0 0,4 0 0 0 0,-8 3 0 0 0,-32 20 0 0 0,15-1 0 0 0,3-8 0 0 0,18-13 0 0 0,1-1 0 0 0,-1 0 0 0 0,0 0 0 0 0,-1 0 0 0 0,-10 16 0 0 0,7-4 0 0 0,3 5 0 0 0,-11 15 0 0 0,1-8 0 0 0,13-22 0 0 0,2 1 0 0 0,0-1 0 0 0,5 19 0 0 0,-2-8 0 0 0,-3-5 0 0 0,2 26 0 0 0,13 2 0 0 0,-16-25 0 0 0,0 11 0 0 0,2-16 0 0 0,9 6 11 0 0,-2 9 53 0 0,-14-6-11 0 0,8-1-53 0 0,15 15 75 0 0,-18-28-32 0 0,-1-1-33 0 0,3-2 1 0 0,-2 0 32 0 0,12 7 42 0 0,26-13 160 0 0,-23-5-245 0 0,-15 6 0 0 0,-4 0 0 0 0,8-1 0 0 0,1 4-14 0 0,-4 0-45 0 0,1 2 48 0 0,-10 0 7 0 0,3-2 4 0 0,3 1 0 0 0,6 2 0 0 0,-5 0 0 0 0,4 0 0 0 0,-6-1 0 0 0,-2 2 0 0 0,2 15 0 0 0,3 3 0 0 0,7-7 54 0 0,-6-4-44 0 0,-15 12-10 0 0,6-6 0 0 0,20 0 0 0 0,-9-3-10 0 0,-5-14-22 0 0,0 1 64 0 0,-1 0-22 0 0,-4 2-10 0 0,8-1 0 0 0,4-1 0 0 0,-2 0 0 0 0,-9 1 0 0 0,0 0 0 0 0,10 2 0 0 0,2-2 0 0 0,-4 2 0 0 0,4-2 0 0 0,1-2 0 0 0,12-8 54 0 0,11-9-44 0 0,-18 3-10 0 0,-7 3 0 0 0,-3-2 0 0 0,-3 10 11 0 0,3-1 32 0 0,1 1-33 0 0,-1-1-10 0 0,1 1 0 0 0,-1 1 0 0 0,-1-1 0 0 0,2 0 0 0 0,2 1-10 0 0,-4 3-33 0 0,1 4 32 0 0,14 20 11 0 0,-12-20 0 0 0,0 0 0 0 0,-1-2 0 0 0,1 0 0 0 0,-4-2 0 0 0,0 0 0 0 0,0 0 0 0 0,1 0 0 0 0,-1-1 0 0 0,0 1 0 0 0,1 0 0 0 0,-1 0 0 0 0,0-1 0 0 0,1 1 0 0 0,-1-1 0 0 0,1 1 0 0 0,-1-1 0 0 0,1 0 0 0 0,-1 1 0 0 0,1-1 0 0 0,-1 0 0 0 0,1 0 0 0 0,0 0 0 0 0,-1 0 0 0 0,1 0 0 0 0,-1-1 0 0 0,1 1 0 0 0,-1 0 0 0 0,1-1 0 0 0,-1 1 0 0 0,1-1 0 0 0,-1 1 0 0 0,0-1 0 0 0,1 0 0 0 0,-1 0 0 0 0,0 0 0 0 0,1 0 0 0 0,-1 0 0 0 0,32-20 0 0 0,-12 15 0 0 0,8 10 0 0 0,-25-3 0 0 0,-1 2 0 0 0,7 0 0 0 0,17-3 0 0 0,-17-1 0 0 0,-7-1 0 0 0,-7 0 11 0 0,16-2 42 0 0,-4 5-53 0 0,28 2-64 0 0,-35-3 11 0 0,4 2 53 0 0,-3-1 43 0 0,4 0-33 0 0,1 2-10 0 0,-1-2 11 0 0,-4 0 32 0 0,6-2 196 0 0,-1 0-3164 0 0,-7 1 989 0 0</inkml:trace>
  <inkml:trace contextRef="#ctx0" brushRef="#br0" timeOffset="46522.893">703 2498 2304 0 0,'0'0'317'0'0,"0"0"494"0"0,0 0 217 0 0,0 0 41 0 0,0 0-98 0 0,0 0-453 0 0,0 0-196 0 0,0 0-40 0 0,0 0-22 0 0,0 0-58 0 0,-13 20 2746 0 0,12-19-2652 0 0,1-1 0 0 0,0 0-7 0 0,27 19 1799 0 0,-26-19-1937 0 0,-1 0 1 0 0,23 11 693 0 0,-4-6-426 0 0,-18-4-327 0 0,9 11 1331 0 0,-8-8-1348 0 0,-2-4-7 0 0,0 0 9 0 0,9 5 191 0 0,-4-1-245 0 0,-5 0 30 0 0,5 14 290 0 0,24-10 170 0 0,-25-8-513 0 0,31-10 395 0 0,-34 9-342 0 0,0 1 1 0 0,2-2-32 0 0,-3 2 38 0 0,0 0 12 0 0,0 0 0 0 0,0 0 2 0 0,0 0 4 0 0,1 1-11 0 0,2 1-30 0 0,-2-1 81 0 0,-1-1 12 0 0,0 0-2 0 0,2 6-396 0 0,-2-2 248 0 0,0 1 20 0 0,-2 13 462 0 0,2-17-381 0 0,0 0-8 0 0,-2 3-29 0 0,-8 10-112 0 0,-8 3 484 0 0,22 3-362 0 0,-11 23 423 0 0,5-40-452 0 0,4 13 99 0 0,-9 9 186 0 0,7-25-229 0 0,-11 21 428 0 0,-16 11-246 0 0,24-28-210 0 0,2 0 14 0 0,0-3-3 0 0,-9 11 24 0 0,7-8-45 0 0,-1-3-33 0 0,-7-6 420 0 0,-17-12-292 0 0,22-10-138 0 0,20-43 64 0 0,-4 13 38 0 0,-10 35-86 0 0,-14-13-6 0 0,9 25-10 0 0,2 8 0 0 0,-13 0 0 0 0,2-1 0 0 0,-71 28 22 0 0,84-24 84 0 0,-1 3 198 0 0,2-4-417 0 0,0 0-14 0 0,0 0 33 0 0,-17 5 103 0 0,17 2-79 0 0,9 13 41 0 0,-9-16 29 0 0,-7 11 0 0 0,1-2 0 0 0,-1 9 360 0 0,18 8-1062 0 0,-14-13 975 0 0,8 7-116 0 0,-25 7 181 0 0,13-10-613 0 0,3-5 660 0 0,1-1-625 0 0,3-14 167 0 0,2 3 58 0 0,-4-1 26 0 0,-22-2 341 0 0,31-20-104 0 0,-3-2-195 0 0,-8-5 11 0 0,-8-1 0 0 0,14-23-64 0 0,11 22 0 0 0,-9 5 0 0 0,-5 14 0 0 0,-14-22 0 0 0,12 29 11 0 0,2 1 42 0 0,-36-20 11 0 0,36 20-64 0 0,0 0 0 0 0,-1 0 0 0 0,1 1 0 0 0,0-1 0 0 0,-1 0 0 0 0,1 1 0 0 0,0-1 0 0 0,-1 1 0 0 0,1 0 0 0 0,-1-1 0 0 0,1 1 0 0 0,-1 0 0 0 0,1 0 0 0 0,-1 0 0 0 0,1 0 0 0 0,-1 0 0 0 0,1 0 0 0 0,-1 1 0 0 0,1-1 0 0 0,0 0 0 0 0,-1 1 0 0 0,1-1 0 0 0,-1 1 0 0 0,1 0 0 0 0,0-1 0 0 0,-1 1 0 0 0,-4 1-7 0 0,3-2 5 0 0,1 0-1 0 0,0 1 0 0 0,0-1 0 0 0,0 1 1 0 0,0-1-1 0 0,0 1 0 0 0,0 0 1 0 0,0-1-1 0 0,0 1 0 0 0,0 0 0 0 0,0 0 1 0 0,0 1-1 0 0,1-1 0 0 0,-1 0 1 0 0,0 1-1 0 0,1-1 0 0 0,-1 1 0 0 0,1-1 1 0 0,0 1-1 0 0,-1 0 0 0 0,0 1 3 0 0,-24 30 0 0 0,-7 4 0 0 0,21-17 0 0 0,-5-3 0 0 0,-13 2 0 0 0,12-14 0 0 0,15-3 0 0 0,0 14 0 0 0,-30 8 0 0 0,32-23 0 0 0,0-1 0 0 0,1 1 0 0 0,-1 0 0 0 0,0 0 0 0 0,0 0 0 0 0,1 0 0 0 0,-1 0 0 0 0,1 0 0 0 0,-1 0 0 0 0,1 0 0 0 0,0 0 0 0 0,-1 0 0 0 0,1 0 0 0 0,0 1 0 0 0,0-1 0 0 0,0 0 0 0 0,-1 0 0 0 0,1 0 0 0 0,0 0 0 0 0,1 0 0 0 0,-1 0 0 0 0,0 1 0 0 0,0-1 0 0 0,0 0 0 0 0,1 0 0 0 0,-1 0 0 0 0,1 0 0 0 0,-4 12 0 0 0,3 4 0 0 0,-8 4-72 0 0,-16 7 72 0 0,20-22 0 0 0,-4 23 0 0 0,-5-6 0 0 0,-9 0 87 0 0,4 3 58 0 0,12-15-145 0 0,5-5 0 0 0,-1-2 0 0 0,-14 17 0 0 0,-8 22 0 0 0,5-15-88 0 0,6-13 88 0 0,7 2-10 0 0,5-16-33 0 0,1 5 32 0 0,0 19 11 0 0,2 3 0 0 0,-2-22 0 0 0,3-1 0 0 0,19 17 0 0 0,-8-13 0 0 0,18-16 64 0 0,-1-10 0 0 0,-18 5-64 0 0,11-20 64 0 0,-19 26-64 0 0,28-7 0 0 0,-29 11 0 0 0,-2 0 0 0 0,-2-2 0 0 0,0 3 0 0 0,1 0 0 0 0,-1 0 0 0 0,1 0 0 0 0,-1 0 0 0 0,1 0 0 0 0,0 0 0 0 0,0 0 0 0 0,-1 0 0 0 0,1 1 0 0 0,0-1 0 0 0,0 0 0 0 0,0 0 0 0 0,0 1 0 0 0,0-1 0 0 0,0 0 0 0 0,0 1 0 0 0,0-1 0 0 0,0 1 0 0 0,0-1 0 0 0,0 1 0 0 0,1 0 0 0 0,-1-1 0 0 0,0 1 0 0 0,0 0 0 0 0,0 0 0 0 0,1 0 0 0 0,-1 0 0 0 0,0 0 0 0 0,0 0 0 0 0,0 0 0 0 0,-1 0 0 0 0,0 0 0 0 0,0 0 0 0 0,0-1 0 0 0,0 1 0 0 0,0 0 0 0 0,-1 0 0 0 0,1 0 0 0 0,0-1 0 0 0,0 1 0 0 0,0 0 0 0 0,0 0 0 0 0,0-1 0 0 0,0 1 0 0 0,0 0 0 0 0,0 0 0 0 0,0-1 0 0 0,0 1 0 0 0,0 0 0 0 0,0 0 0 0 0,0 0 0 0 0,0-1 0 0 0,0 1 0 0 0,0 0 0 0 0,0 0 0 0 0,0-1 0 0 0,0 1 0 0 0,1 0 0 0 0,-1 0 0 0 0,5 0 0 0 0,0 1 0 0 0,-11 9 0 0 0,-4-2 0 0 0,2 7 0 0 0,4 9 0 0 0,6-20 6 0 0,-7 5 47 0 0,-2-2-48 0 0,10 20-5 0 0,17-7-10 0 0,-20-18-33 0 0,-7 10 32 0 0,9-10 11 0 0,25 11 64 0 0,-20-12-64 0 0,29 0 128 0 0,-17-1-117 0 0,-16 0 32 0 0,1 4-33 0 0,2 1-10 0 0,-2 0 0 0 0,2-2 0 0 0,0 1 0 0 0,-2 0 0 0 0,-2 0 0 0 0,0 1 0 0 0,1-1 0 0 0,18 18 11 0 0,-20-20 32 0 0,0 1-33 0 0,-4 10-10 0 0,9 12 0 0 0,1-12 0 0 0,-7-9 0 0 0,0 1 0 0 0,-4 26 128 0 0,3-25-128 0 0,-11 5 54 0 0,1 7-44 0 0,8-15-2 0 0,1-1 0 0 0,-1 0 0 0 0,0-1 0 0 0,0 1 0 0 0,0 0 0 0 0,0-1 0 0 0,0 1 0 0 0,0-1 0 0 0,0 0 0 0 0,-1 0 0 0 0,1-1 0 0 0,0 1 0 0 0,-1 0 0 0 0,1-1 0 0 0,0 0 0 0 0,-3 0-8 0 0,-20 2 11 0 0,14-2 42 0 0,6 2-53 0 0,3 4 0 0 0,15 30 0 0 0,-17-8 0 0 0,-5-7 0 0 0,8 6 0 0 0,4-2 0 0 0,-1-21 0 0 0,-3-1 0 0 0,-3 11 0 0 0,1-5 54 0 0,0-5-44 0 0,-12 17-10 0 0,15-17 0 0 0,-5 10 75 0 0,22 2-22 0 0,-1-2-53 0 0,27-13 64 0 0,-24-7 11 0 0,7-8-22 0 0,10-15-53 0 0,-30 25 11 0 0,-2 3 32 0 0,-1 4-33 0 0,-1 2-10 0 0,0 20 0 0 0,-7-3 0 0 0,8-17 0 0 0,-1-1 11 0 0,0-3 42 0 0,1 4 1 0 0,1 0-44 0 0,-1-1-10 0 0,2 0 0 0 0,-1 0 0 0 0,0 1 0 0 0,20 12 0 0 0,-4-7 83 0 0,-15-7-30 0 0,-3-1 1 0 0,5 23 20 0 0,-8-10-10 0 0,-14 15 0 0 0,16-25-64 0 0,0 18 0 0 0,-7-2 75 0 0,9-13-11 0 0,10 14-11 0 0,-4-9-41 0 0,0-6 60 0 0,-7-6-8 0 0,-1-1 28 0 0,0 1-1 0 0,0 2-16 0 0,0-2 10 0 0,0-1-14 0 0,0 0-89 0 0,0 0-371 0 0,0 0-178 0 0,0 0-1089 0 0,0 0-4422 0 0,0 0-1895 0 0</inkml:trace>
  <inkml:trace contextRef="#ctx0" brushRef="#br0" timeOffset="47624.996">1 3918 3280 0 0,'0'0'149'0'0,"4"-2"22"0"0,18-6 10205 0 0,-22 7-9992 0 0,0 1-16 0 0,0 0-70 0 0,0 0-36 0 0,0 0-6 0 0,4-19 677 0 0,-16-8 340 0 0,10 18-613 0 0,0-3-404 0 0,1 11-213 0 0,0 0-22 0 0,1 1 34 0 0,0 0 17 0 0,0 0 6 0 0,0 0 0 0 0,0 0-12 0 0,0 0-12 0 0,0 4-44 0 0,1 1-22 0 0,0-4-885 0 0,0 0-3529 0 0,3 2-1510 0 0</inkml:trace>
  <inkml:trace contextRef="#ctx0" brushRef="#br0" timeOffset="48726.948">91 3660 3680 0 0,'-16'1'7316'0'0,"2"0"-3747"0"0,13-1-3462 0 0,1 0-3 0 0,-9 0 53 0 0,30-24-82 0 0,-19 21-65 0 0,-2 3 48 0 0,0 0 23 0 0,0 0-6 0 0,0 0 1 0 0,-5 18 488 0 0,4-15-534 0 0,-1 0 1 0 0,0 0-1 0 0,0 0 1 0 0,0 0-1 0 0,0 0 1 0 0,-1 0-1 0 0,1-1 1 0 0,-1 0-1 0 0,1 1 1 0 0,-1-1-1 0 0,0 0 1 0 0,0 0-1 0 0,0 0 1 0 0,0-1-1 0 0,0 1 1 0 0,-1-1-31 0 0,4-1 12 0 0,0 0 1 0 0,1-1-1 0 0,-1 1 1 0 0,0 0 0 0 0,0-1-1 0 0,0 1 1 0 0,0 0 0 0 0,0-1-1 0 0,0 1 1 0 0,0 0-1 0 0,0-1 1 0 0,0 1 0 0 0,0 0-1 0 0,-1 0 1 0 0,1-1 0 0 0,0 1-1 0 0,0 0 1 0 0,0-1-1 0 0,0 1 1 0 0,0 0 0 0 0,0 0-1 0 0,-1-1 1 0 0,1 1 0 0 0,0 0-1 0 0,0 0 1 0 0,0-1-1 0 0,-1 1 1 0 0,1 0 0 0 0,0 0-1 0 0,0 0 1 0 0,-1-1 0 0 0,1 1-1 0 0,0 0 1 0 0,-1 0 0 0 0,1 0-1 0 0,0 0 1 0 0,0 0-1 0 0,-1 0 1 0 0,1-1 0 0 0,0 1-1 0 0,-1 0 1 0 0,1 0 0 0 0,0 0-1 0 0,-1 0 1 0 0,1 0-1 0 0,0 0 1 0 0,-1 0 0 0 0,1 0-1 0 0,0 1 1 0 0,0-1 0 0 0,-1 0-1 0 0,1 0 1 0 0,0 0-1 0 0,-1 0 1 0 0,1 0 0 0 0,0 0-1 0 0,0 1 1 0 0,-1-1-13 0 0,21-31 124 0 0,-16 25-117 0 0,10-11 13 0 0,-14 17 82 0 0,0 0 24 0 0,0 0 2 0 0,0 0 16 0 0,0 0 70 0 0,0 0 36 0 0,0 0 6 0 0,0 0-21 0 0,0 0-88 0 0,0 0-34 0 0,0 0-8 0 0,0 0-3 0 0,-15 15-1041 0 0,15-15 304 0 0</inkml:trace>
  <inkml:trace contextRef="#ctx0" brushRef="#br0" timeOffset="49184.98">1023 3757 2304 0 0,'0'0'96'0'0,"0"0"32"0"0,0 0-128 0 0,-2 0 0 0 0</inkml:trace>
  <inkml:trace contextRef="#ctx0" brushRef="#br0" timeOffset="50062.107">959 3738 6992 0 0,'0'0'322'0'0,"0"0"-7"0"0,0 0-134 0 0,0 0 197 0 0,0 0 108 0 0,0 0 24 0 0,0 0-58 0 0,0 0-252 0 0,0 0-111 0 0,0 0-22 0 0,0 0 1 0 0,0 0 16 0 0,0 0 4 0 0,0 0 0 0 0,0 0-2 0 0,0 0-4 0 0,-2-9 1782 0 0,-29 4 1670 0 0,31 5-3619 0 0,0 0-12 0 0,-5-7 91 0 0,3 4 60 0 0,3 2-22 0 0,-1 0-19 0 0,0 1 0 0 0,0-1-1 0 0,0 1 1 0 0,0-1 0 0 0,0 1 0 0 0,0-1 0 0 0,0 1 0 0 0,1-1 0 0 0,-1 0-1 0 0,0 1 1 0 0,0-1 0 0 0,0 1 0 0 0,0-1 0 0 0,1 1 0 0 0,-1-1-1 0 0,0 1 1 0 0,1-1 0 0 0,-1 1 0 0 0,0-1 0 0 0,1 1 0 0 0,-1 0-1 0 0,1-1 1 0 0,-1 1 0 0 0,0 0 0 0 0,1-1 0 0 0,-1 1 0 0 0,1 0-1 0 0,-1-1 1 0 0,1 1 0 0 0,-1 0 0 0 0,1 0 0 0 0,-1-1 0 0 0,1 1-1 0 0,-1 0 1 0 0,1 0 0 0 0,0 0 0 0 0,-1 0 0 0 0,1 0 0 0 0,-1 0-1 0 0,1 0 1 0 0,-1 0 0 0 0,1 0 0 0 0,0 0 0 0 0,-1 0-13 0 0,21 2 140 0 0,-23 13 170 0 0,-1-9-274 0 0,1-1 0 0 0,-1 0 0 0 0,-1 0 0 0 0,1 0 0 0 0,-1-1 0 0 0,0 1 0 0 0,0-1 0 0 0,0 1 0 0 0,0-1 0 0 0,-1-1 0 0 0,1 1 0 0 0,-1-1-36 0 0,4-2 86 0 0,1-1 36 0 0,-8-4 998 0 0,9-5-1077 0 0,22-20 74 0 0,-18 27-117 0 0,-3 0-122 0 0,-2 1-508 0 0,0 1-186 0 0</inkml:trace>
  <inkml:trace contextRef="#ctx0" brushRef="#br0" timeOffset="52400.874">1435 3027 3680 0 0,'0'0'328'0'0</inkml:trace>
  <inkml:trace contextRef="#ctx0" brushRef="#br0" timeOffset="53603.536">1429 3021 5064 0 0,'0'0'389'0'0,"-7"5"3297"0"0,1 1 3292 0 0,38-2-6008 0 0,13-17-970 0 0,-45 13 60 0 0,0 0 16 0 0,12-25 1204 0 0,-10 10-1280 0 0,13-17 0 0 0,-13 3 64 0 0,-2 21 55 0 0,0 8-111 0 0,1-1-1 0 0,-1 0 0 0 0,0 1 0 0 0,0-1 0 0 0,0 0 0 0 0,0 0 0 0 0,0 1 0 0 0,0-1 0 0 0,-1 0 1 0 0,1 1-1 0 0,0-1 0 0 0,0 0 0 0 0,0 1 0 0 0,-1-1 0 0 0,1 0 0 0 0,0 1 0 0 0,-1-1 0 0 0,1 1 1 0 0,-1-1-1 0 0,1 0 0 0 0,0 1 0 0 0,-1-1 0 0 0,1 1 0 0 0,-1-1 0 0 0,1 1 0 0 0,-1 0 1 0 0,0-1-1 0 0,1 1 0 0 0,-1-1 0 0 0,1 1 0 0 0,-1 0 0 0 0,0 0 0 0 0,1-1 0 0 0,-1 1 0 0 0,0 0 1 0 0,0 0-1 0 0,1 0 0 0 0,-1 0 0 0 0,0 0 0 0 0,1 0 0 0 0,-1 0-7 0 0,-2-1 43 0 0,-1 1-22 0 0,3 0 22 0 0,-22 1 42 0 0,20-1-42 0 0,-1 1-22 0 0,3 0 22 0 0,-2-1-22 0 0,2 0 22 0 0,-2 2-33 0 0,-1 0-10 0 0,-32 44 194 0 0,34-12 12 0 0,2-9-152 0 0,-2-18 224 0 0,9 14 1590 0 0,-3-18-1868 0 0,1-2 0 0 0,0-1 0 0 0,-1 2-12 0 0,18 7-2340 0 0,-17-8-4707 0 0</inkml:trace>
  <inkml:trace contextRef="#ctx0" brushRef="#br0" timeOffset="62041.385">3033 1713 7280 0 0,'0'0'332'0'0,"0"0"-4"0"0,0 0-195 0 0,0 0-46 0 0,0 0 1 0 0,0 0 0 0 0,0 0-27 0 0,1 0-94 0 0,22-27 4037 0 0,-23 27-3671 0 0,0 0-144 0 0,0 0-58 0 0,21-19 176 0 0,-20 18-221 0 0,-1 1 46 0 0,0 0 18 0 0,0 0-8 0 0,0 0-39 0 0,0 0-20 0 0,0 0-3 0 0,0 0-3 0 0,0 0-5 0 0,0 0 13 0 0,0 0-15 0 0,0 0 8 0 0,0 0 61 0 0,0 0 21 0 0,0 0 7 0 0,0 0 5 0 0,0 0 17 0 0,0 0 10 0 0,0 0 1 0 0,0 1-34 0 0,0 2-144 0 0,0 10-70 0 0,0-12 96 0 0,2 2-20 0 0,-2-3 52 0 0,0 0-15 0 0,0 0-96 0 0,0 0 75 0 0,0 0 23 0 0,0 0 4 0 0,0 1-11 0 0,0 2-38 0 0,0-2 32 0 0,0-1 10 0 0,0 0 1 0 0,0 0 4 0 0,0 0-4 0 0,0 0-1 0 0,0 0-10 0 0,-21 19 120 0 0,-7-2 862 0 0,25-14-1024 0 0,3-2 47 0 0,1-2-4 0 0,2-2-45 0 0,2 1-10 0 0,-1 0 11 0 0,13-12 512 0 0,-16 13-611 0 0,-1 1-152 0 0,0 0-47 0 0,0 0-8 0 0,-3 5-1378 0 0,3-4 163 0 0</inkml:trace>
  <inkml:trace contextRef="#ctx0" brushRef="#br0" timeOffset="67101.551">3285 2021 1376 0 0,'0'0'211'0'0,"0"0"347"0"0,0 0 156 0 0,0 0 28 0 0,0 0-54 0 0,0 0-262 0 0,0 0-118 0 0,0 0-20 0 0,0 0-9 0 0,0 0-5 0 0,0 0-2 0 0,0 0 0 0 0,0 0-6 0 0,0 0-22 0 0,0 0-10 0 0,0 0-2 0 0,0 0-10 0 0,0 0-39 0 0,0 0-20 0 0,0 0-3 0 0,0 0 13 0 0,0 0 56 0 0,0 0 25 0 0,0 0 2 0 0,0 0 4 0 0,0 0 17 0 0,0 0 10 0 0,0 0 1 0 0,0 0 2 0 0,0 0 13 0 0,0 0 8 0 0,0 0 1 0 0,0 0-6 0 0,0 0-22 0 0,0 0-10 0 0,0 0-2 0 0,0 0-20 0 0,0 0-84 0 0,0 0-38 0 0,0 0-8 0 0,-3-2 251 0 0,0 0-352 0 0,2 2 33 0 0,1 0 10 0 0,0 0 10 0 0,0 0 44 0 0,0 0 11 0 0,0 0 6 0 0,0 0 10 0 0,-10-11 1052 0 0,-15 5-895 0 0,25 5-216 0 0,-1-2-27 0 0,0 1-38 0 0,-13-14 107 0 0,13 14-85 0 0,1-2-32 0 0,0 0-11 0 0,0 3 10 0 0,0 0 33 0 0,-2-3-32 0 0,4 0-11 0 0,26-20-83 0 0,-25 21 40 0 0,1 0 33 0 0,-1 2 10 0 0,-1 4 10 0 0,-1-2 33 0 0,0 3-43 0 0,-1-2-43 0 0,0 1 22 0 0,0-1-22 0 0,1 3 33 0 0,0 0 10 0 0,0 0 0 0 0,0 0 0 0 0,2 1 0 0 0,0-2 0 0 0,2-1 0 0 0,-2 0 0 0 0,0 0 12 0 0,-2-3 49 0 0,0 0-10 0 0,2 2-86 0 0,-2-2 63 0 0,1 3-7 0 0,-2-1 33 0 0,-14 17 74 0 0,9-15-128 0 0,3-1 10 0 0,1-2 33 0 0,-2 1-22 0 0,2-2 35 0 0,1 0 23 0 0,0 0 7 0 0,0 0 2 0 0,0 0-4 0 0,0 0-10 0 0,0 0 11 0 0,0 0-1162 0 0,0 0-4592 0 0</inkml:trace>
  <inkml:trace contextRef="#ctx0" brushRef="#br0" timeOffset="72343.687">2882 2606 5040 0 0,'0'0'231'0'0,"-2"0"-18"0"0,-3 4-169 0 0,2-1-56 0 0,3-3-47 0 0,0 0 21 0 0,0 0 104 0 0,0 0 15 0 0,0 0 57 0 0,0 0 267 0 0,0 0 119 0 0,0 0 20 0 0,0 0 13 0 0,0 0 30 0 0,0 0 12 0 0,0 0 1 0 0,0 0-52 0 0,0 0-218 0 0,0 0-90 0 0,0 0-16 0 0,0 0-20 0 0,0 0-56 0 0,0 0-20 0 0,0 0-6 0 0,0 0-6 0 0,12 9 608 0 0,16-15 1080 0 0,-8 6-1504 0 0,8-5-20 0 0,45 0 2615 0 0,-41 2-2255 0 0,20-16-372 0 0,-29 10-245 0 0,-9-1 94 0 0,5-2-117 0 0,11-11 830 0 0,5-3-636 0 0,-12 1 132 0 0,-23 24-241 0 0,1 1-26 0 0,27-21-49 0 0,5-16 198 0 0,-21 26-64 0 0,2-2-144 0 0,-9 9 0 0 0,-2 1 0 0 0,1 0 0 0 0,0 0 0 0 0,23-25 0 0 0,-20 18 11 0 0,-7 8 32 0 0,0-1-33 0 0,0-2-10 0 0,-2 1 0 0 0,9-17 0 0 0,-5 19 0 0 0,-2-2 0 0 0,17-15 0 0 0,12-13 0 0 0,11-27 0 0 0,-42 38 0 0 0,1 17 11 0 0,1-1 32 0 0,0 1-33 0 0,-2 0-10 0 0,-22-25 64 0 0,19 26-64 0 0,1 2 11 0 0,3 0 32 0 0,-1 1-33 0 0,-2 0-10 0 0,1 0 0 0 0,-28 6 0 0 0,14 3 0 0 0,-15 17 0 0 0,29-25 0 0 0,1 0 0 0 0,-1 0 0 0 0,-1 1 0 0 0,1-1 11 0 0,3-2 32 0 0,-26-15 95 0 0,11 3-138 0 0,12 13 12 0 0,-38 13 128 0 0,21-2-140 0 0,-34 16 0 0 0,50-25 0 0 0,-8 8 0 0 0,9-7 0 0 0,1 1 0 0 0,-2 0 0 0 0,1-1 0 0 0,-1 2 0 0 0,2 0 0 0 0,0 1 0 0 0,1-2 0 0 0,0 1 0 0 0,-1-2 0 0 0,-2 2 0 0 0,-9 18 0 0 0,11-18 0 0 0,1-2 0 0 0,0 2 0 0 0,-2-1 0 0 0,1 0 0 0 0,0 1 0 0 0,2-2 0 0 0,0 2 0 0 0,-1-1 0 0 0,-1 2 0 0 0,0-1 0 0 0,1-1 0 0 0,0 0 0 0 0,2 1 0 0 0,14 24 0 0 0,-12-25 0 0 0,0-1 0 0 0,-2 2 0 0 0,1-1 0 0 0,-1 1 0 0 0,1 1 0 0 0,4 5 0 0 0,-6-5 0 0 0,-1 1 0 0 0,0-2 0 0 0,0 0 0 0 0,-11 24 0 0 0,11-24 0 0 0,-2 18 0 0 0,-10-2 64 0 0,10-17-64 0 0,-13-2 11 0 0,13-4 32 0 0,1 0-33 0 0,-1 0-10 0 0,-1-2 0 0 0,1 2 0 0 0,1-1 0 0 0,-19 4 0 0 0,7 11 0 0 0,4 0 0 0 0,7-9 0 0 0,-13 10 0 0 0,0 4 0 0 0,-4 0 0 0 0,4-7 0 0 0,3-2 0 0 0,-27 9 0 0 0,6-2-22 0 0,33-15-92 0 0,1 0-22 0 0,0 0 0 0 0,0 0-220 0 0,0 0-924 0 0,0 0-396 0 0</inkml:trace>
  <inkml:trace contextRef="#ctx0" brushRef="#br0" timeOffset="73545.889">2794 2392 7688 0 0,'0'0'349'0'0,"0"0"-2"0"0,2 0-183 0 0,-2 0 61 0 0,0 0 51 0 0,0 0 11 0 0,0 0-5 0 0,0 0-20 0 0,0 0-6 0 0,0 0 0 0 0,17-2 1816 0 0,10-21 1350 0 0,-16 8-3260 0 0,10-12-109 0 0,-21 8 920 0 0,0 19-914 0 0,0 0 29 0 0,-5-7 352 0 0,1 6-430 0 0,-1 1-10 0 0,2 0 11 0 0,-21 8 214 0 0,11 2-165 0 0,12-9-102 0 0,-1 3 28 0 0,2 1 14 0 0,0 17 91 0 0,16 7 362 0 0,-13-7-78 0 0,-3-14-5155 0 0,0-8-1262 0 0</inkml:trace>
  <inkml:trace contextRef="#ctx0" brushRef="#br0" timeOffset="76789.56">2965 2217 3680 0 0,'0'0'284'0'0,"0"0"-164"0"0,0 0 7 0 0,0 0 22 0 0,0 0 3 0 0,0 0 45 0 0,0 0 191 0 0,0 0 85 0 0,0 0 21 0 0,0 0 10 0 0,0 0 34 0 0,0 0 20 0 0,0 0 2 0 0,-15 5 2262 0 0,-3 12-2015 0 0,17-14-796 0 0,-1 1 2 0 0,2-3 51 0 0,0-1 9 0 0,0 0 22 0 0,0 0-6 0 0,0 0-7 0 0,0 0 2 0 0,2 6 1918 0 0,-1-6-1904 0 0,0 0-2 0 0,3 0-2 0 0,31-9 236 0 0,-7-3 310 0 0,-27 12-576 0 0,0 0-11 0 0,1 0-32 0 0,0 0 22 0 0,1 0-16 0 0,-2 0 50 0 0,-1 0 4 0 0,0 0-7 0 0,0 0 12 0 0,0 0 61 0 0,20-4 897 0 0,14-21-618 0 0,-25 13-426 0 0,20-6 8 0 0,-24 19-8 0 0,-2 0 0 0 0,24 5 0 0 0,-23-5 0 0 0,9 5 11 0 0,-8-23 170 0 0,-4 15-117 0 0,6-20 64 0 0,-14 0 11 0 0,3 4 194 0 0,-5 2 37 0 0,-1 6 176 0 0,7 9-518 0 0,-15-8 316 0 0,-2-21-396 0 0,20 28 128 0 0,-1-3-60 0 0,-4-10 62 0 0,1 9-14 0 0,-4-8 56 0 0,4 11-110 0 0,0-1-10 0 0,0 1 0 0 0,0 0 0 0 0,-9-5 54 0 0,10 7-44 0 0,-2 1-10 0 0,0 2 0 0 0,0 0 0 0 0,1 0 0 0 0,-10 15 0 0 0,2 2 0 0 0,2-5 0 0 0,1-21 139 0 0,9 6-86 0 0,-1 0 1 0 0,-1-3-33 0 0,-1-16 32 0 0,2 17-42 0 0,0 2 32 0 0,-1 1-33 0 0,-1 2-10 0 0,-18 32 0 0 0,12-9 0 0 0,9-22 11 0 0,0-2 42 0 0,0-1 11 0 0,-1 1-10 0 0,-1 2-57 0 0,2-3-29 0 0,0 0 124 0 0,0 0 28 0 0,0 0-15 0 0,0 0-29 0 0,0 0 6 0 0,-16-6 64 0 0,6-4-151 0 0,-21-5-59 0 0,14 14 125 0 0,12 4-61 0 0,3 3 0 0 0,-1-2 0 0 0,2 25-317 0 0,1 2 578 0 0,-3-9-231 0 0,3-22 115 0 0,0 0 24 0 0,0 0-1 0 0,1 2-28 0 0,1 2-112 0 0,15 5-28 0 0,-13-9 0 0 0,30 0 0 0 0,-11 1 0 0 0,-9 3 0 0 0,-11-2 0 0 0,-1 0 0 0 0,8 19 0 0 0,-8-15 0 0 0,-1-1 0 0 0,0 4-112 0 0,-1-8-473 0 0,0-1-218 0 0,1 1-42 0 0,1 3-10 0 0</inkml:trace>
  <inkml:trace contextRef="#ctx0" brushRef="#br0" timeOffset="83466.461">2269 1989 4608 0 0,'0'0'353'0'0,"0"0"-119"0"0,0 0 357 0 0,0 0 179 0 0,0 0 35 0 0,0 0-69 0 0,0 0-329 0 0,0 0-147 0 0,0 0-32 0 0,0 0-15 0 0,0 0-46 0 0,0 0-27 0 0,0 0-4 0 0,0 0-7 0 0,0 0-29 0 0,0 0-17 0 0,0 0-3 0 0,0 0-2 0 0,0 0-4 0 0,0 0-2 0 0,0 0 0 0 0,0 0 18 0 0,0 0 78 0 0,0 0 31 0 0,0 0 8 0 0,0 0 17 0 0,0 0 66 0 0,0 0 29 0 0,0 0 8 0 0,0 0-22 0 0,0 0-94 0 0,0 0-41 0 0,0 0-8 0 0,1-2 122 0 0,1-1-256 0 0,-2 2 52 0 0,1-1 24 0 0,0 2 28 0 0,15-15 340 0 0,-1-4-472 0 0,-13-13 620 0 0,-16 12-492 0 0,12 18-64 0 0,1 1 0 0 0,0-1-11 0 0,-2-12-42 0 0,4 11-11 0 0,0 1 0 0 0,0-1-15 0 0,-1 2-28 0 0,0 1 115 0 0,1-5 356 0 0,-2 2-385 0 0,-2 1-32 0 0,1 4-11 0 0,0 2 0 0 0,-1 0 0 0 0,0-2 0 0 0,-1 2 0 0 0,1 1 0 0 0,1-1 0 0 0,-19 29 1102 0 0,21-32-1047 0 0,0 11 319 0 0,0-11-326 0 0,3 3-49 0 0,15 4-586 0 0,-18-8 268 0 0</inkml:trace>
  <inkml:trace contextRef="#ctx0" brushRef="#br0" timeOffset="-147727.724">3076 1707 3336 0 0,'0'0'151'0'0,"0"0"43"0"0,0 0 82 0 0,0 0 39 0 0,0 0 5 0 0,0 0-37 0 0,0 0-153 0 0,0 0-40 0 0,0 0 19 0 0,0 0-10 0 0,0 0-10 0 0,0 0 45 0 0,0 0 197 0 0,-7-1 2684 0 0,4 0-2987 0 0,2 1 128 0 0,1 0 96 0 0,0 0 32 0 0,0 0-22 0 0,0 0-104 0 0,0 0-44 0 0,0 0-8 0 0,0-1-9 0 0,0-2-26 0 0,0 3-3 0 0,-5-9 16 0 0,5 4-84 0 0,0 0 13 0 0,2 0 40 0 0,3-6-113 0 0,-1 8 56 0 0,-2 2 36 0 0,8 3-149 0 0,-10-1 60 0 0,0-1-30 0 0,0 0-8 0 0,1 0 35 0 0,0 3 39 0 0,0-2-11 0 0,-1-1 79 0 0,0 1 33 0 0,0 3-7 0 0,0-3 12 0 0,0 0-26 0 0,0 3-63 0 0,0-3-71 0 0,0-1 7 0 0,0 0 106 0 0,-12 10 399 0 0,12-9-370 0 0,-1-1-14 0 0,-2 2-42 0 0,-28 19 671 0 0,31-21-622 0 0,0 0 39 0 0,0 0 12 0 0,0 0 1 0 0,0 0-3 0 0,0 0-10 0 0,0 0-3 0 0,0 0 0 0 0,0 0-6 0 0,-17 7 476 0 0,17-7-854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28.6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1842 6072 0 0,'0'0'274'0'0,"0"0"0"0"0,0 0-157 0 0,0 0-5 0 0,0 0 15 0 0,0-4 107 0 0,0 1-131 0 0,16-15 11173 0 0,-12 15-10922 0 0,46-12 1741 0 0,18 14-555 0 0,11-3-985 0 0,-50 9-257 0 0,-4-10 390 0 0,-20 3-688 0 0,6-2-72 0 0,-10 3-33 0 0,0 1-14 0 0,5 0 19 0 0,-1-2 80 0 0,-1 0 31 0 0,-3 2 32 0 0,2-1-19 0 0,-2-1 40 0 0,2-1-8 0 0,0-2-32 0 0,0 1 45 0 0,-2 3-59 0 0,0 0 1 0 0,0 1-1 0 0,0-1 0 0 0,0 0 1 0 0,-1 0-1 0 0,1 0 0 0 0,0 0 1 0 0,-1 0-1 0 0,1 0 0 0 0,-1 0 1 0 0,1 0-1 0 0,-1 0 0 0 0,0-1 1 0 0,1 1-1 0 0,-1 0 0 0 0,0 0 1 0 0,0 0-1 0 0,0 0 0 0 0,1-1 1 0 0,-2 1-1 0 0,1 0 0 0 0,0 0 1 0 0,0 0-1 0 0,0-1 0 0 0,0 1 1 0 0,-1 0-1 0 0,1 0 0 0 0,0 0 1 0 0,-1 0-1 0 0,1 0 0 0 0,-1-1-10 0 0,-3-9 77 0 0,-9-5-91 0 0,12-1-252 0 0,-4-11 202 0 0,-16 8 408 0 0,18 2-724 0 0,-1-9 752 0 0,4 11-372 0 0,11-15-200 0 0,20 4 200 0 0,-5 11 0 0 0,27 2-274 0 0,28-14 274 0 0,-16 2 282 0 0,-25 4-106 0 0,-14 4-272 0 0,-34-2 171 0 0,8 11-22 0 0,9-12-26 0 0,-2 4 26 0 0,-7 3-53 0 0,-3-24 0 0 0,8 15 0 0 0,-2 8 0 0 0,-5-5 0 0 0,-6-9 0 0 0,3 19 0 0 0,8-26 0 0 0,-1 17 94 0 0,-3 15-41 0 0,-1-21-132 0 0,3 10 19 0 0,24-3 48 0 0,17 0-48 0 0,-6-3 60 0 0,8-13 0 0 0,-34 13 0 0 0,11-7 0 0 0,-4 10 0 0 0,-16 17 0 0 0,1-1 0 0 0,0 1 0 0 0,0-1 0 0 0,0 1 0 0 0,-1-1 0 0 0,1 1 0 0 0,-1-1 0 0 0,1 0 0 0 0,-1 0 0 0 0,0 0 0 0 0,0 0 0 0 0,0 0 0 0 0,0 0 0 0 0,0 0 0 0 0,0 0 0 0 0,-1 0 0 0 0,1-1 0 0 0,0 1 0 0 0,-1 0 0 0 0,0 0 0 0 0,0-1 0 0 0,1 1 0 0 0,-2 0 0 0 0,1 0 0 0 0,0-1 0 0 0,-1-1 0 0 0,-6-45 64 0 0,-19 1 0 0 0,21 29-64 0 0,-15-17 0 0 0,18 33 0 0 0,1-1 0 0 0,1-6 0 0 0,30-16 0 0 0,-27 23 0 0 0,44-47 0 0 0,-29 36 0 0 0,15-9 0 0 0,-25 18 0 0 0,0-9 0 0 0,14-22 136 0 0,-5 17-136 0 0,-11 8 23 0 0,-3-7 18 0 0,-4-2-41 0 0,1 19 4 0 0,-1 0 0 0 0,1 0-1 0 0,0-1 1 0 0,0 1 0 0 0,-1 0-1 0 0,1-1 1 0 0,0 1 0 0 0,0 0 0 0 0,0-1-1 0 0,1 1 1 0 0,-1 0 0 0 0,0 0-1 0 0,0-1 1 0 0,1 1 0 0 0,-1 0 0 0 0,1 0-1 0 0,-1-1 1 0 0,1 1 0 0 0,-1 0-1 0 0,1 0 1 0 0,0 0 0 0 0,-1 0 0 0 0,1 0-1 0 0,0 0 1 0 0,0 0 0 0 0,0 0-1 0 0,0 0 1 0 0,0 0 0 0 0,0 0-1 0 0,0 1 1 0 0,0-1 0 0 0,1 0-4 0 0,8-10 41 0 0,11-10-25 0 0,8 0-16 0 0,-16 6 0 0 0,-8 2 0 0 0,-3 9 0 0 0,-3 0 11 0 0,5-7 96 0 0,3-5-33 0 0,-2-5-10 0 0,-12 8-10 0 0,-17-4 100 0 0,-36 10 57 0 0,37 10-158 0 0,-4 3-53 0 0,4-4 0 0 0,-1-6 0 0 0,-44 4 0 0 0,25-11 54 0 0,-21 7-44 0 0,60 5-10 0 0,1 0 0 0 0,0 0 0 0 0,-1 1 0 0 0,1 0 0 0 0,0-1 0 0 0,0 1 0 0 0,0 0 0 0 0,0 0 0 0 0,1 0 0 0 0,-1 1 0 0 0,0-1 0 0 0,1 1 0 0 0,0-1 0 0 0,-1 1 0 0 0,0 2 0 0 0,-5 4 0 0 0,7-1 0 0 0,-17 15 0 0 0,1-13 0 0 0,7-2 54 0 0,6-6-44 0 0,5 3-10 0 0,-6 5 75 0 0,-15-1-22 0 0,-5 0-53 0 0,-7-16 128 0 0,9-10-64 0 0,11-4 0 0 0,3-36 64 0 0,-15-4 128 0 0,-2 13-256 0 0,6 33 72 0 0,16 13-72 0 0,-25-15 54 0 0,10 4-44 0 0,-23-16-10 0 0,39 28 0 0 0,-18-19 130 0 0,-5-8-204 0 0,23 26 74 0 0,-30-17 0 0 0,0 7 0 0 0,12 12 0 0 0,-8 6 0 0 0,23-4 0 0 0,-31 13-64 0 0,-7 2 64 0 0,41-15-10 0 0,3-1-33 0 0,-3 2 32 0 0,1 1 11 0 0,0 0 0 0 0,2 26 0 0 0,17 17 0 0 0,-6-5 0 0 0,5-11 64 0 0,-1-1-64 0 0,4 35 64 0 0,4-25-53 0 0,-15-23 53 0 0,14 44 107 0 0,-1 25-25 0 0,-24-50 76 0 0,-13 28-310 0 0,11-35 566 0 0,-14 18-514 0 0,18-41 36 0 0,1-2 0 0 0,3 0 11 0 0,-2-3 31 0 0,2 1-31 0 0,33 4-11 0 0,-16-6 0 0 0,31 2 0 0 0,-46-1 0 0 0,-2 4 0 0 0,1 0 0 0 0,-3-1 0 0 0,9 22 0 0 0,-27 20 424 0 0,10-13-424 0 0,-6-9 0 0 0,-17 15 0 0 0,20 8-328 0 0,4-8 425 0 0,5-21 134 0 0,-4 16-231 0 0,-16 40 0 0 0,0-7 0 0 0,18-25 248 0 0,-6 7-248 0 0,-5-13 12 0 0,16-11 120 0 0,-12 8-15 0 0,6-24-106 0 0,3-3-11 0 0,-5 24 0 0 0,4 13 53 0 0,-4 2-42 0 0,5-13 53 0 0,0-19 0 0 0,-6 19 0 0 0,2-15-64 0 0,-11 16 0 0 0,16-28 0 0 0,-5 22 128 0 0,3-21-128 0 0,-5 17 0 0 0,7-17 0 0 0,-1-1 0 0 0,-1 0-12 0 0,-5 16-48 0 0,7-16 60 0 0,0 0 0 0 0,-2 0 0 0 0,1 0 0 0 0,1 1 0 0 0,-2 20 168 0 0,0-22-168 0 0,0 1 0 0 0,-6 26 64 0 0,6-26-64 0 0,2-2-219 0 0,0-3-913 0 0,0 0-373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59.17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191 1760 1696 0 0,'0'0'76'0'0,"0"0"56"0"0,0 0 172 0 0,0 0 75 0 0,0 0 18 0 0,0 0 128 0 0,0 0 529 0 0,0 0 235 0 0,0 0 44 0 0,0 0-57 0 0,0 0-279 0 0,0 0-121 0 0,0 0-20 0 0,0 0-62 0 0,0 0-238 0 0,0 0-107 0 0,0 0-22 0 0,0 0 6 0 0,0 0 40 0 0,0 0 21 0 0,0 0 2 0 0,0 0 2 0 0,0 0 13 0 0,0 0 7 0 0,0 0 2 0 0,0 0-56 0 0,0 0-236 0 0,0 0-106 0 0,0 0-24 0 0,0 0 9 0 0,0 0 45 0 0,0 0 21 0 0,0 0 3 0 0,0 0 6 0 0,0 0 22 0 0,0 0 10 0 0,0 0 2 0 0,0 0-6 0 0,0 0-29 0 0,12 2 326 0 0,12-4 195 0 0,-22 2-526 0 0,-2 0 0 0 0,0 0 0 0 0,1 0-18 0 0,30-12 228 0 0,-30 12-282 0 0,12-10 479 0 0,17-9-206 0 0,6-3-302 0 0,-2-3 53 0 0,-28 22-59 0 0,-1-1 0 0 0,1 1-1 0 0,-1-1 1 0 0,0 0 0 0 0,0-1 0 0 0,-1 1-1 0 0,1-1 1 0 0,-1 0 0 0 0,0 0 0 0 0,0 0-1 0 0,-1-1 1 0 0,4-5-69 0 0,14-20 228 0 0,-4 1 210 0 0,-10 1-372 0 0,0 4-2 0 0,9-18 72 0 0,-13 30-82 0 0,-3 9-44 0 0,-2 0-4 0 0,5-3-7 0 0,5-1 60 0 0,16-4-123 0 0,21 5 48 0 0,-42 7 15 0 0,8 11-44 0 0,6 23 27 0 0,-14-28 18 0 0,7 39-29 0 0,5-31 250 0 0,-14-14-98 0 0,21 14 346 0 0,26 3-577 0 0,-47-17 2 0 0,0 0 24 0 0,38 13 54 0 0,-18 3-32 0 0,-18-13 60 0 0,2 1 0 0 0,20 15 11 0 0,-13-9 53 0 0,3 2-11 0 0,-4 16 139 0 0,-11 2-138 0 0,0-25-44 0 0,-1 1-10 0 0,-2 34 203 0 0,3-39-160 0 0,-3 4-33 0 0,1 0 1 0 0,0 1 32 0 0,2-1-33 0 0,0 0-10 0 0,1-4 7 0 0,0 0 0 0 0,-1 1 0 0 0,1-1 0 0 0,0 0 0 0 0,0 0 0 0 0,0-1 0 0 0,0 1 0 0 0,1 0 0 0 0,-1 0 0 0 0,0 0 0 0 0,0-1 0 0 0,0 1 0 0 0,1-1 0 0 0,-1 1 1 0 0,0-1-1 0 0,1 1 0 0 0,-1-1 0 0 0,0 0 0 0 0,1 0 0 0 0,-1 1 0 0 0,0-1 0 0 0,1 0 0 0 0,-1 0 0 0 0,0 0 0 0 0,1-1 0 0 0,-1 1 0 0 0,1 0-7 0 0,-1 0 2 0 0,116-18-2 0 0,-111 17 0 0 0,22 2 75 0 0,-6-4 237 0 0,-17 2-269 0 0,1-1-33 0 0,-1 1 1 0 0,-2 0 32 0 0,1-1-22 0 0,24-41 169 0 0,-24 33-124 0 0,12-34 51 0 0,1-11-53 0 0,14-17 0 0 0,10 16 72 0 0,16 5-72 0 0,-31 20-64 0 0,23-25 128 0 0,-13 16-75 0 0,-36 24 161 0 0,0 15-172 0 0,-18-35 33 0 0,-6 4 106 0 0,23 30-177 0 0,-1-1-1 0 0,1 0 0 0 0,0 1 0 0 0,-1-1 0 0 0,0 1 0 0 0,1-1 0 0 0,-1 1 0 0 0,0 0 0 0 0,0 0 1 0 0,0 0-1 0 0,0 0 0 0 0,-1 0 0 0 0,1 0 0 0 0,-1 1 0 0 0,1-1 0 0 0,-1 1 0 0 0,1 0 0 0 0,-1-1 1 0 0,0 1-1 0 0,1 0 0 0 0,-1 1 0 0 0,0-1 0 0 0,0 0 0 0 0,0 1-3 0 0,-34-9 0 0 0,10-8 0 0 0,6 2 0 0 0,4 5 0 0 0,16 9 3 0 0,-1 0-1 0 0,1 0 1 0 0,0 0-1 0 0,-1 0 1 0 0,1 0-1 0 0,0 0 1 0 0,-1 0 0 0 0,1 0-1 0 0,0 0 1 0 0,0-1-1 0 0,0 1 1 0 0,0-1-1 0 0,1 1 1 0 0,-1 0 0 0 0,0-1-1 0 0,0 0 1 0 0,1 1-1 0 0,-1-1 1 0 0,1 1-1 0 0,-1-1 1 0 0,1 0-1 0 0,0 1 1 0 0,0-1 0 0 0,0 0-1 0 0,0 0-2 0 0,-15-19 51 0 0,-1 9-38 0 0,7 4-9 0 0,-45-23 56 0 0,17 10-60 0 0,35 17 0 0 0,-13-24 0 0 0,20 9 0 0 0,4 1 0 0 0,-9 13 0 0 0,0 1 0 0 0,22-28 0 0 0,-4 10 0 0 0,-24-8 64 0 0,1 5-64 0 0,-27-19 128 0 0,14 9-192 0 0,3 4 64 0 0,9-20 0 0 0,13 28 0 0 0,19-9-53 0 0,-17 16 42 0 0,-7-8 11 0 0,-3 20 0 0 0,-28-42 0 0 0,-7 29 0 0 0,22 13 0 0 0,-8-8 53 0 0,-16 3-42 0 0,32 8-11 0 0,1 1 0 0 0,-35-4 0 0 0,35 4 0 0 0,-19 5 0 0 0,20-4 0 0 0,-35 1 0 0 0,18-18 0 0 0,-13-3 0 0 0,31 19 0 0 0,-1-1 0 0 0,1 0 0 0 0,-12-20 0 0 0,-18-26 0 0 0,9 16 0 0 0,7-4 0 0 0,1-17 0 0 0,13 48 0 0 0,-27-32 0 0 0,17 11 0 0 0,-8 4 0 0 0,19 18 0 0 0,2-23 0 0 0,5 6 0 0 0,-14-20 0 0 0,13 23 0 0 0,-5 15 0 0 0,-1-1 0 0 0,1 1-11 0 0,0 1-31 0 0,0-1 31 0 0,-3 1 11 0 0,0-1 0 0 0,1 0 0 0 0,-21-4 0 0 0,0 11-64 0 0,-63 16 64 0 0,52-16 0 0 0,-20 2 0 0 0,10-11 0 0 0,33 1 0 0 0,-50 10 0 0 0,48-7 0 0 0,-10 4 0 0 0,-7 2 0 0 0,27-5 0 0 0,1 1 0 0 0,-27 11 0 0 0,27-10-11 0 0,2-2-31 0 0,-19 22 42 0 0,6 0 53 0 0,10-9-53 0 0,-4 9 0 0 0,7-18 0 0 0,1 0 0 0 0,0 0 0 0 0,2 36 0 0 0,-1-37 0 0 0,6 41-67 0 0,21 11 54 0 0,-23-40 13 0 0,-5-11 0 0 0,1 1 0 0 0,15 31 0 0 0,-9-23 0 0 0,2 5 0 0 0,12 15 0 0 0,-20-30 0 0 0,8 22 0 0 0,-6-3 0 0 0,5 5 11 0 0,-16 11 42 0 0,8-22-53 0 0,-8 12 0 0 0,-4 12 0 0 0,-8 4 0 0 0,5-14 0 0 0,10-17 0 0 0,-1 1 0 0 0,-9 19 0 0 0,15 14 0 0 0,-2-7 0 0 0,-8 7 64 0 0,5-23-64 0 0,3-19 0 0 0,0 0 0 0 0,-8 31 0 0 0,10-34 11 0 0,0-1 31 0 0,2 3-31 0 0,6 26 53 0 0,-6-26-64 0 0,8 16 0 0 0,-8-17 0 0 0,3 1 0 0 0,28 31 64 0 0,-26-21 0 0 0,45 40 188 0 0,-35-20-165 0 0,-12-14 41 0 0,-2-15-86 0 0,0-1-31 0 0,4 24 53 0 0,-6 4-11 0 0,-1-6-42 0 0,7 10 53 0 0,-5-22-64 0 0,1 4 0 0 0,6 0 64 0 0,-2 0-64 0 0,-6-15 0 0 0,10 13 53 0 0,1-4 182 0 0,-10-9-196 0 0,4 19-166 0 0,10 7 191 0 0,-10-17-64 0 0,-6-8-11 0 0,-8 24 38 0 0,5-4-27 0 0,-4-3 0 0 0,7-17 0 0 0,-1 0 0 0 0,0 0 0 0 0,-7 19 0 0 0,7-19 0 0 0,0 0 0 0 0,1 1 0 0 0,0-1 0 0 0,-2 0 0 0 0,2 0 0 0 0,0 0 0 0 0,0 0 0 0 0,-7 26 0 0 0,7-26 0 0 0,4 9 297 0 0,-4-13-335 0 0,0-1-53 0 0,0 0-514 0 0,0 0-253 0 0,0 0-55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59.171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191 1760 1696 0 0,'0'0'76'0'0,"0"0"56"0"0,0 0 172 0 0,0 0 75 0 0,0 0 18 0 0,0 0 128 0 0,0 0 529 0 0,0 0 235 0 0,0 0 44 0 0,0 0-57 0 0,0 0-279 0 0,0 0-121 0 0,0 0-20 0 0,0 0-62 0 0,0 0-238 0 0,0 0-107 0 0,0 0-22 0 0,0 0 6 0 0,0 0 40 0 0,0 0 21 0 0,0 0 2 0 0,0 0 2 0 0,0 0 13 0 0,0 0 7 0 0,0 0 2 0 0,0 0-56 0 0,0 0-236 0 0,0 0-106 0 0,0 0-24 0 0,0 0 9 0 0,0 0 45 0 0,0 0 21 0 0,0 0 3 0 0,0 0 6 0 0,0 0 22 0 0,0 0 10 0 0,0 0 2 0 0,0 0-6 0 0,0 0-29 0 0,12 2 326 0 0,12-4 195 0 0,-22 2-526 0 0,-2 0 0 0 0,0 0 0 0 0,1 0-18 0 0,30-12 228 0 0,-30 12-282 0 0,12-10 479 0 0,17-9-206 0 0,6-3-302 0 0,-2-3 53 0 0,-28 22-59 0 0,-1-1 0 0 0,1 1-1 0 0,-1-1 1 0 0,0 0 0 0 0,0-1 0 0 0,-1 1-1 0 0,1-1 1 0 0,-1 0 0 0 0,0 0 0 0 0,0 0-1 0 0,-1-1 1 0 0,4-5-69 0 0,14-20 228 0 0,-4 1 210 0 0,-10 1-372 0 0,0 4-2 0 0,9-18 72 0 0,-13 30-82 0 0,-3 9-44 0 0,-2 0-4 0 0,5-3-7 0 0,5-1 60 0 0,16-4-123 0 0,21 5 48 0 0,-42 7 15 0 0,8 11-44 0 0,6 23 27 0 0,-14-28 18 0 0,7 39-29 0 0,5-31 250 0 0,-14-14-98 0 0,21 14 346 0 0,26 3-577 0 0,-47-17 2 0 0,0 0 24 0 0,38 13 54 0 0,-18 3-32 0 0,-18-13 60 0 0,2 1 0 0 0,20 15 11 0 0,-13-9 53 0 0,3 2-11 0 0,-4 16 139 0 0,-11 2-138 0 0,0-25-44 0 0,-1 1-10 0 0,-2 34 203 0 0,3-39-160 0 0,-3 4-33 0 0,1 0 1 0 0,0 1 32 0 0,2-1-33 0 0,0 0-10 0 0,1-4 7 0 0,0 0 0 0 0,-1 1 0 0 0,1-1 0 0 0,0 0 0 0 0,0 0 0 0 0,0-1 0 0 0,0 1 0 0 0,1 0 0 0 0,-1 0 0 0 0,0 0 0 0 0,0-1 0 0 0,0 1 0 0 0,1-1 0 0 0,-1 1 1 0 0,0-1-1 0 0,1 1 0 0 0,-1-1 0 0 0,0 0 0 0 0,1 0 0 0 0,-1 1 0 0 0,0-1 0 0 0,1 0 0 0 0,-1 0 0 0 0,0 0 0 0 0,1-1 0 0 0,-1 1 0 0 0,1 0-7 0 0,-1 0 2 0 0,116-18-2 0 0,-111 17 0 0 0,22 2 75 0 0,-6-4 237 0 0,-17 2-269 0 0,1-1-33 0 0,-1 1 1 0 0,-2 0 32 0 0,1-1-22 0 0,24-41 169 0 0,-24 33-124 0 0,12-34 51 0 0,1-11-53 0 0,14-17 0 0 0,10 16 72 0 0,16 5-72 0 0,-31 20-64 0 0,23-25 128 0 0,-13 16-75 0 0,-36 24 161 0 0,0 15-172 0 0,-18-35 33 0 0,-6 4 106 0 0,23 30-177 0 0,-1-1-1 0 0,1 0 0 0 0,0 1 0 0 0,-1-1 0 0 0,0 1 0 0 0,1-1 0 0 0,-1 1 0 0 0,0 0 0 0 0,0 0 1 0 0,0 0-1 0 0,0 0 0 0 0,-1 0 0 0 0,1 0 0 0 0,-1 1 0 0 0,1-1 0 0 0,-1 1 0 0 0,1 0 0 0 0,-1-1 1 0 0,0 1-1 0 0,1 0 0 0 0,-1 1 0 0 0,0-1 0 0 0,0 0 0 0 0,0 1-3 0 0,-34-9 0 0 0,10-8 0 0 0,6 2 0 0 0,4 5 0 0 0,16 9 3 0 0,-1 0-1 0 0,1 0 1 0 0,0 0-1 0 0,-1 0 1 0 0,1 0-1 0 0,0 0 1 0 0,-1 0 0 0 0,1 0-1 0 0,0 0 1 0 0,0-1-1 0 0,0 1 1 0 0,0-1-1 0 0,1 1 1 0 0,-1 0 0 0 0,0-1-1 0 0,0 0 1 0 0,1 1-1 0 0,-1-1 1 0 0,1 1-1 0 0,-1-1 1 0 0,1 0-1 0 0,0 1 1 0 0,0-1 0 0 0,0 0-1 0 0,0 0-2 0 0,-15-19 51 0 0,-1 9-38 0 0,7 4-9 0 0,-45-23 56 0 0,17 10-60 0 0,35 17 0 0 0,-13-24 0 0 0,20 9 0 0 0,4 1 0 0 0,-9 13 0 0 0,0 1 0 0 0,22-28 0 0 0,-4 10 0 0 0,-24-8 64 0 0,1 5-64 0 0,-27-19 128 0 0,14 9-192 0 0,3 4 64 0 0,9-20 0 0 0,13 28 0 0 0,19-9-53 0 0,-17 16 42 0 0,-7-8 11 0 0,-3 20 0 0 0,-28-42 0 0 0,-7 29 0 0 0,22 13 0 0 0,-8-8 53 0 0,-16 3-42 0 0,32 8-11 0 0,1 1 0 0 0,-35-4 0 0 0,35 4 0 0 0,-19 5 0 0 0,20-4 0 0 0,-35 1 0 0 0,18-18 0 0 0,-13-3 0 0 0,31 19 0 0 0,-1-1 0 0 0,1 0 0 0 0,-12-20 0 0 0,-18-26 0 0 0,9 16 0 0 0,7-4 0 0 0,1-17 0 0 0,13 48 0 0 0,-27-32 0 0 0,17 11 0 0 0,-8 4 0 0 0,19 18 0 0 0,2-23 0 0 0,5 6 0 0 0,-14-20 0 0 0,13 23 0 0 0,-5 15 0 0 0,-1-1 0 0 0,1 1-11 0 0,0 1-31 0 0,0-1 31 0 0,-3 1 11 0 0,0-1 0 0 0,1 0 0 0 0,-21-4 0 0 0,0 11-64 0 0,-63 16 64 0 0,52-16 0 0 0,-20 2 0 0 0,10-11 0 0 0,33 1 0 0 0,-50 10 0 0 0,48-7 0 0 0,-10 4 0 0 0,-7 2 0 0 0,27-5 0 0 0,1 1 0 0 0,-27 11 0 0 0,27-10-11 0 0,2-2-31 0 0,-19 22 42 0 0,6 0 53 0 0,10-9-53 0 0,-4 9 0 0 0,7-18 0 0 0,1 0 0 0 0,0 0 0 0 0,2 36 0 0 0,-1-37 0 0 0,6 41-67 0 0,21 11 54 0 0,-23-40 13 0 0,-5-11 0 0 0,1 1 0 0 0,15 31 0 0 0,-9-23 0 0 0,2 5 0 0 0,12 15 0 0 0,-20-30 0 0 0,8 22 0 0 0,-6-3 0 0 0,5 5 11 0 0,-16 11 42 0 0,8-22-53 0 0,-8 12 0 0 0,-4 12 0 0 0,-8 4 0 0 0,5-14 0 0 0,10-17 0 0 0,-1 1 0 0 0,-9 19 0 0 0,15 14 0 0 0,-2-7 0 0 0,-8 7 64 0 0,5-23-64 0 0,3-19 0 0 0,0 0 0 0 0,-8 31 0 0 0,10-34 11 0 0,0-1 31 0 0,2 3-31 0 0,6 26 53 0 0,-6-26-64 0 0,8 16 0 0 0,-8-17 0 0 0,3 1 0 0 0,28 31 64 0 0,-26-21 0 0 0,45 40 188 0 0,-35-20-165 0 0,-12-14 41 0 0,-2-15-86 0 0,0-1-31 0 0,4 24 53 0 0,-6 4-11 0 0,-1-6-42 0 0,7 10 53 0 0,-5-22-64 0 0,1 4 0 0 0,6 0 64 0 0,-2 0-64 0 0,-6-15 0 0 0,10 13 53 0 0,1-4 182 0 0,-10-9-196 0 0,4 19-166 0 0,10 7 191 0 0,-10-17-64 0 0,-6-8-11 0 0,-8 24 38 0 0,5-4-27 0 0,-4-3 0 0 0,7-17 0 0 0,-1 0 0 0 0,0 0 0 0 0,-7 19 0 0 0,7-19 0 0 0,0 0 0 0 0,1 1 0 0 0,0-1 0 0 0,-2 0 0 0 0,2 0 0 0 0,0 0 0 0 0,0 0 0 0 0,-7 26 0 0 0,7-26 0 0 0,4 9 297 0 0,-4-13-335 0 0,0-1-53 0 0,0 0-514 0 0,0 0-253 0 0,0 0-55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44.0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331 919 3224 0 0,'0'0'464'0'0,"0"0"739"0"0,0 0 322 0 0,0 0 67 0 0,0 0-211 0 0,0 0-901 0 0,0 0-320 0 0,0 0-5 0 0,0 0 6 0 0,0 0 15 0 0,0 0 39 0 0,0 0 10 0 0,0 0 6 0 0,0 0 34 0 0,0 0 140 0 0,0 0 62 0 0,0 0 12 0 0,21 1 5879 0 0,-19 0-6318 0 0,0-1 1 0 0,0 1-1 0 0,0-1 0 0 0,0 0 0 0 0,0 0 1 0 0,0 0-1 0 0,0 0 0 0 0,0-1 1 0 0,0 1-1 0 0,0 0 0 0 0,-1-1 0 0 0,1 0 1 0 0,0 1-1 0 0,0-1 0 0 0,0 0 0 0 0,0 0 1 0 0,-1 0-1 0 0,1 0 0 0 0,0 0 0 0 0,-1 0 1 0 0,1 0-1 0 0,0-2-40 0 0,4-1-55 0 0,-5 4 155 0 0,10-11 1097 0 0,13-5-396 0 0,4-13-409 0 0,-7 17-205 0 0,2-1-134 0 0,28-1 1347 0 0,-45 12-1400 0 0,1 4 0 0 0,13 0-96 0 0,2 6 379 0 0,32-2 677 0 0,-28-26-808 0 0,-26 15-109 0 0,-14-26 95 0 0,10 10-138 0 0,-3 10 0 0 0,4 7 0 0 0,-20-9 0 0 0,20 10 0 0 0,-27-32 0 0 0,32 20 0 0 0,-5-45 139 0 0,22-4-22 0 0,-9 36-117 0 0,-8 24 0 0 0,1 0 0 0 0,0 0 0 0 0,0 0 0 0 0,9-26 0 0 0,-12 17 0 0 0,3-11 64 0 0,0-38-64 0 0,-4 51 0 0 0,-8-11 0 0 0,4-9 11 0 0,-16-11 170 0 0,18 5-181 0 0,2 31 4 0 0,1 4-1 0 0,-1 0-1 0 0,1 0 0 0 0,-1 0 0 0 0,1 0 0 0 0,-1 0 0 0 0,1 0 0 0 0,-1 0 0 0 0,0 0 1 0 0,0 1-1 0 0,0-1 0 0 0,0 0 0 0 0,0 0 0 0 0,-1 1 0 0 0,1-1 0 0 0,0 1 1 0 0,-1-1-1 0 0,1 1 0 0 0,-1 0 0 0 0,0-1 0 0 0,1 1 0 0 0,-1 0 0 0 0,0 0 1 0 0,0 0-3 0 0,-17-15 90 0 0,5 1-10 0 0,-7 9-60 0 0,8-14 56 0 0,-32-16 12 0 0,41 34-88 0 0,1-2 0 0 0,-7-23 0 0 0,-23 5 0 0 0,29 19 0 0 0,-1 1 0 0 0,2 0 0 0 0,-1 1 0 0 0,-1-1 0 0 0,-18-6 0 0 0,18 7 0 0 0,2-3 0 0 0,-1 2 0 0 0,0 0 0 0 0,0 0 0 0 0,-7-3 0 0 0,6 6 0 0 0,-26 40 0 0 0,12 0 0 0 0,17-31 0 0 0,-10 6 0 0 0,-5 36 0 0 0,14-48 0 0 0,0 1 0 0 0,-41 57 54 0 0,43-60-33 0 0,0-1 32 0 0,-1 2 17 0 0,-22 21-52 0 0,-22 0-18 0 0,30-16 0 0 0,-62 19 0 0 0,49-18 0 0 0,23-7 0 0 0,2 2 0 0 0,0-2 0 0 0,1 3 0 0 0,-1 0 0 0 0,0 0 0 0 0,1-1 0 0 0,0 1 0 0 0,11 24 208 0 0,17 15-144 0 0,16 0 160 0 0,-39-39-224 0 0,-2-1 0 0 0,5 24 0 0 0,-3-14-15 0 0,-13 22 64 0 0,6-25 192 0 0,3-6-228 0 0,2 0-13 0 0,-6 18 0 0 0,4-18 0 0 0,-5 9 0 0 0,6-8 0 0 0,0-1 0 0 0,1 1 0 0 0,-2-1 0 0 0,2 1 0 0 0,-12 34 64 0 0,21-20-64 0 0,12-3 11 0 0,-20-17 50 0 0,20 20 403 0 0,33 3-116 0 0,-4-8-361 0 0,-43-13 85 0 0,-1 2-4 0 0,23 14 62 0 0,-18-12-119 0 0,-7-3 0 0 0,-3-2 31 0 0,3 1-31 0 0,0 0 0 0 0,-2-1 31 0 0,18 17-20 0 0,-15-14 20 0 0,-1-2-31 0 0,-1 1-11 0 0,5 11 0 0 0,-3-10 11 0 0,-3-3 31 0 0,0 1-31 0 0,2 2-11 0 0,27 16 64 0 0,-26-17-64 0 0,-1-1 0 0 0,0 0 0 0 0,13 2-104 0 0,-16-4-440 0 0,-1 0-204 0 0,0 0-41 0 0,0 0-10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44.0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331 919 3224 0 0,'0'0'464'0'0,"0"0"739"0"0,0 0 322 0 0,0 0 67 0 0,0 0-211 0 0,0 0-901 0 0,0 0-320 0 0,0 0-5 0 0,0 0 6 0 0,0 0 15 0 0,0 0 39 0 0,0 0 10 0 0,0 0 6 0 0,0 0 34 0 0,0 0 140 0 0,0 0 62 0 0,0 0 12 0 0,21 1 5879 0 0,-19 0-6318 0 0,0-1 1 0 0,0 1-1 0 0,0-1 0 0 0,0 0 0 0 0,0 0 1 0 0,0 0-1 0 0,0 0 0 0 0,0-1 1 0 0,0 1-1 0 0,0 0 0 0 0,-1-1 0 0 0,1 0 1 0 0,0 1-1 0 0,0-1 0 0 0,0 0 0 0 0,0 0 1 0 0,-1 0-1 0 0,1 0 0 0 0,0 0 0 0 0,-1 0 1 0 0,1 0-1 0 0,0-2-40 0 0,4-1-55 0 0,-5 4 155 0 0,10-11 1097 0 0,13-5-396 0 0,4-13-409 0 0,-7 17-205 0 0,2-1-134 0 0,28-1 1347 0 0,-45 12-1400 0 0,1 4 0 0 0,13 0-96 0 0,2 6 379 0 0,32-2 677 0 0,-28-26-808 0 0,-26 15-109 0 0,-14-26 95 0 0,10 10-138 0 0,-3 10 0 0 0,4 7 0 0 0,-20-9 0 0 0,20 10 0 0 0,-27-32 0 0 0,32 20 0 0 0,-5-45 139 0 0,22-4-22 0 0,-9 36-117 0 0,-8 24 0 0 0,1 0 0 0 0,0 0 0 0 0,0 0 0 0 0,9-26 0 0 0,-12 17 0 0 0,3-11 64 0 0,0-38-64 0 0,-4 51 0 0 0,-8-11 0 0 0,4-9 11 0 0,-16-11 170 0 0,18 5-181 0 0,2 31 4 0 0,1 4-1 0 0,-1 0-1 0 0,1 0 0 0 0,-1 0 0 0 0,1 0 0 0 0,-1 0 0 0 0,1 0 0 0 0,-1 0 0 0 0,0 0 1 0 0,0 1-1 0 0,0-1 0 0 0,0 0 0 0 0,0 0 0 0 0,-1 1 0 0 0,1-1 0 0 0,0 1 1 0 0,-1-1-1 0 0,1 1 0 0 0,-1 0 0 0 0,0-1 0 0 0,1 1 0 0 0,-1 0 0 0 0,0 0 1 0 0,0 0-3 0 0,-17-15 90 0 0,5 1-10 0 0,-7 9-60 0 0,8-14 56 0 0,-32-16 12 0 0,41 34-88 0 0,1-2 0 0 0,-7-23 0 0 0,-23 5 0 0 0,29 19 0 0 0,-1 1 0 0 0,2 0 0 0 0,-1 1 0 0 0,-1-1 0 0 0,-18-6 0 0 0,18 7 0 0 0,2-3 0 0 0,-1 2 0 0 0,0 0 0 0 0,0 0 0 0 0,-7-3 0 0 0,6 6 0 0 0,-26 40 0 0 0,12 0 0 0 0,17-31 0 0 0,-10 6 0 0 0,-5 36 0 0 0,14-48 0 0 0,0 1 0 0 0,-41 57 54 0 0,43-60-33 0 0,0-1 32 0 0,-1 2 17 0 0,-22 21-52 0 0,-22 0-18 0 0,30-16 0 0 0,-62 19 0 0 0,49-18 0 0 0,23-7 0 0 0,2 2 0 0 0,0-2 0 0 0,1 3 0 0 0,-1 0 0 0 0,0 0 0 0 0,1-1 0 0 0,0 1 0 0 0,11 24 208 0 0,17 15-144 0 0,16 0 160 0 0,-39-39-224 0 0,-2-1 0 0 0,5 24 0 0 0,-3-14-15 0 0,-13 22 64 0 0,6-25 192 0 0,3-6-228 0 0,2 0-13 0 0,-6 18 0 0 0,4-18 0 0 0,-5 9 0 0 0,6-8 0 0 0,0-1 0 0 0,1 1 0 0 0,-2-1 0 0 0,2 1 0 0 0,-12 34 64 0 0,21-20-64 0 0,12-3 11 0 0,-20-17 50 0 0,20 20 403 0 0,33 3-116 0 0,-4-8-361 0 0,-43-13 85 0 0,-1 2-4 0 0,23 14 62 0 0,-18-12-119 0 0,-7-3 0 0 0,-3-2 31 0 0,3 1-31 0 0,0 0 0 0 0,-2-1 31 0 0,18 17-20 0 0,-15-14 20 0 0,-1-2-31 0 0,-1 1-11 0 0,5 11 0 0 0,-3-10 11 0 0,-3-3 31 0 0,0 1-31 0 0,2 2-11 0 0,27 16 64 0 0,-26-17-64 0 0,-1-1 0 0 0,0 0 0 0 0,13 2-104 0 0,-16-4-440 0 0,-1 0-204 0 0,0 0-41 0 0,0 0-10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35.7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803 2050 7280 0 0,'0'0'332'0'0,"0"0"-4"0"0,0 0-162 0 0,0 0 96 0 0,0 0 67 0 0,0 0 14 0 0,0 0 1 0 0,0 0 0 0 0,0 0 0 0 0,0 0 0 0 0,5 13 3070 0 0,-3-11-3836 0 0,18 2 5109 0 0,-9-20-3735 0 0,-11 15-856 0 0,0 1 2 0 0,-1-8 210 0 0,16-30 478 0 0,-10 32-710 0 0,-5 5-12 0 0,17-13 226 0 0,54-19 56 0 0,-12 19-346 0 0,24 16 904 0 0,-40-6-644 0 0,-39 4-248 0 0,0 2-1 0 0,38 9 181 0 0,-18-3-64 0 0,-2 2-11 0 0,-15 0 23 0 0,13 3 454 0 0,33 21-226 0 0,-37-21-176 0 0,-11-9-171 0 0,21 22 86 0 0,21-11 143 0 0,-24-11-112 0 0,18-2 44 0 0,-15-4-167 0 0,13 2 138 0 0,-6-4-89 0 0,-26 4-64 0 0,0 2 0 0 0,20 5 54 0 0,-9 1-33 0 0,-11-4 22 0 0,36 13 21 0 0,-40-15-43 0 0,0-2-4 0 0,0 0-1 0 0,0 0 1 0 0,0 0 0 0 0,0 0-1 0 0,0 0 1 0 0,-1 0 0 0 0,1-1-1 0 0,0 0 1 0 0,0 1 0 0 0,0-1-1 0 0,-1 0 1 0 0,1 0 0 0 0,-1 0-1 0 0,1-1 1 0 0,-1 1 0 0 0,1-1-1 0 0,0 0-16 0 0,1 0 24 0 0,12-7 50 0 0,32-35 126 0 0,-39 27-200 0 0,-6 15 0 0 0,11-33 344 0 0,-7 9-248 0 0,-12 5-248 0 0,-11-33 528 0 0,13 30-481 0 0,-7 6 158 0 0,-3-4-174 0 0,6 1 89 0 0,11 4 21 0 0,-1-21 11 0 0,-3 13 0 0 0,4 2 0 0 0,-6-11 0 0 0,-5 6 64 0 0,6 17-27 0 0,-6-14 54 0 0,-16 9-27 0 0,16 7-64 0 0,2-1 54 0 0,-35-18 84 0 0,24 22-138 0 0,-4-12 64 0 0,-4 6-64 0 0,20 10 0 0 0,-32-36 128 0 0,13 8-128 0 0,8-3 0 0 0,-28-36 128 0 0,31 50-128 0 0,3 5 0 0 0,6-7 0 0 0,-2-10-64 0 0,-11-3 64 0 0,9 24 54 0 0,5 5-54 0 0,-25-30-54 0 0,-17 20 118 0 0,38 12-64 0 0,0 0 0 0 0,1 2 0 0 0,-2 1 0 0 0,-22-4 0 0 0,13 9-10 0 0,-8 10 20 0 0,10-2-10 0 0,-9-4 0 0 0,-4 4 0 0 0,-15-13 0 0 0,6-8 0 0 0,31 7 0 0 0,0 0 0 0 0,0 1 0 0 0,1 0 0 0 0,-33 2-10 0 0,23 29-108 0 0,7-10 118 0 0,4-16 0 0 0,-1 0 0 0 0,1 0 0 0 0,-17 20 0 0 0,3-14 64 0 0,0-32 0 0 0,3 0-64 0 0,-14-7 128 0 0,26 25-128 0 0,-18-25-53 0 0,-3 9 106 0 0,6-3-53 0 0,16 21 0 0 0,0 0 0 0 0,0 0 0 0 0,0-1 0 0 0,0 1 0 0 0,0 0 0 0 0,0 0 0 0 0,0 0 0 0 0,-1 1 0 0 0,1-1 0 0 0,0 0 0 0 0,-1 0 0 0 0,1 1 0 0 0,-1-1 0 0 0,1 1 0 0 0,-1-1 0 0 0,1 1 0 0 0,-1 0 0 0 0,1-1 0 0 0,-1 1 0 0 0,1 0 0 0 0,-1 0 0 0 0,1 0 0 0 0,-1 0 0 0 0,0 0 0 0 0,1 1 0 0 0,-52-14 0 0 0,1 17 0 0 0,28-14-117 0 0,5-1 181 0 0,-4-25-171 0 0,20 32 118 0 0,1 0 42 0 0,2-53-53 0 0,0 36 0 0 0,-9-13 0 0 0,4-25 0 0 0,-16 21 0 0 0,23 11-64 0 0,-3 15 64 0 0,-3 5 0 0 0,1 3 0 0 0,-7-3 0 0 0,7 4-10 0 0,3 1-33 0 0,-3-16 32 0 0,24-4 11 0 0,20-4 0 0 0,-17-4-64 0 0,-11 15 64 0 0,-8 11 0 0 0,2-32 0 0 0,5-1 0 0 0,-28 17 0 0 0,2-3 0 0 0,7 10 0 0 0,4 9 0 0 0,0 2 0 0 0,-13-19 0 0 0,14 8 0 0 0,-6-10 0 0 0,-12-1 0 0 0,-1-13 0 0 0,4 3 0 0 0,2 19 0 0 0,6-12 0 0 0,-14-9 0 0 0,17-2 0 0 0,6 11 0 0 0,-23 0 0 0 0,18 24 0 0 0,2-24-1136 0 0,3 22 1136 0 0,-7-13 572 0 0,7 17-856 0 0,-2-1 44 0 0,-1-29 192 0 0,3 16 48 0 0,-4-12 0 0 0,4 22 0 0 0,0 0 0 0 0,0 0 0 0 0,2 0 0 0 0,-2 2 0 0 0,-2 0 0 0 0,1-1 0 0 0,-1 0 0 0 0,0 0 0 0 0,2-1 0 0 0,0 1 0 0 0,-12-4 388 0 0,12 7-136 0 0,-1 1-38 0 0,-2-1-156 0 0,3 0 17 0 0,-13-1 90 0 0,-25 0-333 0 0,33 2 179 0 0,-37-5-22 0 0,37 4 11 0 0,0 1 0 0 0,4-2 16 0 0,-10-2 64 0 0,-36-7-152 0 0,-5 1 8 0 0,10 12 64 0 0,20 6 0 0 0,-35 5 0 0 0,28-3 0 0 0,-18 8 0 0 0,29 6-64 0 0,5-8 64 0 0,4 2 0 0 0,-3 3 0 0 0,-4-8 0 0 0,11-9 0 0 0,5 2 0 0 0,-3 14 0 0 0,-13 1 0 0 0,11-6 0 0 0,16 7 0 0 0,-12-17 0 0 0,-4 10 0 0 0,1-11 0 0 0,8 1 0 0 0,10 9-10 0 0,9 3-44 0 0,-13 4 54 0 0,-8-16 0 0 0,1 0 0 0 0,13 18 0 0 0,13 1 0 0 0,-13-7 0 0 0,-8 4 0 0 0,3-2 64 0 0,-2 0-64 0 0,-8-15 0 0 0,1 2 0 0 0,8 11 0 0 0,-6-9 0 0 0,-1 11 0 0 0,-1-3 0 0 0,1-2 0 0 0,-1 22 0 0 0,5-6 0 0 0,-7-22 0 0 0,0-2 0 0 0,0-1 0 0 0,-14 32 0 0 0,14-32 0 0 0,0 1 0 0 0,0-2 0 0 0,-2 1 0 0 0,2-1 0 0 0,1 12 0 0 0,0 5 0 0 0,1-16 0 0 0,1-1 0 0 0,-1 0 0 0 0,2 2 0 0 0,-1-1 0 0 0,21 19 0 0 0,-18-16 0 0 0,18 28 0 0 0,-7-1 0 0 0,-17-31 0 0 0,0 1 0 0 0,7 34 64 0 0,-7-19 40 0 0,-6-1-120 0 0,5 10 16 0 0,-2-4 64 0 0,-3 6-53 0 0,6-29 32 0 0,5 3-33 0 0,-1-1-10 0 0,25 9 0 0 0,32-14 0 0 0,-27 5 0 0 0,-28-2 0 0 0,-1 0 0 0 0,1 0 0 0 0,0 1 0 0 0,11 4 0 0 0,-11-4 0 0 0,-3 1 0 0 0,-4 1 0 0 0,3 0 0 0 0,2-2 0 0 0,-1 2 0 0 0,1 0 0 0 0,-3-1 0 0 0,1 2 0 0 0,0-1 0 0 0,10 10-73 0 0,-2 8 122 0 0,-8-9-49 0 0,0-9 0 0 0,1 0 0 0 0,22 32 0 0 0,-22-33 0 0 0,0 0 0 0 0,1 0 0 0 0,1 0 0 0 0,18 18 0 0 0,-3-5 0 0 0,0-5 128 0 0,5 12-128 0 0,-2 8 0 0 0,10-10 342 0 0,-9-13-310 0 0,-19-7-32 0 0,24 10 185 0 0,-25-9-104 0 0,15 16-65 0 0,-6 25 584 0 0,-9-38-600 0 0,-2-2 0 0 0,-1 1 0 0 0,0 1 0 0 0,2-2 0 0 0,-3 1 0 0 0,2-1 0 0 0,-1 0 0 0 0,1 2 0 0 0,-2-2 0 0 0,1 1 0 0 0,1 0 0 0 0,-2 0 0 0 0,-1 33 0 0 0,1-19 0 0 0,-10 17 0 0 0,9-32 0 0 0,1 1 0 0 0,-1-2 0 0 0,-1 2 0 0 0,2 0 0 0 0,2 0 0 0 0,0 0 0 0 0,-3 1-11 0 0,1 0-31 0 0,-1-2 31 0 0,-1 1 11 0 0,2 0-11 0 0,0-4-31 0 0,0 2 19 0 0,7 32 155 0 0,-11-2-212 0 0,8-9 64 0 0,-2-20 16 0 0,-1-1 13 0 0,-1 18 54 0 0,2 21 221 0 0,-7-34-224 0 0,5 15-64 0 0,3-18 0 0 0,1 26 0 0 0,-4-25 0 0 0,0-1 0 0 0,3 1 0 0 0,-1-2 0 0 0,1 28 64 0 0,-5-13-64 0 0,3-5 75 0 0,-1-12-22 0 0,3 1 0 0 0,0 22 22 0 0,-2-21-75 0 0,11 15 75 0 0,-9-1 42 0 0,0-12 240 0 0,-2-2-8476 0 0,-1-4-1014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35.7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803 2050 7280 0 0,'0'0'332'0'0,"0"0"-4"0"0,0 0-162 0 0,0 0 96 0 0,0 0 67 0 0,0 0 14 0 0,0 0 1 0 0,0 0 0 0 0,0 0 0 0 0,0 0 0 0 0,5 13 3070 0 0,-3-11-3836 0 0,18 2 5109 0 0,-9-20-3735 0 0,-11 15-856 0 0,0 1 2 0 0,-1-8 210 0 0,16-30 478 0 0,-10 32-710 0 0,-5 5-12 0 0,17-13 226 0 0,54-19 56 0 0,-12 19-346 0 0,24 16 904 0 0,-40-6-644 0 0,-39 4-248 0 0,0 2-1 0 0,38 9 181 0 0,-18-3-64 0 0,-2 2-11 0 0,-15 0 23 0 0,13 3 454 0 0,33 21-226 0 0,-37-21-176 0 0,-11-9-171 0 0,21 22 86 0 0,21-11 143 0 0,-24-11-112 0 0,18-2 44 0 0,-15-4-167 0 0,13 2 138 0 0,-6-4-89 0 0,-26 4-64 0 0,0 2 0 0 0,20 5 54 0 0,-9 1-33 0 0,-11-4 22 0 0,36 13 21 0 0,-40-15-43 0 0,0-2-4 0 0,0 0-1 0 0,0 0 1 0 0,0 0 0 0 0,0 0-1 0 0,0 0 1 0 0,-1 0 0 0 0,1-1-1 0 0,0 0 1 0 0,0 1 0 0 0,0-1-1 0 0,-1 0 1 0 0,1 0 0 0 0,-1 0-1 0 0,1-1 1 0 0,-1 1 0 0 0,1-1-1 0 0,0 0-16 0 0,1 0 24 0 0,12-7 50 0 0,32-35 126 0 0,-39 27-200 0 0,-6 15 0 0 0,11-33 344 0 0,-7 9-248 0 0,-12 5-248 0 0,-11-33 528 0 0,13 30-481 0 0,-7 6 158 0 0,-3-4-174 0 0,6 1 89 0 0,11 4 21 0 0,-1-21 11 0 0,-3 13 0 0 0,4 2 0 0 0,-6-11 0 0 0,-5 6 64 0 0,6 17-27 0 0,-6-14 54 0 0,-16 9-27 0 0,16 7-64 0 0,2-1 54 0 0,-35-18 84 0 0,24 22-138 0 0,-4-12 64 0 0,-4 6-64 0 0,20 10 0 0 0,-32-36 128 0 0,13 8-128 0 0,8-3 0 0 0,-28-36 128 0 0,31 50-128 0 0,3 5 0 0 0,6-7 0 0 0,-2-10-64 0 0,-11-3 64 0 0,9 24 54 0 0,5 5-54 0 0,-25-30-54 0 0,-17 20 118 0 0,38 12-64 0 0,0 0 0 0 0,1 2 0 0 0,-2 1 0 0 0,-22-4 0 0 0,13 9-10 0 0,-8 10 20 0 0,10-2-10 0 0,-9-4 0 0 0,-4 4 0 0 0,-15-13 0 0 0,6-8 0 0 0,31 7 0 0 0,0 0 0 0 0,0 1 0 0 0,1 0 0 0 0,-33 2-10 0 0,23 29-108 0 0,7-10 118 0 0,4-16 0 0 0,-1 0 0 0 0,1 0 0 0 0,-17 20 0 0 0,3-14 64 0 0,0-32 0 0 0,3 0-64 0 0,-14-7 128 0 0,26 25-128 0 0,-18-25-53 0 0,-3 9 106 0 0,6-3-53 0 0,16 21 0 0 0,0 0 0 0 0,0 0 0 0 0,0-1 0 0 0,0 1 0 0 0,0 0 0 0 0,0 0 0 0 0,0 0 0 0 0,-1 1 0 0 0,1-1 0 0 0,0 0 0 0 0,-1 0 0 0 0,1 1 0 0 0,-1-1 0 0 0,1 1 0 0 0,-1-1 0 0 0,1 1 0 0 0,-1 0 0 0 0,1-1 0 0 0,-1 1 0 0 0,1 0 0 0 0,-1 0 0 0 0,1 0 0 0 0,-1 0 0 0 0,0 0 0 0 0,1 1 0 0 0,-52-14 0 0 0,1 17 0 0 0,28-14-117 0 0,5-1 181 0 0,-4-25-171 0 0,20 32 118 0 0,1 0 42 0 0,2-53-53 0 0,0 36 0 0 0,-9-13 0 0 0,4-25 0 0 0,-16 21 0 0 0,23 11-64 0 0,-3 15 64 0 0,-3 5 0 0 0,1 3 0 0 0,-7-3 0 0 0,7 4-10 0 0,3 1-33 0 0,-3-16 32 0 0,24-4 11 0 0,20-4 0 0 0,-17-4-64 0 0,-11 15 64 0 0,-8 11 0 0 0,2-32 0 0 0,5-1 0 0 0,-28 17 0 0 0,2-3 0 0 0,7 10 0 0 0,4 9 0 0 0,0 2 0 0 0,-13-19 0 0 0,14 8 0 0 0,-6-10 0 0 0,-12-1 0 0 0,-1-13 0 0 0,4 3 0 0 0,2 19 0 0 0,6-12 0 0 0,-14-9 0 0 0,17-2 0 0 0,6 11 0 0 0,-23 0 0 0 0,18 24 0 0 0,2-24-1136 0 0,3 22 1136 0 0,-7-13 572 0 0,7 17-856 0 0,-2-1 44 0 0,-1-29 192 0 0,3 16 48 0 0,-4-12 0 0 0,4 22 0 0 0,0 0 0 0 0,0 0 0 0 0,2 0 0 0 0,-2 2 0 0 0,-2 0 0 0 0,1-1 0 0 0,-1 0 0 0 0,0 0 0 0 0,2-1 0 0 0,0 1 0 0 0,-12-4 388 0 0,12 7-136 0 0,-1 1-38 0 0,-2-1-156 0 0,3 0 17 0 0,-13-1 90 0 0,-25 0-333 0 0,33 2 179 0 0,-37-5-22 0 0,37 4 11 0 0,0 1 0 0 0,4-2 16 0 0,-10-2 64 0 0,-36-7-152 0 0,-5 1 8 0 0,10 12 64 0 0,20 6 0 0 0,-35 5 0 0 0,28-3 0 0 0,-18 8 0 0 0,29 6-64 0 0,5-8 64 0 0,4 2 0 0 0,-3 3 0 0 0,-4-8 0 0 0,11-9 0 0 0,5 2 0 0 0,-3 14 0 0 0,-13 1 0 0 0,11-6 0 0 0,16 7 0 0 0,-12-17 0 0 0,-4 10 0 0 0,1-11 0 0 0,8 1 0 0 0,10 9-10 0 0,9 3-44 0 0,-13 4 54 0 0,-8-16 0 0 0,1 0 0 0 0,13 18 0 0 0,13 1 0 0 0,-13-7 0 0 0,-8 4 0 0 0,3-2 64 0 0,-2 0-64 0 0,-8-15 0 0 0,1 2 0 0 0,8 11 0 0 0,-6-9 0 0 0,-1 11 0 0 0,-1-3 0 0 0,1-2 0 0 0,-1 22 0 0 0,5-6 0 0 0,-7-22 0 0 0,0-2 0 0 0,0-1 0 0 0,-14 32 0 0 0,14-32 0 0 0,0 1 0 0 0,0-2 0 0 0,-2 1 0 0 0,2-1 0 0 0,1 12 0 0 0,0 5 0 0 0,1-16 0 0 0,1-1 0 0 0,-1 0 0 0 0,2 2 0 0 0,-1-1 0 0 0,21 19 0 0 0,-18-16 0 0 0,18 28 0 0 0,-7-1 0 0 0,-17-31 0 0 0,0 1 0 0 0,7 34 64 0 0,-7-19 40 0 0,-6-1-120 0 0,5 10 16 0 0,-2-4 64 0 0,-3 6-53 0 0,6-29 32 0 0,5 3-33 0 0,-1-1-10 0 0,25 9 0 0 0,32-14 0 0 0,-27 5 0 0 0,-28-2 0 0 0,-1 0 0 0 0,1 0 0 0 0,0 1 0 0 0,11 4 0 0 0,-11-4 0 0 0,-3 1 0 0 0,-4 1 0 0 0,3 0 0 0 0,2-2 0 0 0,-1 2 0 0 0,1 0 0 0 0,-3-1 0 0 0,1 2 0 0 0,0-1 0 0 0,10 10-73 0 0,-2 8 122 0 0,-8-9-49 0 0,0-9 0 0 0,1 0 0 0 0,22 32 0 0 0,-22-33 0 0 0,0 0 0 0 0,1 0 0 0 0,1 0 0 0 0,18 18 0 0 0,-3-5 0 0 0,0-5 128 0 0,5 12-128 0 0,-2 8 0 0 0,10-10 342 0 0,-9-13-310 0 0,-19-7-32 0 0,24 10 185 0 0,-25-9-104 0 0,15 16-65 0 0,-6 25 584 0 0,-9-38-600 0 0,-2-2 0 0 0,-1 1 0 0 0,0 1 0 0 0,2-2 0 0 0,-3 1 0 0 0,2-1 0 0 0,-1 0 0 0 0,1 2 0 0 0,-2-2 0 0 0,1 1 0 0 0,1 0 0 0 0,-2 0 0 0 0,-1 33 0 0 0,1-19 0 0 0,-10 17 0 0 0,9-32 0 0 0,1 1 0 0 0,-1-2 0 0 0,-1 2 0 0 0,2 0 0 0 0,2 0 0 0 0,0 0 0 0 0,-3 1-11 0 0,1 0-31 0 0,-1-2 31 0 0,-1 1 11 0 0,2 0-11 0 0,0-4-31 0 0,0 2 19 0 0,7 32 155 0 0,-11-2-212 0 0,8-9 64 0 0,-2-20 16 0 0,-1-1 13 0 0,-1 18 54 0 0,2 21 221 0 0,-7-34-224 0 0,5 15-64 0 0,3-18 0 0 0,1 26 0 0 0,-4-25 0 0 0,0-1 0 0 0,3 1 0 0 0,-1-2 0 0 0,1 28 64 0 0,-5-13-64 0 0,3-5 75 0 0,-1-12-22 0 0,3 1 0 0 0,0 22 22 0 0,-2-21-75 0 0,11 15 75 0 0,-9-1 42 0 0,0-12 240 0 0,-2-2-8476 0 0,-1-4-1014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14.69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498 2059 1840 0 0,'0'0'261'0'0,"0"0"427"0"0,0 2 2249 0 0,-3 8 13152 0 0,2-7-14645 0 0,0-1-4277 0 0,1 21 4350 0 0,1-22-1349 0 0,4 17 800 0 0,8 28-328 0 0,-13-45-542 0 0,13 14 626 0 0,40 15 484 0 0,-39-27-800 0 0,39 8-140 0 0,-52-11-316 0 0,6 0 101 0 0,43 11 308 0 0,-15-4-105 0 0,-29-6-241 0 0,19-2 202 0 0,37 2-201 0 0,-56-2-16 0 0,0 0 0 0 0,0-1 12 0 0,-1 1 36 0 0,0 0-25 0 0,-1 1 31 0 0,-2-1 16 0 0,1 0-2 0 0,-3 1 6 0 0,1-1-18 0 0,3-1-33 0 0,51-34 240 0 0,-41 26-146 0 0,15-30-53 0 0,-16 14-64 0 0,-3-3 64 0 0,0 10-64 0 0,-3 9 11 0 0,-7 9 42 0 0,9-12 79 0 0,27-48-256 0 0,-27 44 124 0 0,5 2 0 0 0,-8 3 0 0 0,10-6 0 0 0,-11 15 0 0 0,-1 1 0 0 0,15-20 0 0 0,-15-7 0 0 0,2 6 0 0 0,1-23 77 0 0,-18-1-90 0 0,-4 14 13 0 0,-16-23 64 0 0,31 40-64 0 0,7-18 0 0 0,0-6 64 0 0,8 6-64 0 0,-13 18 0 0 0,7-35 64 0 0,-6-14-64 0 0,-12 21 64 0 0,13-3-64 0 0,-11-18 0 0 0,7 60 0 0 0,-3 1 0 0 0,2 0 0 0 0,-9-21 0 0 0,-9-3 0 0 0,12 21 0 0 0,-8-13 0 0 0,-15-8 0 0 0,10 18 64 0 0,4-9-64 0 0,-17-12 0 0 0,2 11 64 0 0,-10-29 0 0 0,-6-11 256 0 0,24 36-328 0 0,-3-5 8 0 0,22 24-15 0 0,-24-12 6 0 0,16 11-60 0 0,2-4 106 0 0,-8-7-101 0 0,11 10 117 0 0,5 3-42 0 0,2 3-15 0 0,-1-1 0 0 0,0 1 1 0 0,0 0-1 0 0,0-1 0 0 0,0 1 0 0 0,0 0 0 0 0,0 0 1 0 0,0 0-1 0 0,0 0 0 0 0,-1 0 0 0 0,1 0 0 0 0,0 0 0 0 0,-1 0 1 0 0,1 0-1 0 0,-1 1 0 0 0,1-1 0 0 0,-1 0 0 0 0,1 1 0 0 0,-1-1 1 0 0,1 1-1 0 0,-1 0 0 0 0,0-1 0 0 0,-1 1 4 0 0,-17 0 0 0 0,-18 7 0 0 0,7-7 0 0 0,2-24 0 0 0,15 7 0 0 0,18 3 0 0 0,7-13-64 0 0,-9 23 64 0 0,2-1 0 0 0,6-12 0 0 0,-1-19 0 0 0,-6 16 0 0 0,-1 15 0 0 0,0 2 0 0 0,-1-1 0 0 0,-2 0 0 0 0,-1-2 0 0 0,0 2 0 0 0,4-1 0 0 0,-4-17 0 0 0,-8 5 0 0 0,-14-13 0 0 0,13 15 0 0 0,-32-46 0 0 0,31 50 0 0 0,6-12 0 0 0,0-34 0 0 0,15 20-80 0 0,8 4 80 0 0,-7-6-189 0 0,-13 35 178 0 0,1 0 0 0 0,1 2-31 0 0,0-1 31 0 0,0-28 0 0 0,-27 15-174 0 0,14 8 109 0 0,9-11 76 0 0,-15-6 0 0 0,2 8-64 0 0,17 2 53 0 0,-19-8-42 0 0,3 12 27 0 0,5-8-76 0 0,2 4 102 0 0,0 4-11 0 0,9 9-31 0 0,6-12 31 0 0,2-1 11 0 0,-5 13-1 0 0,1-3-45 0 0,-7-2 29 0 0,-23 21-15 0 0,-36 18 32 0 0,23 0 0 0 0,0-4 0 0 0,19-16-8 0 0,19-10-8 0 0,1 2 16 0 0,2 0 0 0 0,11 34 0 0 0,18 29 0 0 0,-6-28 0 0 0,-22-35 0 0 0,-2 0 0 0 0,-1 2 0 0 0,-10 47 0 0 0,11-23 0 0 0,-18 5 144 0 0,-13-3-192 0 0,-7-1 308 0 0,17-6-248 0 0,-13-9-116 0 0,16-10 115 0 0,-30 36 42 0 0,44-37-53 0 0,0 3 0 0 0,1-3 0 0 0,5-2 0 0 0,-1 12 0 0 0,-16 15 0 0 0,14-13 0 0 0,9 10 0 0 0,4 11 15 0 0,-12-34-1 0 0,0 0 1 0 0,1 0-1 0 0,-1 0 0 0 0,1 0 1 0 0,0 0-1 0 0,0 0 0 0 0,0 0 1 0 0,0 0-1 0 0,1-1 0 0 0,0 1 1 0 0,-1 0-1 0 0,1-1 0 0 0,0 1 1 0 0,1-1-1 0 0,0 1-14 0 0,6 13 18 0 0,17 21-18 0 0,-21-25 0 0 0,29 47 129 0 0,-25-8-122 0 0,-5-29-7 0 0,3 12 0 0 0,-7-3 136 0 0,5-12-136 0 0,0 17 128 0 0,-7-13-128 0 0,2-19 0 0 0,1 0 0 0 0,-1 1 0 0 0,-2-1 0 0 0,-12 16 0 0 0,0-13 0 0 0,11-4 0 0 0,-21 30 0 0 0,4-7 0 0 0,19-12 0 0 0,5 6 0 0 0,4 2 0 0 0,13-8 0 0 0,36-11 128 0 0,3-3-128 0 0,-56 0 0 0 0,-1 2 0 0 0,2-1 0 0 0,-1 2 0 0 0,-1-1 0 0 0,13 30 0 0 0,-15-27 0 0 0,-1 0 0 0 0,2 1 0 0 0,0-1 0 0 0,8 17 0 0 0,-3-6 0 0 0,7 15 11 0 0,-7-18 94 0 0,1 6-165 0 0,1 3 60 0 0,-7-10 0 0 0,-2-12 0 0 0,-1 1 0 0 0,1-1 0 0 0,0 1 0 0 0,0-1 0 0 0,0 1 0 0 0,0-1 0 0 0,0 0 0 0 0,0 1 0 0 0,0-1 0 0 0,0 1 0 0 0,0-1 0 0 0,1 1 0 0 0,-1-1 0 0 0,1 1 0 0 0,-1-1 0 0 0,1 0 0 0 0,-1 1 0 0 0,1-1 0 0 0,0 0 0 0 0,0 0 0 0 0,0 1 0 0 0,-1-1 0 0 0,1 0 0 0 0,0 0 0 0 0,1 0 0 0 0,24 22 128 0 0,-19-8-64 0 0,12 5-64 0 0,5 0 0 0 0,-17-17 0 0 0,10 16 0 0 0,-6-4 0 0 0,18 0 0 0 0,-21-8 15 0 0,-7-7 61 0 0,-1 0 26 0 0,0 0 9 0 0,0 1-18 0 0,0 48-119 0 0,0-47 68 0 0,-5 16-31 0 0,-4 10-11 0 0,-24 29 0 0 0,21-39 0 0 0,-4 1 0 0 0,9 4-105 0 0,7-21 186 0 0,2 3-65 0 0,-3-1-16 0 0,2 0 0 0 0,-3 0 0 0 0,1 1 0 0 0,1 1 0 0 0,-4 4 0 0 0,6-4 0 0 0,3-1 0 0 0,12 16 568 0 0,-8-6-568 0 0,-3 0 0 0 0,8 10-80 0 0,-13-25-33 0 0,14 10 331 0 0,-9 2-255 0 0,4 4-319 0 0,-5-12 356 0 0,-5-4 2 0 0,1 1 1 0 0,0-1-1 0 0,0 1 0 0 0,0-1 0 0 0,-1 1 1 0 0,1-1-1 0 0,0 1 0 0 0,-1-1 1 0 0,1 1-1 0 0,-1 0 0 0 0,1 0 0 0 0,0-1 1 0 0,-1 1-1 0 0,1 0 0 0 0,-1 0 0 0 0,0-1 1 0 0,1 1-1 0 0,-1 0 0 0 0,0 0 1 0 0,1 0-1 0 0,-1 0 0 0 0,0-1 0 0 0,0 1 1 0 0,0 0-1 0 0,0 0 0 0 0,0 0 1 0 0,0 0-1 0 0,0 0 0 0 0,0 0 0 0 0,0 0 1 0 0,0-1-1 0 0,-1 1 0 0 0,1 0 0 0 0,0 1-2 0 0,-2 7 111 0 0,7 8 229 0 0,0-13-340 0 0,-2-4-147 0 0,-2 0-607 0 0,-1 0-237 0 0,0 0-37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14.690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498 2059 1840 0 0,'0'0'261'0'0,"0"0"427"0"0,0 2 2249 0 0,-3 8 13152 0 0,2-7-14645 0 0,0-1-4277 0 0,1 21 4350 0 0,1-22-1349 0 0,4 17 800 0 0,8 28-328 0 0,-13-45-542 0 0,13 14 626 0 0,40 15 484 0 0,-39-27-800 0 0,39 8-140 0 0,-52-11-316 0 0,6 0 101 0 0,43 11 308 0 0,-15-4-105 0 0,-29-6-241 0 0,19-2 202 0 0,37 2-201 0 0,-56-2-16 0 0,0 0 0 0 0,0-1 12 0 0,-1 1 36 0 0,0 0-25 0 0,-1 1 31 0 0,-2-1 16 0 0,1 0-2 0 0,-3 1 6 0 0,1-1-18 0 0,3-1-33 0 0,51-34 240 0 0,-41 26-146 0 0,15-30-53 0 0,-16 14-64 0 0,-3-3 64 0 0,0 10-64 0 0,-3 9 11 0 0,-7 9 42 0 0,9-12 79 0 0,27-48-256 0 0,-27 44 124 0 0,5 2 0 0 0,-8 3 0 0 0,10-6 0 0 0,-11 15 0 0 0,-1 1 0 0 0,15-20 0 0 0,-15-7 0 0 0,2 6 0 0 0,1-23 77 0 0,-18-1-90 0 0,-4 14 13 0 0,-16-23 64 0 0,31 40-64 0 0,7-18 0 0 0,0-6 64 0 0,8 6-64 0 0,-13 18 0 0 0,7-35 64 0 0,-6-14-64 0 0,-12 21 64 0 0,13-3-64 0 0,-11-18 0 0 0,7 60 0 0 0,-3 1 0 0 0,2 0 0 0 0,-9-21 0 0 0,-9-3 0 0 0,12 21 0 0 0,-8-13 0 0 0,-15-8 0 0 0,10 18 64 0 0,4-9-64 0 0,-17-12 0 0 0,2 11 64 0 0,-10-29 0 0 0,-6-11 256 0 0,24 36-328 0 0,-3-5 8 0 0,22 24-15 0 0,-24-12 6 0 0,16 11-60 0 0,2-4 106 0 0,-8-7-101 0 0,11 10 117 0 0,5 3-42 0 0,2 3-15 0 0,-1-1 0 0 0,0 1 1 0 0,0 0-1 0 0,0-1 0 0 0,0 1 0 0 0,0 0 0 0 0,0 0 1 0 0,0 0-1 0 0,0 0 0 0 0,-1 0 0 0 0,1 0 0 0 0,0 0 0 0 0,-1 0 1 0 0,1 0-1 0 0,-1 1 0 0 0,1-1 0 0 0,-1 0 0 0 0,1 1 0 0 0,-1-1 1 0 0,1 1-1 0 0,-1 0 0 0 0,0-1 0 0 0,-1 1 4 0 0,-17 0 0 0 0,-18 7 0 0 0,7-7 0 0 0,2-24 0 0 0,15 7 0 0 0,18 3 0 0 0,7-13-64 0 0,-9 23 64 0 0,2-1 0 0 0,6-12 0 0 0,-1-19 0 0 0,-6 16 0 0 0,-1 15 0 0 0,0 2 0 0 0,-1-1 0 0 0,-2 0 0 0 0,-1-2 0 0 0,0 2 0 0 0,4-1 0 0 0,-4-17 0 0 0,-8 5 0 0 0,-14-13 0 0 0,13 15 0 0 0,-32-46 0 0 0,31 50 0 0 0,6-12 0 0 0,0-34 0 0 0,15 20-80 0 0,8 4 80 0 0,-7-6-189 0 0,-13 35 178 0 0,1 0 0 0 0,1 2-31 0 0,0-1 31 0 0,0-28 0 0 0,-27 15-174 0 0,14 8 109 0 0,9-11 76 0 0,-15-6 0 0 0,2 8-64 0 0,17 2 53 0 0,-19-8-42 0 0,3 12 27 0 0,5-8-76 0 0,2 4 102 0 0,0 4-11 0 0,9 9-31 0 0,6-12 31 0 0,2-1 11 0 0,-5 13-1 0 0,1-3-45 0 0,-7-2 29 0 0,-23 21-15 0 0,-36 18 32 0 0,23 0 0 0 0,0-4 0 0 0,19-16-8 0 0,19-10-8 0 0,1 2 16 0 0,2 0 0 0 0,11 34 0 0 0,18 29 0 0 0,-6-28 0 0 0,-22-35 0 0 0,-2 0 0 0 0,-1 2 0 0 0,-10 47 0 0 0,11-23 0 0 0,-18 5 144 0 0,-13-3-192 0 0,-7-1 308 0 0,17-6-248 0 0,-13-9-116 0 0,16-10 115 0 0,-30 36 42 0 0,44-37-53 0 0,0 3 0 0 0,1-3 0 0 0,5-2 0 0 0,-1 12 0 0 0,-16 15 0 0 0,14-13 0 0 0,9 10 0 0 0,4 11 15 0 0,-12-34-1 0 0,0 0 1 0 0,1 0-1 0 0,-1 0 0 0 0,1 0 1 0 0,0 0-1 0 0,0 0 0 0 0,0 0 1 0 0,0 0-1 0 0,1-1 0 0 0,0 1 1 0 0,-1 0-1 0 0,1-1 0 0 0,0 1 1 0 0,1-1-1 0 0,0 1-14 0 0,6 13 18 0 0,17 21-18 0 0,-21-25 0 0 0,29 47 129 0 0,-25-8-122 0 0,-5-29-7 0 0,3 12 0 0 0,-7-3 136 0 0,5-12-136 0 0,0 17 128 0 0,-7-13-128 0 0,2-19 0 0 0,1 0 0 0 0,-1 1 0 0 0,-2-1 0 0 0,-12 16 0 0 0,0-13 0 0 0,11-4 0 0 0,-21 30 0 0 0,4-7 0 0 0,19-12 0 0 0,5 6 0 0 0,4 2 0 0 0,13-8 0 0 0,36-11 128 0 0,3-3-128 0 0,-56 0 0 0 0,-1 2 0 0 0,2-1 0 0 0,-1 2 0 0 0,-1-1 0 0 0,13 30 0 0 0,-15-27 0 0 0,-1 0 0 0 0,2 1 0 0 0,0-1 0 0 0,8 17 0 0 0,-3-6 0 0 0,7 15 11 0 0,-7-18 94 0 0,1 6-165 0 0,1 3 60 0 0,-7-10 0 0 0,-2-12 0 0 0,-1 1 0 0 0,1-1 0 0 0,0 1 0 0 0,0-1 0 0 0,0 1 0 0 0,0-1 0 0 0,0 0 0 0 0,0 1 0 0 0,0-1 0 0 0,0 1 0 0 0,0-1 0 0 0,1 1 0 0 0,-1-1 0 0 0,1 1 0 0 0,-1-1 0 0 0,1 0 0 0 0,-1 1 0 0 0,1-1 0 0 0,0 0 0 0 0,0 0 0 0 0,0 1 0 0 0,-1-1 0 0 0,1 0 0 0 0,0 0 0 0 0,1 0 0 0 0,24 22 128 0 0,-19-8-64 0 0,12 5-64 0 0,5 0 0 0 0,-17-17 0 0 0,10 16 0 0 0,-6-4 0 0 0,18 0 0 0 0,-21-8 15 0 0,-7-7 61 0 0,-1 0 26 0 0,0 0 9 0 0,0 1-18 0 0,0 48-119 0 0,0-47 68 0 0,-5 16-31 0 0,-4 10-11 0 0,-24 29 0 0 0,21-39 0 0 0,-4 1 0 0 0,9 4-105 0 0,7-21 186 0 0,2 3-65 0 0,-3-1-16 0 0,2 0 0 0 0,-3 0 0 0 0,1 1 0 0 0,1 1 0 0 0,-4 4 0 0 0,6-4 0 0 0,3-1 0 0 0,12 16 568 0 0,-8-6-568 0 0,-3 0 0 0 0,8 10-80 0 0,-13-25-33 0 0,14 10 331 0 0,-9 2-255 0 0,4 4-319 0 0,-5-12 356 0 0,-5-4 2 0 0,1 1 1 0 0,0-1-1 0 0,0 1 0 0 0,0-1 0 0 0,-1 1 1 0 0,1-1-1 0 0,0 1 0 0 0,-1-1 1 0 0,1 1-1 0 0,-1 0 0 0 0,1 0 0 0 0,0-1 1 0 0,-1 1-1 0 0,1 0 0 0 0,-1 0 0 0 0,0-1 1 0 0,1 1-1 0 0,-1 0 0 0 0,0 0 1 0 0,1 0-1 0 0,-1 0 0 0 0,0-1 0 0 0,0 1 1 0 0,0 0-1 0 0,0 0 0 0 0,0 0 1 0 0,0 0-1 0 0,0 0 0 0 0,0 0 0 0 0,0 0 1 0 0,0-1-1 0 0,-1 1 0 0 0,1 0 0 0 0,0 1-2 0 0,-2 7 111 0 0,7 8 229 0 0,0-13-340 0 0,-2-4-147 0 0,-2 0-607 0 0,-1 0-237 0 0,0 0-37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02.5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763 1347 6272 0 0,'0'0'289'0'0,"0"0"-8"0"0,1 0-182 0 0,12-6 488 0 0,-12 5-483 0 0,-1 1 0 0 0,0 0 17 0 0,0 0 72 0 0,0 0 30 0 0,0 0 8 0 0,0 0 17 0 0,0 0 68 0 0,0 0 32 0 0,0 0 4 0 0,0 0 8 0 0,0 0 34 0 0,0 0 20 0 0,0 0 2 0 0,0 0 6 0 0,0 0 30 0 0,0 0 18 0 0,0 0 2 0 0,0 0 21 0 0,0 0 90 0 0,0 0 38 0 0,0 0 10 0 0,6 4 5204 0 0,-3-4-6351 0 0,37-17 964 0 0,-40 16-350 0 0,0 1 4 0 0,27-7 149 0 0,32-14 106 0 0,-29 25-193 0 0,-29-3-229 0 0,0-1-16 0 0,3 2 63 0 0,1 0 18 0 0,24 11 480 0 0,-25-11-464 0 0,1 3-16 0 0,1-2 0 0 0,0 1 11 0 0,0-2 42 0 0,10 2 215 0 0,8-6-154 0 0,-19 1-104 0 0,0-1 1 0 0,-3 1 32 0 0,0 0-21 0 0,-1 0 41 0 0,0 1 21 0 0,0-3-5 0 0,-1-15 59 0 0,-4 15-127 0 0,-1-13 609 0 0,-1 6-617 0 0,-2-5 10 0 0,-13-14 12 0 0,20 27-14 0 0,1 0 0 0 0,-1 1 0 0 0,0-1 0 0 0,1 1 0 0 0,-1-1 0 0 0,0 1 0 0 0,0-1-1 0 0,0 1 1 0 0,0 0 0 0 0,0-1 0 0 0,0 1 0 0 0,0 0 0 0 0,0 0 0 0 0,-1 0 0 0 0,1 0 0 0 0,0 0 0 0 0,-1 0-1 0 0,1 0 1 0 0,-1 0 0 0 0,1 1 0 0 0,-1-1 0 0 0,1 0 0 0 0,-1 1 0 0 0,-1-1-11 0 0,-7-4-86 0 0,9 4 150 0 0,2-3-48 0 0,-5 0-4 0 0,-18-14 112 0 0,12 13-124 0 0,8 3 0 0 0,4-1 0 0 0,1-1 0 0 0,8-13 0 0 0,-9 14 11 0 0,-3 0 42 0 0,0-10 18 0 0,17-5-6 0 0,1 13-65 0 0,-13-10 0 0 0,-6 5 175 0 0,4-21-46 0 0,24 5-129 0 0,-18-13 192 0 0,-8 15-142 0 0,9-2-124 0 0,-8 22 74 0 0,-10-38 0 0 0,-13 9 0 0 0,-5 17 0 0 0,9 2 64 0 0,-1 8-112 0 0,19 6-6 0 0,0 0 106 0 0,0 0 48 0 0,0 0 10 0 0,-11-9 2 0 0,11 5-112 0 0,-5 1 0 0 0,4 0 0 0 0,-3-12 11 0 0,-16-15 370 0 0,-6 5-21 0 0,16-5-280 0 0,-4 1 56 0 0,-12-35 64 0 0,9 22-200 0 0,1 0 128 0 0,15 38-128 0 0,-22-19-64 0 0,19 21 75 0 0,3 2 32 0 0,-46 11-33 0 0,9-14-10 0 0,12-5-64 0 0,2-20 64 0 0,2 13 0 0 0,19 13 0 0 0,5-2 0 0 0,23-22 0 0 0,-18 10 0 0 0,6-9 0 0 0,15-1 0 0 0,-25 20 0 0 0,-7-17 0 0 0,3 10 0 0 0,-4-5 0 0 0,7-10 0 0 0,-5-4 64 0 0,-12-5-128 0 0,10 17 64 0 0,5-1 0 0 0,7-6 0 0 0,-5-5 0 0 0,-9 13 0 0 0,0-2 0 0 0,-2-2 0 0 0,7 21 0 0 0,1 0 0 0 0,0 0 0 0 0,-1 0 0 0 0,1 0 0 0 0,-1 0 0 0 0,0 0 0 0 0,1 0 0 0 0,-1 1 0 0 0,0-1 0 0 0,0 0 0 0 0,0 1 0 0 0,0 0 0 0 0,-1 0 0 0 0,1-1 0 0 0,0 1 0 0 0,0 0 0 0 0,-1 1 0 0 0,1-1 0 0 0,-3 0 0 0 0,-17 1-64 0 0,-22 17 64 0 0,-2 18 0 0 0,30-23 0 0 0,-22 21 0 0 0,-36-1 0 0 0,20-7 0 0 0,37-19 0 0 0,-2 2 54 0 0,5 10-108 0 0,-5 32-10 0 0,17-45 64 0 0,1 1 0 0 0,-5 19 0 0 0,1 15 128 0 0,5-20-128 0 0,32 43-64 0 0,-9-46 135 0 0,-5 4 58 0 0,-18-17-118 0 0,2 2 32 0 0,-23 18 31 0 0,-47-3 46 0 0,-10-19 24 0 0,72-3-144 0 0,1-1 0 0 0,-1-1 0 0 0,1 0 0 0 0,-26-3 0 0 0,26 6 0 0 0,0 2 0 0 0,-20 9 0 0 0,5 11 0 0 0,1 0 11 0 0,18-18 32 0 0,0 2-22 0 0,-1-1 22 0 0,4 0-22 0 0,0 19 32 0 0,5 8 0 0 0,-5-26-42 0 0,-1 0-11 0 0,32 45 219 0 0,-31-48-213 0 0,0 0 1 0 0,0-1-1 0 0,0 1 1 0 0,1-1-1 0 0,-1 1 1 0 0,1-1-1 0 0,-1 0 1 0 0,1 0-1 0 0,0 0 1 0 0,0-1-1 0 0,0 1 0 0 0,0-1 1 0 0,0 1-1 0 0,0-1 1 0 0,0 0-1 0 0,1 0-6 0 0,9 4 14 0 0,56-1 114 0 0,-51-2-100 0 0,27 12 165 0 0,-44-13-111 0 0,0 0-21 0 0,3 2-49 0 0,0 2-12 0 0,-1 0 0 0 0,0 0 0 0 0,0-1 0 0 0,-2 1 0 0 0,0-1 0 0 0,1 0 0 0 0,2 12-100 0 0,-4-16 168 0 0,1 12-4 0 0,1-6-64 0 0,-7 32 0 0 0,-6 17 0 0 0,8-26 0 0 0,9-8-15 0 0,-3 1-186 0 0,0 16 285 0 0,1 0-157 0 0,7-1 62 0 0,-3-14 11 0 0,9 0 0 0 0,-10-14 0 0 0,-2 25 0 0 0,-5-30 0 0 0,0 0 0 0 0,3 1 0 0 0,0-2 0 0 0,0-1 11 0 0,-2 0 42 0 0,1 1 0 0 0,2 1-42 0 0,-3 0-11 0 0,22 11 0 0 0,-18-13 0 0 0,19 4 64 0 0,25-3-64 0 0,-46-3 0 0 0,2 0 0 0 0,33 4 0 0 0,12-8 0 0 0,-3 22 64 0 0,-42-15-64 0 0,0 1 0 0 0,33 16 264 0 0,-31-19-252 0 0,-4-1 48 0 0,1 0 0 0 0,3 2-48 0 0,2 0-12 0 0,-1-2 11 0 0,0 0 42 0 0,0 0 0 0 0,-1-2-42 0 0,0 0-11 0 0,0 2 0 0 0,-2 0 0 0 0,1 2 0 0 0,-2 0 0 0 0,1 1 0 0 0,0 1 0 0 0,-1 0 0 0 0,0 1 0 0 0,1 0 0 0 0,-2 1 0 0 0,1-2 16 0 0,1 9 160 0 0,-1-9-165 0 0,-2-3 31 0 0,19 8-31 0 0,-3-3-11 0 0,10-5-113 0 0,-25-7-3015 0 0,-3 2 1945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7:04.94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428 4153 1840 0 0,'0'0'160'0'0,"0"0"-160"0"0,0 0 0 0 0,0 0 0 0 0,0 0 432 0 0</inkml:trace>
  <inkml:trace contextRef="#ctx0" brushRef="#br0" timeOffset="38785.354">442 4122 3224 0 0,'0'0'388'0'0,"0"0"420"0"0,0 0 184 0 0,0 0 37 0 0,0 0-100 0 0,0 0-457 0 0,0 0-198 0 0,0 0-40 0 0,0 0-28 0 0,0 0-86 0 0,0 0-38 0 0,0 0-8 0 0,5-7 1926 0 0,-1-34 168 0 0,2 15-1912 0 0,9 4 1123 0 0,5 8-1026 0 0,-16 10-341 0 0,12 2-12 0 0,2 2 0 0 0,-12 1 0 0 0,37 25 0 0 0,-37-11 0 0 0,-1 0 0 0 0,-1-13 0 0 0,-5 3 0 0 0,13 18 224 0 0,-5-11-224 0 0,0 3 80 0 0,-10-2-39 0 0,-3-3 1245 0 0,8-9-1219 0 0,6 2-43 0 0,-4-2 19 0 0,5 0-22 0 0,-6-1 22 0 0,3-1-22 0 0,-3 0-9 0 0,0 0 0 0 0,1 0 0 0 0,-1-1 0 0 0,0 1 0 0 0,0-1 0 0 0,-1 0 0 0 0,1 1 0 0 0,0-1 0 0 0,0 0 0 0 0,-1-1 0 0 0,1 1 0 0 0,-1 0 0 0 0,0-1 0 0 0,0 1 0 0 0,0-1 0 0 0,1-1-12 0 0,14-23-27 0 0,-15-20 171 0 0,-2 46-141 0 0,0-1-1 0 0,-1 1 0 0 0,1 0 0 0 0,0 0 0 0 0,-1 0 0 0 0,1-1 0 0 0,-1 1 0 0 0,0 0 0 0 0,1 0 0 0 0,-1 0 1 0 0,0 0-1 0 0,1 0 0 0 0,-1 0 0 0 0,0 0 0 0 0,0 0 0 0 0,0 0 0 0 0,0 1 0 0 0,0-1 0 0 0,0 0 0 0 0,0 1 0 0 0,0-1 1 0 0,0 0-1 0 0,-1 1 0 0 0,1-1 0 0 0,0 1 0 0 0,0 0 0 0 0,0-1 0 0 0,-1 1 0 0 0,1 0 0 0 0,-1 0-2 0 0,-17-9 1 0 0,9-16 127 0 0,4 6-128 0 0,-21 4 0 0 0,23 12-46 0 0,4 3 55 0 0,-1 0 1 0 0,1 0-1 0 0,0 0 1 0 0,-1 0-1 0 0,1 0 1 0 0,0 0-1 0 0,0 0 1 0 0,-1 0 0 0 0,1 0-1 0 0,0 0 1 0 0,-1 0-1 0 0,1-1 1 0 0,0 1-1 0 0,0 0 1 0 0,-1 0-1 0 0,1 0 1 0 0,0 0-1 0 0,0-1 1 0 0,-1 1-1 0 0,1 0 1 0 0,0 0 0 0 0,0-1-1 0 0,0 1 1 0 0,-1 0-1 0 0,1 0 1 0 0,0-1-1 0 0,0 1 1 0 0,0 0-1 0 0,0 0 1 0 0,0-1-1 0 0,0 1 1 0 0,0 0 0 0 0,-1-1-1 0 0,1 1 1 0 0,0 0-1 0 0,0-1 1 0 0,0 1-1 0 0,0 0 1 0 0,0 0-1 0 0,0-1 1 0 0,0 1-1 0 0,1 0 1 0 0,-1-1-1 0 0,0 1 1 0 0,0 0 0 0 0,0-1-1 0 0,0 1 1 0 0,0 0-1 0 0,0 0 1 0 0,0-1-1 0 0,1 1 1 0 0,-1 0-1 0 0,0 0 1 0 0,0-1-1 0 0,0 1 1 0 0,1 0-1 0 0,-1 0 1 0 0,0 0 0 0 0,0-1-1 0 0,1 1 1 0 0,-1 0-1 0 0,0 0 1 0 0,0 0-1 0 0,1 0 1 0 0,-1 0-10 0 0,-1-5-331 0 0,-31-4 256 0 0,28 6 75 0 0,11-15 0 0 0,-3 4 0 0 0,-10-3 0 0 0,7 14 0 0 0,-4 2 0 0 0,7-14 0 0 0,3 12 0 0 0,1-10 383 0 0,-9 10-355 0 0,-1-1 15 0 0,-2-1-33 0 0,0-5-10 0 0,-11-1 0 0 0,-10 0-21 0 0,0 12-496 0 0,8 9 383 0 0,6-14 134 0 0,9 2 0 0 0,3-2 0 0 0,-3-1 0 0 0,1 1 0 0 0,16-17 0 0 0,-13 19 0 0 0,-1-2 0 0 0,-1 0 0 0 0,2 1 0 0 0,11-11-170 0 0,-12 14 86 0 0,-1 0 10 0 0,1-1 14 0 0,3 0 36 0 0,-10-6-36 0 0,3 3 60 0 0,12-7 0 0 0,-7 8 0 0 0,-2-1 0 0 0,-8-26 0 0 0,13 3 0 0 0,-3-1 0 0 0,-10-21 64 0 0,2 34 0 0 0,6 13-64 0 0,0 0 0 0 0,1-2 0 0 0,-2 0 0 0 0,1 0 0 0 0,2 1 0 0 0,1 0 0 0 0,-2 3 0 0 0,35 14-64 0 0,-20-6 64 0 0,-13-4 0 0 0,20 17 0 0 0,-20-17 0 0 0,-2 1 0 0 0,1-3 0 0 0,-3 3 0 0 0,2 0 0 0 0,4 26 0 0 0,4-15 0 0 0,-8-10 0 0 0,-6 2 0 0 0,12 6 0 0 0,-6-12 0 0 0,4 2 11 0 0,9 7 42 0 0,-14-7-53 0 0,-1 0 0 0 0,4 0 0 0 0,-1 0 0 0 0,3-2 16 0 0,27 1 592 0 0,-27-6-608 0 0,9-24 54 0 0,19-16-44 0 0,-19 29-10 0 0,-9 10 0 0 0,0 1 0 0 0,0 0 0 0 0,-1 2 0 0 0,39-16 0 0 0,0-1 0 0 0,15 7 359 0 0,-57 11-262 0 0,14-2-145 0 0,0-2 188 0 0,-12 4-128 0 0,9-6-24 0 0,12-16-112 0 0,-22 20 124 0 0,0-1 0 0 0,1 0 0 0 0,-1-1 0 0 0,0 2 12 0 0,-1 2 47 0 0,-1-1-4 0 0,1-3-45 0 0,-1 0-10 0 0,3 2-12 0 0,-3-2-36 0 0,-2-1 36 0 0,0 1 12 0 0,1-13 0 0 0,-1 13 0 0 0,0 2 0 0 0,-3 0 0 0 0,3 0 0 0 0,-3 0 0 0 0,0 1 0 0 0,1-2 0 0 0,1-2 0 0 0,1 2 12 0 0,2 1 36 0 0,0-1-36 0 0,0-3-12 0 0,2-1 0 0 0,-1 1 0 0 0,0 0 0 0 0,1 1 0 0 0,0-1 0 0 0,2 0 0 0 0,5-15 0 0 0,-4-4 128 0 0,-8-7-128 0 0,3 9 0 0 0,0 18 0 0 0,0 1 0 0 0,0 0 0 0 0,-2 0 0 0 0,-2-6-12 0 0,4 9-36 0 0,2-1 36 0 0,0-2 12 0 0,1 2 0 0 0,3 2 0 0 0,0 4 0 0 0,17 34-80 0 0,-12 0 80 0 0,-12-23 64 0 0,0 8-128 0 0,-1 0 128 0 0,18-9 11 0 0,-14-13-32 0 0,4-2-33 0 0,1-3-10 0 0,31-27 0 0 0,0-1 0 0 0,-36 28 0 0 0,14-47 0 0 0,-18 30 0 0 0,0 9 0 0 0,0 10 0 0 0,-7-11 0 0 0,-22-29 0 0 0,30 39 0 0 0,-1 0 0 0 0,0 0 0 0 0,2 0 0 0 0,-2 0 0 0 0,-10-4 0 0 0,5 3 0 0 0,-10-14 0 0 0,5 4 0 0 0,-2-8 0 0 0,26-4 0 0 0,-11 24 0 0 0,1 1 0 0 0,-1-1 0 0 0,1 1 0 0 0,0 0 0 0 0,0-1 0 0 0,0 1 0 0 0,0 0 0 0 0,0 0 0 0 0,0 0 0 0 0,0 0 0 0 0,0 1 0 0 0,0-1 0 0 0,0 0 0 0 0,0 1 0 0 0,1 0 0 0 0,-1-1 0 0 0,0 1 0 0 0,0 0 0 0 0,1 0 0 0 0,-1 0 0 0 0,0 1 0 0 0,0-1 0 0 0,0 0 0 0 0,1 1 0 0 0,-1-1 0 0 0,0 1 0 0 0,0 0 0 0 0,0 0 0 0 0,0 0 0 0 0,0 0 0 0 0,0 0 0 0 0,0 0 0 0 0,0 1 0 0 0,-1-1 0 0 0,1 0 0 0 0,0 1 0 0 0,-1-1 0 0 0,1 1 0 0 0,-1 0 0 0 0,0 0 0 0 0,1 0 0 0 0,16 24 0 0 0,-16-21 0 0 0,1 1 0 0 0,0-2 0 0 0,1-1 0 0 0,1-3 0 0 0,-2-2 0 0 0,3 1 0 0 0,18-19 11 0 0,-24 20 42 0 0,8-17 267 0 0,1 6-248 0 0,-7 7-72 0 0,-1 0 0 0 0,2 1 0 0 0,-2-1 0 0 0,1-27 0 0 0,-2 25 0 0 0,-2 1 0 0 0,2 1 0 0 0,0 0 0 0 0,2 0 0 0 0,-2 1 0 0 0,2-1 0 0 0,-1 0 0 0 0,27-34 0 0 0,3 2-16 0 0,-9 18 32 0 0,-1-1-16 0 0,-19 16 0 0 0,19-14 0 0 0,-18 13 0 0 0,-1 0 0 0 0,10-15 0 0 0,5 2 0 0 0,-3-4 0 0 0,7-4 48 0 0,-19 21-62 0 0,-1 3-34 0 0,-1 1 65 0 0,0 0-38 0 0,0 0 42 0 0,1 1-53 0 0,7 1 21 0 0,0 0 11 0 0,-1 1 11 0 0,-6-2 21 0 0,13 6-53 0 0,-12-5 53 0 0,2 1-22 0 0,3 0-10 0 0,1-1 0 0 0,-2 2 0 0 0,1-2 0 0 0,0 2 0 0 0,-4 1 0 0 0,1-2-10 0 0,-3-2-17 0 0,-1-1 94 0 0,0 0 14 0 0,0 1-20 0 0,3 1-38 0 0,-1-1 20 0 0,2 1-33 0 0,1-2-10 0 0,30-29 0 0 0,-6 5 0 0 0,2 5 0 0 0,13-4 0 0 0,-26 8 0 0 0,-7-5 86 0 0,-2 7-9 0 0,3-12-37 0 0,-12 23-93 0 0,-13-9 167 0 0,-11 5-178 0 0,-14 6 128 0 0,5 7-74 0 0,32-7-33 0 0,-26 0 32 0 0,-2 3 11 0 0,-29 3-64 0 0,44-17 64 0 0,8-39 64 0 0,14-7-64 0 0,-7 41 0 0 0,1 13 0 0 0,2 1 0 0 0,-1 0 0 0 0,1-2 0 0 0,-1 2 0 0 0,-1 0 11 0 0,-2 1 21 0 0,13-10-75 0 0,3-9 43 0 0,-13 18 0 0 0,1 0 0 0 0,-1 1 0 0 0,1 0 0 0 0,8 2 64 0 0,-9 0-64 0 0,1 1 0 0 0,-1-2 0 0 0,1 0 0 0 0,8 1 0 0 0,-10-2 0 0 0,-1-2 0 0 0,1 1 0 0 0,0-1 0 0 0,0 2 11 0 0,1-16 42 0 0,0-1-53 0 0,-3-1 72 0 0,0 19 35 0 0,0 0 18 0 0,0 0 3 0 0,2-7-480 0 0,12-14 352 0 0,-11 17 0 0 0,1 2 0 0 0,-1 0 0 0 0,1-1 0 0 0,-2 2-10 0 0,-2 0-18 0 0,19-17 72 0 0,-18 17 29 0 0,15-17-32 0 0,39-36 287 0 0,-39 30-361 0 0,1 9 53 0 0,0 13-519 0 0,-14 5 482 0 0,-2-2-68 0 0,-1-1-13 0 0,0 0 2 0 0,1 0 16 0 0,2 3 82 0 0,-2-2 82 0 0,0 0 5 0 0,0 2-44 0 0,0-3-139 0 0,-1 1-14 0 0,-6 22 62 0 0,-7-7 322 0 0,-7 12-276 0 0,7 4 0 0 0,12-5 0 0 0,-3-8 0 0 0,4 4 0 0 0,0-17 0 0 0,1 1 0 0 0,-3 11 0 0 0,1-14 11 0 0,0-2 32 0 0,1 2-22 0 0,1-2 22 0 0,1 1-33 0 0,-1 3-10 0 0,0-2 11 0 0,0-2 32 0 0,2 2-11 0 0,-2-3 69 0 0,-1-1 0 0 0,0 0-5 0 0,27 13-317 0 0,-21-13 264 0 0,-1-2-33 0 0,0 1 5 0 0,16 0 125 0 0,-14-1-193 0 0,-2 0 39 0 0,2 1 14 0 0,0-1 0 0 0,-3 0 11 0 0,27-15 130 0 0,-26 13-141 0 0,0 0 0 0 0,0 1 0 0 0,17-24 14 0 0,6-10 196 0 0,-24 34-210 0 0,41-41 0 0 0,-21 29 0 0 0,10-12 128 0 0,-31 24-128 0 0,29-22 0 0 0,-30 21 0 0 0,15-23 0 0 0,-11 4 254 0 0,-10-19 100 0 0,9 20-300 0 0,-3-2-44 0 0,-9 13-10 0 0,11 2 0 0 0,4-24 0 0 0,7 15 0 0 0,-4 8 0 0 0,4-2 0 0 0,4 0 0 0 0,-14 8 0 0 0,-1 0 0 0 0,-1 0 0 0 0,1-1 0 0 0,1 0 0 0 0,-1 0 0 0 0,-5-1 0 0 0,0 0 0 0 0,-1 3 0 0 0,0-3 0 0 0,0 4 11 0 0,1 1 32 0 0,-1-2-22 0 0,1 2 34 0 0,1 1 18 0 0,0 0-16 0 0,0 0-95 0 0,-4-1 24 0 0,-2-1 90 0 0,7-10 755 0 0,7-9-1236 0 0,-6 8 823 0 0,-3 12-503 0 0,1 1-40 0 0,0 0-17 0 0,0-3 478 0 0,-1 0-312 0 0,0 0-24 0 0,-1 0-12 0 0,2 2-56 0 0,-13-32-140 0 0,7 3 80 0 0,9 3 128 0 0,3-5 0 0 0,-6 28 0 0 0,1 1 0 0 0,1 0 0 0 0,-2 0 0 0 0,3-1 0 0 0,-2-17 0 0 0,-14-21 346 0 0,12 42-453 0 0,-2-17-132 0 0,-17-19 239 0 0,2 13 395 0 0,15 21-374 0 0,-29 6-525 0 0,28-2 504 0 0,0 2 0 0 0,-13 17 178 0 0,-2 26-388 0 0,15-41 210 0 0,0-2 0 0 0,-1-3 0 0 0,3-1 3 0 0,1-1-1 0 0,-1 1 1 0 0,0 0-1 0 0,0-1 1 0 0,1 1-1 0 0,-1-1 1 0 0,0 1-1 0 0,0-1 1 0 0,1 0-1 0 0,-1 0 1 0 0,1 0-1 0 0,-1 0 1 0 0,1 0-1 0 0,-1 0 1 0 0,1 0-1 0 0,0 0 1 0 0,-1 0-1 0 0,1-1 1 0 0,0 1-1 0 0,0-1 1 0 0,0 1-1 0 0,0-1 1 0 0,0 1-1 0 0,0-1 1 0 0,0 0-1 0 0,1 1-2 0 0,-1 0-1 0 0,-17-35 1 0 0,26 4 360 0 0,-7 31-272 0 0,-1-4-360 0 0,0 1 172 0 0,2-2 80 0 0,22-22 444 0 0,-19 24-424 0 0,11-6 0 0 0,-9-3 0 0 0,-5 8 0 0 0,5-7 0 0 0,1 1 0 0 0,-3-12 0 0 0,-2-5 0 0 0,1 6 0 0 0,3-19 0 0 0,-2 24 0 0 0,-3-2 0 0 0,-4-27 0 0 0,-3 33 0 0 0,8-12 0 0 0,0 17 0 0 0,-2 6 0 0 0,0 0 0 0 0,0 1 0 0 0,0-1 0 0 0,0 1 0 0 0,1-1 0 0 0,-1 1 0 0 0,0 0 0 0 0,1 0 0 0 0,0 0 0 0 0,-1 0 0 0 0,1 0 0 0 0,-1 0 0 0 0,1 0 0 0 0,0 0 0 0 0,0 0 0 0 0,0 1 0 0 0,-1-1 0 0 0,1 1 0 0 0,2-1 0 0 0,-4 1 0 0 0,0 0 0 0 0,59-7 0 0 0,-26 4 0 0 0,-27 3 0 0 0,0 3 0 0 0,-1 0 0 0 0,-2 40-680 0 0,-13 1 424 0 0,10-39 256 0 0,-2 16 0 0 0,2-16 0 0 0,2 0 0 0 0,5 13 27 0 0,-7-17 118 0 0,0-1 79 0 0,1 1 28 0 0,3 2-38 0 0,4-1-172 0 0,-2 0-42 0 0,0 1 0 0 0,0-2 0 0 0,1 1 0 0 0,0-1 0 0 0,-2 1 0 0 0,0-1 0 0 0,1 0 0 0 0,0 1 0 0 0,-1 0 0 0 0,-1 2-17 0 0,29 2 66 0 0,-30-7-49 0 0,18-6 0 0 0,-18 7 0 0 0,1-1 0 0 0,-1 0 0 0 0,2-1 0 0 0,-1 2 0 0 0,-1 0 0 0 0,1 2 0 0 0,1-2 0 0 0,-2 2 0 0 0,1 0 0 0 0,-1 1 0 0 0,-9 41 0 0 0,4-40 0 0 0,0 2 0 0 0,0-1 0 0 0,2 1 0 0 0,0-2 0 0 0,0 0 0 0 0,0 0 0 0 0,0 1 0 0 0,0-1 0 0 0,2 0-18 0 0,-2-4-84 0 0,14 14-274 0 0,-14-13 515 0 0,0-1 18 0 0,1 1-23 0 0,1 2-108 0 0,0 0-26 0 0,1 0 0 0 0,1 0 0 0 0,1 0 0 0 0,-2 0 0 0 0,-2 33-36 0 0,-1-34 29 0 0,0 0 0 0 0,0 0-1 0 0,-1 0 1 0 0,1 0 0 0 0,-1 0 0 0 0,0 0-1 0 0,0 0 1 0 0,0 0 0 0 0,0-1 0 0 0,0 1-1 0 0,0 0 1 0 0,0 0 0 0 0,0-1-1 0 0,-1 1 1 0 0,1-1 0 0 0,0 1 0 0 0,-1-1-1 0 0,0 1 1 0 0,1-1 0 0 0,-1 0-1 0 0,0 0 1 0 0,1 0 0 0 0,-1 0 0 0 0,0 0-1 0 0,0 0 1 0 0,0-1 7 0 0,1 1-127 0 0,-13 13-1 0 0,11-12 128 0 0,-12 12 0 0 0,7-6 0 0 0,6-4 0 0 0,0 0 0 0 0,1 2 0 0 0,-1-1 0 0 0,2 1 0 0 0,0 1 0 0 0,2-1 0 0 0,-2 0 0 0 0,1 0 0 0 0,1-1 0 0 0,22-14 0 0 0,-20 7 0 0 0,18-15 0 0 0,-11 11 0 0 0,-8 2 0 0 0,-1 1 0 0 0,27-9 0 0 0,-15 1 0 0 0,3-3 0 0 0,-13 9 0 0 0,-1 1 0 0 0,1 0 0 0 0,-1 0 0 0 0,20-28 512 0 0,-15 15-512 0 0,-8 13 0 0 0,2 0 0 0 0,0 0 0 0 0,1-1 0 0 0,1 1 0 0 0,8-15 0 0 0,-10 15 0 0 0,-2 0 0 0 0,6-7 0 0 0,-2 7 0 0 0,19-11-144 0 0,-22 15 250 0 0,-1 0-162 0 0,10-7-330 0 0,-6 4 362 0 0,3 2 24 0 0,-1-1 0 0 0,0 1 0 0 0,20-7 0 0 0,-21 5 0 0 0,0 1 0 0 0,-1 2 0 0 0,0 2 26 0 0,13 12-92 0 0,-12 1 66 0 0,-4-9 0 0 0,1 45 0 0 0,-1-46 0 0 0,1-2 0 0 0,2-2 18 0 0,17 7 10 0 0,-21-8 45 0 0,0 0 42 0 0,1 0 11 0 0,20 0 2 0 0,10 4-128 0 0,-27-4 0 0 0,18-4 54 0 0,-17 4-44 0 0,9 8-10 0 0,7-9 0 0 0,-14-1 0 0 0,0 1 0 0 0,-1-1 0 0 0,0 0 0 0 0,1 2 0 0 0,0-2 0 0 0,1 2 0 0 0,1 0 0 0 0,22 10 0 0 0,-24-7 0 0 0,0 0 0 0 0,1 0 0 0 0,-1-1 0 0 0,0 1 0 0 0,0-2 0 0 0,0 1 0 0 0,0-2 0 0 0,0 0 0 0 0,0 1 0 0 0,-2 0 0 0 0,2 0 0 0 0,0-1 0 0 0,-2 0 0 0 0,0-1 0 0 0,16-1 0 0 0,5-9 0 0 0,-12 5 0 0 0,24 6 0 0 0,-35-1 0 0 0,13-2 0 0 0,-3-3 0 0 0,10 4 0 0 0,-7-5 0 0 0,-6-3 0 0 0,0 2 0 0 0,7-7 0 0 0,23-29 0 0 0,-45 23 0 0 0,5 18 0 0 0,0-11 0 0 0,3 10 0 0 0,24-22 0 0 0,-23 22 0 0 0,2 2 0 0 0,-1 0 0 0 0,0 2 0 0 0,2 0 0 0 0,-2 1-21 0 0,-3 0-82 0 0,-2-1-3 0 0,1 1 24 0 0,2 3 88 0 0,-2-3 96 0 0,-1-1 5 0 0,0 0-26 0 0,2 4-65 0 0,0 1-16 0 0,1 1 0 0 0,-1 17 0 0 0,-3-18 0 0 0,-2 1 0 0 0,2 0 0 0 0,1-1 0 0 0,0 0 0 0 0,0 0 0 0 0,-2-1 0 0 0,2 0 0 0 0,1 0 0 0 0,3 0 0 0 0,1-2 0 0 0,1-3 0 0 0,-1-1 0 0 0,0 0 0 0 0,-1 1 0 0 0,2 1 0 0 0,38-21 0 0 0,-20 9 0 0 0,12-2 0 0 0,-8-7 0 0 0,-18 9 0 0 0,9-24 0 0 0,-8 20 0 0 0,-8 11 0 0 0,11-15 254 0 0,9-29-244 0 0,-15 25-106 0 0,-3 16 107 0 0,-5 7 32 0 0,0-4-33 0 0,2 0-10 0 0,0 1 0 0 0,1-13 0 0 0,-3 14 0 0 0,5-26 0 0 0,-16 4-8 0 0,-5 19 8 0 0,2 2 0 0 0,-21 4 0 0 0,30 2 0 0 0,-31 6 0 0 0,31-8 0 0 0,-1 0 0 0 0,1-1 0 0 0,0 0 0 0 0,1-1 0 0 0,0 0 0 0 0,-1 0 0 0 0,1 0 0 0 0,-11-2 0 0 0,12 2 0 0 0,-30-24 128 0 0,7 16 8 0 0,-4 5-136 0 0,12 3 11 0 0,16 2-8 0 0,-1 0-1 0 0,1 1 0 0 0,0-2 0 0 0,-1 1 0 0 0,1 0 0 0 0,0 0 0 0 0,0-1 0 0 0,-1 1 0 0 0,1-1 1 0 0,0 0-1 0 0,0 0 0 0 0,0 0 0 0 0,-1 0 0 0 0,1 0 0 0 0,0 0 0 0 0,1 0 0 0 0,-1-1 0 0 0,0 1 1 0 0,0-1-1 0 0,0 1 0 0 0,1-1 0 0 0,-1 0 0 0 0,1 0 0 0 0,0 0 0 0 0,-1 0-2 0 0,-44-38 0 0 0,37 8 64 0 0,9 26-64 0 0,-1-20 0 0 0,11-3 64 0 0,-7-17 11 0 0,2 1 298 0 0,2 12-373 0 0,-5 7 0 0 0,-2 22 0 0 0,5-10 0 0 0,19-3 0 0 0,16 25 0 0 0,-28-2 0 0 0,28-4 0 0 0,-13-2 0 0 0,-21 0 0 0 0,-1-2 0 0 0,22-6 0 0 0,15-15 0 0 0,-16 6 54 0 0,9-15 31 0 0,-18 11 22 0 0,11-15-86 0 0,-6-3 602 0 0,-3 7-925 0 0,-12 19 593 0 0,-7 13-388 0 0,15-26 235 0 0,13-9-276 0 0,-13 2 224 0 0,-16 32-147 0 0,1 1-18 0 0,-2-16 266 0 0,-9-34-346 0 0,-23 36 250 0 0,-20 22-99 0 0,52-7 83 0 0,-2 2-61 0 0,-2-1-14 0 0,-15 7-261 0 0,20-9 350 0 0,1 0 2 0 0,-5-1-84 0 0,3-2 3 0 0,4 1-10 0 0,5-23-216 0 0,3-5 227 0 0,-10 13 117 0 0,0 13-75 0 0,-5-11 35 0 0,-9 11-102 0 0,-22 8-49 0 0,32-2 92 0 0,2-2-71 0 0,-1 0 39 0 0,2 0 46 0 0,-1-17-33 0 0,3 4-10 0 0,0 9 0 0 0,0 0 0 0 0,-1 0 0 0 0,0 0 0 0 0,0-1 0 0 0,-1 4 0 0 0,1 1 0 0 0,-1-1 0 0 0,0 0 0 0 0,1 0 0 0 0,-1 1 0 0 0,0-1 0 0 0,0 0 0 0 0,1 1 0 0 0,-1-1 0 0 0,0 1 0 0 0,0-1 0 0 0,0 1 0 0 0,0-1 0 0 0,0 1 0 0 0,0 0 0 0 0,0-1 0 0 0,0 1 0 0 0,1 0 0 0 0,-1 0 0 0 0,0 0 0 0 0,0 0 0 0 0,0-1 0 0 0,0 2 0 0 0,0-1 0 0 0,0 0 0 0 0,0 0 0 0 0,0 0 0 0 0,0 0 0 0 0,0 0 0 0 0,0 1 0 0 0,0-1 0 0 0,0 1 0 0 0,0-1 0 0 0,0 1 0 0 0,-4 0 0 0 0,-26 15 0 0 0,14-11 0 0 0,15-5 0 0 0,0-1 0 0 0,-6-5 0 0 0,-15 5 0 0 0,-43 19 0 0 0,18-2 0 0 0,44-12 0 0 0,-6 10 0 0 0,8-9 0 0 0,-1 11 0 0 0,3-11 0 0 0,3 1 0 0 0,0-1 0 0 0,-2 0 0 0 0,-1 0 0 0 0,-2-2 0 0 0,-15-7 0 0 0,6-6 0 0 0,-1-15 0 0 0,10 21 0 0 0,1 0 0 0 0,-2 0 0 0 0,-3 5 0 0 0,-56 23-240 0 0,33-14 240 0 0,-44 28 91 0 0,37-13 9 0 0,6-7-11 0 0,15-6-89 0 0,11-10 0 0 0,-3 19 0 0 0,-6 13-314 0 0,4-16 600 0 0,9-17-382 0 0,-21 35 206 0 0,-8-9-106 0 0,-5 3-295 0 0,10-10 334 0 0,22-18-86 0 0,-1 3 32 0 0,-1-1 11 0 0,-29 15 128 0 0,0-9-154 0 0,-14 21-44 0 0,-8 4 70 0 0,1-13 91 0 0,1 6-160 0 0,17-8 15 0 0,32-19 54 0 0,0 0 16 0 0,-11 4 192 0 0,11-2-208 0 0,-27 21-13 0 0,-31 7-198 0 0,41-12 211 0 0,4-4 0 0 0,14-13 0 0 0,-34 21 0 0 0,-7 0 312 0 0,9-10-624 0 0,5 8 502 0 0,30-20-290 0 0,-24 13 100 0 0,19-12-75 0 0,2 0 60 0 0,-1 0 15 0 0,1 1 0 0 0,-1 1 0 0 0,-1-1 19 0 0,4-2 70 0 0,1-1 2 0 0,0 0-23 0 0,-1 2-69 0 0,-12 18-141 0 0,6-8 250 0 0,-9 34-124 0 0,8-12 80 0 0,6-29-64 0 0,-7 6-12 0 0,8-10-53 0 0,1-1-28 0 0,0 0 46 0 0,0 0 124 0 0,0 0 14 0 0,1-1-23 0 0,6-28-143 0 0,0 6-53 0 0,-2-44 192 0 0,-8 52-64 0 0,1 11 0 0 0,-10-7-64 0 0,-5 0 75 0 0,16 9-22 0 0,0-1 11 0 0,-1-2 0 0 0,0 3 0 0 0,1-2 11 0 0,-3-32-22 0 0,2 31 11 0 0,4 2-10 0 0,34-36 172 0 0,-25 22-98 0 0,-8-12-64 0 0,-3 24-14 0 0,0-48-177 0 0,-5 28 191 0 0,-26-18-11 0 0,29 40 22 0 0,1-1 42 0 0,0 1 11 0 0,2 0-10 0 0,-1 0-54 0 0,-1 0-54 0 0,-9-9-63 0 0,4-2 106 0 0,-14-9 355 0 0,18 22-339 0 0,1 0-1 0 0,-1 0 1 0 0,1 0 0 0 0,0 0-1 0 0,-1 0 1 0 0,1 0-1 0 0,0 0 1 0 0,0 0-1 0 0,0-1 1 0 0,0 1 0 0 0,0 0-1 0 0,0-1 1 0 0,0 1-1 0 0,0-1 1 0 0,1 1-1 0 0,-1-1 1 0 0,0 1 0 0 0,1-1-1 0 0,-1 1 1 0 0,1-1-1 0 0,0 0 1 0 0,0 1-1 0 0,-1-1 1 0 0,1 0 0 0 0,0 1-1 0 0,0-1 1 0 0,1 0-1 0 0,-1 0-4 0 0,4-29 0 0 0,0 2 64 0 0,-1 12-64 0 0,0 12 0 0 0,-1 1 0 0 0,6-10 64 0 0,-5-6-64 0 0,1-5 0 0 0,-3 23 0 0 0,2-2 0 0 0,-1 0 0 0 0,1-11 0 0 0,1 4 0 0 0,-4 8 0 0 0,-3 5 0 0 0,0 1 0 0 0,-7 14 70 0 0,10-17-52 0 0,0 0 1 0 0,0 0 0 0 0,0 0 0 0 0,0-1-1 0 0,0 1 1 0 0,0 0 0 0 0,-1 0-1 0 0,1 0 1 0 0,0 0 0 0 0,0-1 0 0 0,0 1-1 0 0,0 0 1 0 0,0 0 0 0 0,0 0 0 0 0,0 0-1 0 0,0 0 1 0 0,0-1 0 0 0,0 1 0 0 0,-1 0-1 0 0,1 0 1 0 0,0 0 0 0 0,0 0 0 0 0,0 0-1 0 0,0 0 1 0 0,0 0 0 0 0,-1 0-1 0 0,1 0 1 0 0,0-1 0 0 0,0 1 0 0 0,0 0-1 0 0,0 0 1 0 0,-1 0 0 0 0,1 0 0 0 0,0 0-1 0 0,0 0 1 0 0,0 0 0 0 0,0 0 0 0 0,-1 0-1 0 0,1 0 1 0 0,0 0 0 0 0,0 0-1 0 0,0 0 1 0 0,0 0 0 0 0,-1 0 0 0 0,1 1-1 0 0,0-1 1 0 0,0 0 0 0 0,0 0 0 0 0,0 0-1 0 0,-1 0 1 0 0,1 0 0 0 0,0 0 0 0 0,0 0-1 0 0,0 0 1 0 0,0 1 0 0 0,0-1 0 0 0,0 0-1 0 0,-1 0-18 0 0,-1-6 474 0 0,-3-19 236 0 0,-4 11-555 0 0,9-2 62 0 0,7-32-153 0 0,-2 35-64 0 0,-4-25 0 0 0,0 34 0 0 0,2 1 0 0 0,11-7 0 0 0,3-9 0 0 0,8-7 0 0 0,-15 4 0 0 0,-8 12-69 0 0,3 0 122 0 0,-6-6-149 0 0,-8 0 230 0 0,5 4-124 0 0,-12-3-74 0 0,-13-22-16 0 0,11 25 88 0 0,17 11-8 0 0,-1-2 0 0 0,-10-15 0 0 0,7 11 0 0 0,3 3 0 0 0,1 0 0 0 0,1 2 0 0 0,-9-19 0 0 0,7 12 0 0 0,-18-14 0 0 0,11 19 0 0 0,-3 0-64 0 0,-9 4 0 0 0,19-1 64 0 0,-1 0 0 0 0,-28 10-64 0 0,29-8 64 0 0,0 1 0 0 0,-1-2 0 0 0,-16-8 0 0 0,3-1 0 0 0,0 8 0 0 0,3 5 0 0 0,-32 7-64 0 0,-17 13-16 0 0,57-22 80 0 0,-44 7-64 0 0,34-9 64 0 0,-8-2 0 0 0,1-3 0 0 0,-53-4-64 0 0,15 10-1008 0 0,-18 0 1072 0 0,33 13 22 0 0,9 19 740 0 0,33-28-762 0 0,4-1 0 0 0,1 0 0 0 0,1-1 0 0 0,1 0 0 0 0,1 0 0 0 0,-2 1 0 0 0,22 20 0 0 0,-8-6 0 0 0,-17-14 0 0 0,0 1 0 0 0,2-1 0 0 0,16 17 79 0 0,-4-14-30 0 0,-4-2-63 0 0,-8-4-45 0 0,0 1 44 0 0,4 2 15 0 0,11 19 0 0 0,-26 4 0 0 0,2-16 0 0 0,-1 4 0 0 0,-16 15 0 0 0,4 1 0 0 0,17-27 0 0 0,3 1 0 0 0,-2 1 0 0 0,0 0 0 0 0,0 11 0 0 0,3-11 0 0 0,-1 0 0 0 0,-2-1 0 0 0,1-1 0 0 0,0 2 0 0 0,2 17 0 0 0,4-13 0 0 0,-4-5 0 0 0,1 0 0 0 0,-2 1 0 0 0,0 0 0 0 0,0 0 0 0 0,-4 21 0 0 0,-4 16 0 0 0,6-39 0 0 0,0 18 0 0 0,1-13 10 0 0,-22 36 44 0 0,5-30-54 0 0,-26 36 0 0 0,27-30 0 0 0,-16 3 0 0 0,10-2 0 0 0,-3 7 0 0 0,-5 3 0 0 0,5-6 0 0 0,14-16 0 0 0,10-7 0 0 0,6 24 0 0 0,15 30-53 0 0,-16-28 106 0 0,11-5-53 0 0,-10 12 0 0 0,4-8 0 0 0,-1-2 0 0 0,-8-5 0 0 0,-1-12 0 0 0,3-5 0 0 0,0 2 0 0 0,0-1 0 0 0,-4 33 0 0 0,1-33 0 0 0,2 0 0 0 0,0-1 0 0 0,-8 24 0 0 0,-1 13 0 0 0,8-36 0 0 0,-2-1 0 0 0,-19 15 0 0 0,18-17 0 0 0,-25 3 64 0 0,-11-29 0 0 0,33-28-53 0 0,7 51 32 0 0,-1-3-33 0 0,0-1-10 0 0,0 2 0 0 0,-1-1 0 0 0,-1 0 0 0 0,-2 1 0 0 0,1 1 0 0 0,-24 0 0 0 0,-41 7 0 0 0,38-8 0 0 0,-26 14 0 0 0,2 10 0 0 0,8 2 0 0 0,-14-11 0 0 0,46-12 0 0 0,8-1 0 0 0,-30-14 0 0 0,34 13 0 0 0,-22-5 0 0 0,-1-11 0 0 0,21 15 0 0 0,-1 3 0 0 0,1 0 0 0 0,1 0 0 0 0,-1 1 0 0 0,1 0 0 0 0,0 0 0 0 0,-1 0 0 0 0,1 0 0 0 0,0 1 0 0 0,0-1 0 0 0,0 1 0 0 0,0 0 0 0 0,1 0 0 0 0,-1 1 0 0 0,0-1 0 0 0,1 1 0 0 0,-1 0 0 0 0,-41 32 0 0 0,30-13-64 0 0,8-9 64 0 0,3 13 8 0 0,-3-5-24 0 0,-2 14 16 0 0,12-5 0 0 0,7 2 0 0 0,-9-27 0 0 0,0 15 0 0 0,-4-9 0 0 0,1 23 0 0 0,-21-8 0 0 0,-2-6 0 0 0,-2 14 0 0 0,-8-9 0 0 0,19-13 0 0 0,9-5 0 0 0,3 1 0 0 0,0 2 0 0 0,0 14 0 0 0,-3-7 0 0 0,-9 6 0 0 0,20-12 0 0 0,7-1 0 0 0,-9-5 0 0 0,7 19 0 0 0,-5-21 0 0 0,15 18 0 0 0,-11-19 0 0 0,-8-2 0 0 0,1 0 0 0 0,-1 1 0 0 0,0-1 0 0 0,0 0 0 0 0,0 0 0 0 0,1 0 0 0 0,-1 0 0 0 0,0 1 0 0 0,0-1 0 0 0,1 0 0 0 0,-1 0 0 0 0,0 0 0 0 0,0 1 0 0 0,0-1 0 0 0,0 0 0 0 0,0 1 0 0 0,1-1 0 0 0,-1 0 0 0 0,0 0 0 0 0,0 1 0 0 0,0-1 0 0 0,0 0 0 0 0,0 0 0 0 0,0 1 0 0 0,0-1 0 0 0,0 0 0 0 0,0 1 0 0 0,0-1 0 0 0,0 0 0 0 0,0 0 0 0 0,0 1 0 0 0,0-1 0 0 0,0 0 0 0 0,0 1 0 0 0,-1-1 0 0 0,1 0 0 0 0,0 0 0 0 0,0 1 0 0 0,0-1 0 0 0,0 0 0 0 0,0 0 0 0 0,-1 1 0 0 0,1-1 0 0 0,0 0 0 0 0,0 0 0 0 0,-1 0 0 0 0,1 1 0 0 0,0-1 0 0 0,0 0 0 0 0,0 0 0 0 0,-1 0 0 0 0,1 0 0 0 0,0 0 0 0 0,-1 0 0 0 0,1 1 0 0 0,0-1 0 0 0,0 0 0 0 0,-1 0 0 0 0,1 0 0 0 0,0 0 0 0 0,-1 0 0 0 0,1 0 0 0 0,0 0 0 0 0,-4 3 0 0 0,1 1 0 0 0,4-1 0 0 0,0 3 0 0 0,2-1 0 0 0,-3-1 0 0 0,4 0 0 0 0,-5-2 0 0 0,-4 2 0 0 0,-9 16 0 0 0,13-16 0 0 0,2 0 0 0 0,-3 0 0 0 0,4 0 0 0 0,-8 3 0 0 0,-32 20 0 0 0,15-1 0 0 0,3-8 0 0 0,18-13 0 0 0,1-1 0 0 0,-1 0 0 0 0,0 0 0 0 0,-1 0 0 0 0,-10 16 0 0 0,7-4 0 0 0,3 5 0 0 0,-11 15 0 0 0,1-8 0 0 0,13-22 0 0 0,2 1 0 0 0,0-1 0 0 0,5 19 0 0 0,-2-8 0 0 0,-3-5 0 0 0,2 26 0 0 0,13 2 0 0 0,-16-25 0 0 0,0 11 0 0 0,2-16 0 0 0,9 6 11 0 0,-2 9 53 0 0,-14-6-11 0 0,8-1-53 0 0,15 15 75 0 0,-18-28-32 0 0,-1-1-33 0 0,3-2 1 0 0,-2 0 32 0 0,12 7 42 0 0,26-13 160 0 0,-23-5-245 0 0,-15 6 0 0 0,-4 0 0 0 0,8-1 0 0 0,1 4-14 0 0,-4 0-45 0 0,1 2 48 0 0,-10 0 7 0 0,3-2 4 0 0,3 1 0 0 0,6 2 0 0 0,-5 0 0 0 0,4 0 0 0 0,-6-1 0 0 0,-2 2 0 0 0,2 15 0 0 0,3 3 0 0 0,7-7 54 0 0,-6-4-44 0 0,-15 12-10 0 0,6-6 0 0 0,20 0 0 0 0,-9-3-10 0 0,-5-14-22 0 0,0 1 64 0 0,-1 0-22 0 0,-4 2-10 0 0,8-1 0 0 0,4-1 0 0 0,-2 0 0 0 0,-9 1 0 0 0,0 0 0 0 0,10 2 0 0 0,2-2 0 0 0,-4 2 0 0 0,4-2 0 0 0,1-2 0 0 0,12-8 54 0 0,11-9-44 0 0,-18 3-10 0 0,-7 3 0 0 0,-3-2 0 0 0,-3 10 11 0 0,3-1 32 0 0,1 1-33 0 0,-1-1-10 0 0,1 1 0 0 0,-1 1 0 0 0,-1-1 0 0 0,2 0 0 0 0,2 1-10 0 0,-4 3-33 0 0,1 4 32 0 0,14 20 11 0 0,-12-20 0 0 0,0 0 0 0 0,-1-2 0 0 0,1 0 0 0 0,-4-2 0 0 0,0 0 0 0 0,0 0 0 0 0,1 0 0 0 0,-1-1 0 0 0,0 1 0 0 0,1 0 0 0 0,-1 0 0 0 0,0-1 0 0 0,1 1 0 0 0,-1-1 0 0 0,1 1 0 0 0,-1-1 0 0 0,1 0 0 0 0,-1 1 0 0 0,1-1 0 0 0,-1 0 0 0 0,1 0 0 0 0,0 0 0 0 0,-1 0 0 0 0,1 0 0 0 0,-1-1 0 0 0,1 1 0 0 0,-1 0 0 0 0,1-1 0 0 0,-1 1 0 0 0,1-1 0 0 0,-1 1 0 0 0,0-1 0 0 0,1 0 0 0 0,-1 0 0 0 0,0 0 0 0 0,1 0 0 0 0,-1 0 0 0 0,32-20 0 0 0,-12 15 0 0 0,8 10 0 0 0,-25-3 0 0 0,-1 2 0 0 0,7 0 0 0 0,17-3 0 0 0,-17-1 0 0 0,-7-1 0 0 0,-7 0 11 0 0,16-2 42 0 0,-4 5-53 0 0,28 2-64 0 0,-35-3 11 0 0,4 2 53 0 0,-3-1 43 0 0,4 0-33 0 0,1 2-10 0 0,-1-2 11 0 0,-4 0 32 0 0,6-2 196 0 0,-1 0-3164 0 0,-7 1 989 0 0</inkml:trace>
  <inkml:trace contextRef="#ctx0" brushRef="#br0" timeOffset="46522.893">703 2498 2304 0 0,'0'0'317'0'0,"0"0"494"0"0,0 0 217 0 0,0 0 41 0 0,0 0-98 0 0,0 0-453 0 0,0 0-196 0 0,0 0-40 0 0,0 0-22 0 0,0 0-58 0 0,-13 20 2746 0 0,12-19-2652 0 0,1-1 0 0 0,0 0-7 0 0,27 19 1799 0 0,-26-19-1937 0 0,-1 0 1 0 0,23 11 693 0 0,-4-6-426 0 0,-18-4-327 0 0,9 11 1331 0 0,-8-8-1348 0 0,-2-4-7 0 0,0 0 9 0 0,9 5 191 0 0,-4-1-245 0 0,-5 0 30 0 0,5 14 290 0 0,24-10 170 0 0,-25-8-513 0 0,31-10 395 0 0,-34 9-342 0 0,0 1 1 0 0,2-2-32 0 0,-3 2 38 0 0,0 0 12 0 0,0 0 0 0 0,0 0 2 0 0,0 0 4 0 0,1 1-11 0 0,2 1-30 0 0,-2-1 81 0 0,-1-1 12 0 0,0 0-2 0 0,2 6-396 0 0,-2-2 248 0 0,0 1 20 0 0,-2 13 462 0 0,2-17-381 0 0,0 0-8 0 0,-2 3-29 0 0,-8 10-112 0 0,-8 3 484 0 0,22 3-362 0 0,-11 23 423 0 0,5-40-452 0 0,4 13 99 0 0,-9 9 186 0 0,7-25-229 0 0,-11 21 428 0 0,-16 11-246 0 0,24-28-210 0 0,2 0 14 0 0,0-3-3 0 0,-9 11 24 0 0,7-8-45 0 0,-1-3-33 0 0,-7-6 420 0 0,-17-12-292 0 0,22-10-138 0 0,20-43 64 0 0,-4 13 38 0 0,-10 35-86 0 0,-14-13-6 0 0,9 25-10 0 0,2 8 0 0 0,-13 0 0 0 0,2-1 0 0 0,-71 28 22 0 0,84-24 84 0 0,-1 3 198 0 0,2-4-417 0 0,0 0-14 0 0,0 0 33 0 0,-17 5 103 0 0,17 2-79 0 0,9 13 41 0 0,-9-16 29 0 0,-7 11 0 0 0,1-2 0 0 0,-1 9 360 0 0,18 8-1062 0 0,-14-13 975 0 0,8 7-116 0 0,-25 7 181 0 0,13-10-613 0 0,3-5 660 0 0,1-1-625 0 0,3-14 167 0 0,2 3 58 0 0,-4-1 26 0 0,-22-2 341 0 0,31-20-104 0 0,-3-2-195 0 0,-8-5 11 0 0,-8-1 0 0 0,14-23-64 0 0,11 22 0 0 0,-9 5 0 0 0,-5 14 0 0 0,-14-22 0 0 0,12 29 11 0 0,2 1 42 0 0,-36-20 11 0 0,36 20-64 0 0,0 0 0 0 0,-1 0 0 0 0,1 1 0 0 0,0-1 0 0 0,-1 0 0 0 0,1 1 0 0 0,0-1 0 0 0,-1 1 0 0 0,1 0 0 0 0,-1-1 0 0 0,1 1 0 0 0,-1 0 0 0 0,1 0 0 0 0,-1 0 0 0 0,1 0 0 0 0,-1 0 0 0 0,1 0 0 0 0,-1 1 0 0 0,1-1 0 0 0,0 0 0 0 0,-1 1 0 0 0,1-1 0 0 0,-1 1 0 0 0,1 0 0 0 0,0-1 0 0 0,-1 1 0 0 0,-4 1-7 0 0,3-2 5 0 0,1 0-1 0 0,0 1 0 0 0,0-1 0 0 0,0 1 1 0 0,0-1-1 0 0,0 1 0 0 0,0 0 1 0 0,0-1-1 0 0,0 1 0 0 0,0 0 0 0 0,0 0 1 0 0,0 1-1 0 0,1-1 0 0 0,-1 0 1 0 0,0 1-1 0 0,1-1 0 0 0,-1 1 0 0 0,1-1 1 0 0,0 1-1 0 0,-1 0 0 0 0,0 1 3 0 0,-24 30 0 0 0,-7 4 0 0 0,21-17 0 0 0,-5-3 0 0 0,-13 2 0 0 0,12-14 0 0 0,15-3 0 0 0,0 14 0 0 0,-30 8 0 0 0,32-23 0 0 0,0-1 0 0 0,1 1 0 0 0,-1 0 0 0 0,0 0 0 0 0,0 0 0 0 0,1 0 0 0 0,-1 0 0 0 0,1 0 0 0 0,-1 0 0 0 0,1 0 0 0 0,0 0 0 0 0,-1 0 0 0 0,1 0 0 0 0,0 1 0 0 0,0-1 0 0 0,0 0 0 0 0,-1 0 0 0 0,1 0 0 0 0,0 0 0 0 0,1 0 0 0 0,-1 0 0 0 0,0 1 0 0 0,0-1 0 0 0,0 0 0 0 0,1 0 0 0 0,-1 0 0 0 0,1 0 0 0 0,-4 12 0 0 0,3 4 0 0 0,-8 4-72 0 0,-16 7 72 0 0,20-22 0 0 0,-4 23 0 0 0,-5-6 0 0 0,-9 0 87 0 0,4 3 58 0 0,12-15-145 0 0,5-5 0 0 0,-1-2 0 0 0,-14 17 0 0 0,-8 22 0 0 0,5-15-88 0 0,6-13 88 0 0,7 2-10 0 0,5-16-33 0 0,1 5 32 0 0,0 19 11 0 0,2 3 0 0 0,-2-22 0 0 0,3-1 0 0 0,19 17 0 0 0,-8-13 0 0 0,18-16 64 0 0,-1-10 0 0 0,-18 5-64 0 0,11-20 64 0 0,-19 26-64 0 0,28-7 0 0 0,-29 11 0 0 0,-2 0 0 0 0,-2-2 0 0 0,0 3 0 0 0,1 0 0 0 0,-1 0 0 0 0,1 0 0 0 0,-1 0 0 0 0,1 0 0 0 0,0 0 0 0 0,0 0 0 0 0,-1 0 0 0 0,1 1 0 0 0,0-1 0 0 0,0 0 0 0 0,0 0 0 0 0,0 1 0 0 0,0-1 0 0 0,0 0 0 0 0,0 1 0 0 0,0-1 0 0 0,0 1 0 0 0,0-1 0 0 0,0 1 0 0 0,1 0 0 0 0,-1-1 0 0 0,0 1 0 0 0,0 0 0 0 0,0 0 0 0 0,1 0 0 0 0,-1 0 0 0 0,0 0 0 0 0,0 0 0 0 0,0 0 0 0 0,-1 0 0 0 0,0 0 0 0 0,0 0 0 0 0,0-1 0 0 0,0 1 0 0 0,0 0 0 0 0,-1 0 0 0 0,1 0 0 0 0,0-1 0 0 0,0 1 0 0 0,0 0 0 0 0,0 0 0 0 0,0-1 0 0 0,0 1 0 0 0,0 0 0 0 0,0 0 0 0 0,0-1 0 0 0,0 1 0 0 0,0 0 0 0 0,0 0 0 0 0,0 0 0 0 0,0-1 0 0 0,0 1 0 0 0,0 0 0 0 0,0 0 0 0 0,0-1 0 0 0,0 1 0 0 0,1 0 0 0 0,-1 0 0 0 0,5 0 0 0 0,0 1 0 0 0,-11 9 0 0 0,-4-2 0 0 0,2 7 0 0 0,4 9 0 0 0,6-20 6 0 0,-7 5 47 0 0,-2-2-48 0 0,10 20-5 0 0,17-7-10 0 0,-20-18-33 0 0,-7 10 32 0 0,9-10 11 0 0,25 11 64 0 0,-20-12-64 0 0,29 0 128 0 0,-17-1-117 0 0,-16 0 32 0 0,1 4-33 0 0,2 1-10 0 0,-2 0 0 0 0,2-2 0 0 0,0 1 0 0 0,-2 0 0 0 0,-2 0 0 0 0,0 1 0 0 0,1-1 0 0 0,18 18 11 0 0,-20-20 32 0 0,0 1-33 0 0,-4 10-10 0 0,9 12 0 0 0,1-12 0 0 0,-7-9 0 0 0,0 1 0 0 0,-4 26 128 0 0,3-25-128 0 0,-11 5 54 0 0,1 7-44 0 0,8-15-2 0 0,1-1 0 0 0,-1 0 0 0 0,0-1 0 0 0,0 1 0 0 0,0 0 0 0 0,0-1 0 0 0,0 1 0 0 0,0-1 0 0 0,0 0 0 0 0,-1 0 0 0 0,1-1 0 0 0,0 1 0 0 0,-1 0 0 0 0,1-1 0 0 0,0 0 0 0 0,-3 0-8 0 0,-20 2 11 0 0,14-2 42 0 0,6 2-53 0 0,3 4 0 0 0,15 30 0 0 0,-17-8 0 0 0,-5-7 0 0 0,8 6 0 0 0,4-2 0 0 0,-1-21 0 0 0,-3-1 0 0 0,-3 11 0 0 0,1-5 54 0 0,0-5-44 0 0,-12 17-10 0 0,15-17 0 0 0,-5 10 75 0 0,22 2-22 0 0,-1-2-53 0 0,27-13 64 0 0,-24-7 11 0 0,7-8-22 0 0,10-15-53 0 0,-30 25 11 0 0,-2 3 32 0 0,-1 4-33 0 0,-1 2-10 0 0,0 20 0 0 0,-7-3 0 0 0,8-17 0 0 0,-1-1 11 0 0,0-3 42 0 0,1 4 1 0 0,1 0-44 0 0,-1-1-10 0 0,2 0 0 0 0,-1 0 0 0 0,0 1 0 0 0,20 12 0 0 0,-4-7 83 0 0,-15-7-30 0 0,-3-1 1 0 0,5 23 20 0 0,-8-10-10 0 0,-14 15 0 0 0,16-25-64 0 0,0 18 0 0 0,-7-2 75 0 0,9-13-11 0 0,10 14-11 0 0,-4-9-41 0 0,0-6 60 0 0,-7-6-8 0 0,-1-1 28 0 0,0 1-1 0 0,0 2-16 0 0,0-2 10 0 0,0-1-14 0 0,0 0-89 0 0,0 0-371 0 0,0 0-178 0 0,0 0-1089 0 0,0 0-4422 0 0,0 0-1895 0 0</inkml:trace>
  <inkml:trace contextRef="#ctx0" brushRef="#br0" timeOffset="47624.996">1 3918 3280 0 0,'0'0'149'0'0,"4"-2"22"0"0,18-6 10205 0 0,-22 7-9992 0 0,0 1-16 0 0,0 0-70 0 0,0 0-36 0 0,0 0-6 0 0,4-19 677 0 0,-16-8 340 0 0,10 18-613 0 0,0-3-404 0 0,1 11-213 0 0,0 0-22 0 0,1 1 34 0 0,0 0 17 0 0,0 0 6 0 0,0 0 0 0 0,0 0-12 0 0,0 0-12 0 0,0 4-44 0 0,1 1-22 0 0,0-4-885 0 0,0 0-3529 0 0,3 2-1510 0 0</inkml:trace>
  <inkml:trace contextRef="#ctx0" brushRef="#br0" timeOffset="48726.948">91 3660 3680 0 0,'-16'1'7316'0'0,"2"0"-3747"0"0,13-1-3462 0 0,1 0-3 0 0,-9 0 53 0 0,30-24-82 0 0,-19 21-65 0 0,-2 3 48 0 0,0 0 23 0 0,0 0-6 0 0,0 0 1 0 0,-5 18 488 0 0,4-15-534 0 0,-1 0 1 0 0,0 0-1 0 0,0 0 1 0 0,0 0-1 0 0,0 0 1 0 0,-1 0-1 0 0,1-1 1 0 0,-1 0-1 0 0,1 1 1 0 0,-1-1-1 0 0,0 0 1 0 0,0 0-1 0 0,0 0 1 0 0,0-1-1 0 0,0 1 1 0 0,-1-1-31 0 0,4-1 12 0 0,0 0 1 0 0,1-1-1 0 0,-1 1 1 0 0,0 0 0 0 0,0-1-1 0 0,0 1 1 0 0,0 0 0 0 0,0-1-1 0 0,0 1 1 0 0,0 0-1 0 0,0-1 1 0 0,0 1 0 0 0,0 0-1 0 0,-1 0 1 0 0,1-1 0 0 0,0 1-1 0 0,0 0 1 0 0,0-1-1 0 0,0 1 1 0 0,0 0 0 0 0,0 0-1 0 0,-1-1 1 0 0,1 1 0 0 0,0 0-1 0 0,0 0 1 0 0,0-1-1 0 0,-1 1 1 0 0,1 0 0 0 0,0 0-1 0 0,0 0 1 0 0,-1-1 0 0 0,1 1-1 0 0,0 0 1 0 0,-1 0 0 0 0,1 0-1 0 0,0 0 1 0 0,0 0-1 0 0,-1 0 1 0 0,1-1 0 0 0,0 1-1 0 0,-1 0 1 0 0,1 0 0 0 0,0 0-1 0 0,-1 0 1 0 0,1 0-1 0 0,0 0 1 0 0,-1 0 0 0 0,1 0-1 0 0,0 1 1 0 0,0-1 0 0 0,-1 0-1 0 0,1 0 1 0 0,0 0-1 0 0,-1 0 1 0 0,1 0 0 0 0,0 0-1 0 0,0 1 1 0 0,-1-1-13 0 0,21-31 124 0 0,-16 25-117 0 0,10-11 13 0 0,-14 17 82 0 0,0 0 24 0 0,0 0 2 0 0,0 0 16 0 0,0 0 70 0 0,0 0 36 0 0,0 0 6 0 0,0 0-21 0 0,0 0-88 0 0,0 0-34 0 0,0 0-8 0 0,0 0-3 0 0,-15 15-1041 0 0,15-15 304 0 0</inkml:trace>
  <inkml:trace contextRef="#ctx0" brushRef="#br0" timeOffset="49184.98">1023 3757 2304 0 0,'0'0'96'0'0,"0"0"32"0"0,0 0-128 0 0,-2 0 0 0 0</inkml:trace>
  <inkml:trace contextRef="#ctx0" brushRef="#br0" timeOffset="50062.107">959 3738 6992 0 0,'0'0'322'0'0,"0"0"-7"0"0,0 0-134 0 0,0 0 197 0 0,0 0 108 0 0,0 0 24 0 0,0 0-58 0 0,0 0-252 0 0,0 0-111 0 0,0 0-22 0 0,0 0 1 0 0,0 0 16 0 0,0 0 4 0 0,0 0 0 0 0,0 0-2 0 0,0 0-4 0 0,-2-9 1782 0 0,-29 4 1670 0 0,31 5-3619 0 0,0 0-12 0 0,-5-7 91 0 0,3 4 60 0 0,3 2-22 0 0,-1 0-19 0 0,0 1 0 0 0,0-1-1 0 0,0 1 1 0 0,0-1 0 0 0,0 1 0 0 0,0-1 0 0 0,0 1 0 0 0,1-1 0 0 0,-1 0-1 0 0,0 1 1 0 0,0-1 0 0 0,0 1 0 0 0,0-1 0 0 0,1 1 0 0 0,-1-1-1 0 0,0 1 1 0 0,1-1 0 0 0,-1 1 0 0 0,0-1 0 0 0,1 1 0 0 0,-1 0-1 0 0,1-1 1 0 0,-1 1 0 0 0,0 0 0 0 0,1-1 0 0 0,-1 1 0 0 0,1 0-1 0 0,-1-1 1 0 0,1 1 0 0 0,-1 0 0 0 0,1 0 0 0 0,-1-1 0 0 0,1 1-1 0 0,-1 0 1 0 0,1 0 0 0 0,0 0 0 0 0,-1 0 0 0 0,1 0 0 0 0,-1 0-1 0 0,1 0 1 0 0,-1 0 0 0 0,1 0 0 0 0,0 0 0 0 0,-1 0-13 0 0,21 2 140 0 0,-23 13 170 0 0,-1-9-274 0 0,1-1 0 0 0,-1 0 0 0 0,-1 0 0 0 0,1 0 0 0 0,-1-1 0 0 0,0 1 0 0 0,0-1 0 0 0,0 1 0 0 0,0-1 0 0 0,-1-1 0 0 0,1 1 0 0 0,-1-1-36 0 0,4-2 86 0 0,1-1 36 0 0,-8-4 998 0 0,9-5-1077 0 0,22-20 74 0 0,-18 27-117 0 0,-3 0-122 0 0,-2 1-508 0 0,0 1-186 0 0</inkml:trace>
  <inkml:trace contextRef="#ctx0" brushRef="#br0" timeOffset="52400.874">1435 3027 3680 0 0,'0'0'328'0'0</inkml:trace>
  <inkml:trace contextRef="#ctx0" brushRef="#br0" timeOffset="53603.536">1429 3021 5064 0 0,'0'0'389'0'0,"-7"5"3297"0"0,1 1 3292 0 0,38-2-6008 0 0,13-17-970 0 0,-45 13 60 0 0,0 0 16 0 0,12-25 1204 0 0,-10 10-1280 0 0,13-17 0 0 0,-13 3 64 0 0,-2 21 55 0 0,0 8-111 0 0,1-1-1 0 0,-1 0 0 0 0,0 1 0 0 0,0-1 0 0 0,0 0 0 0 0,0 0 0 0 0,0 1 0 0 0,0-1 0 0 0,-1 0 1 0 0,1 1-1 0 0,0-1 0 0 0,0 0 0 0 0,0 1 0 0 0,-1-1 0 0 0,1 0 0 0 0,0 1 0 0 0,-1-1 0 0 0,1 1 1 0 0,-1-1-1 0 0,1 0 0 0 0,0 1 0 0 0,-1-1 0 0 0,1 1 0 0 0,-1-1 0 0 0,1 1 0 0 0,-1 0 1 0 0,0-1-1 0 0,1 1 0 0 0,-1-1 0 0 0,1 1 0 0 0,-1 0 0 0 0,0 0 0 0 0,1-1 0 0 0,-1 1 0 0 0,0 0 1 0 0,0 0-1 0 0,1 0 0 0 0,-1 0 0 0 0,0 0 0 0 0,1 0 0 0 0,-1 0-7 0 0,-2-1 43 0 0,-1 1-22 0 0,3 0 22 0 0,-22 1 42 0 0,20-1-42 0 0,-1 1-22 0 0,3 0 22 0 0,-2-1-22 0 0,2 0 22 0 0,-2 2-33 0 0,-1 0-10 0 0,-32 44 194 0 0,34-12 12 0 0,2-9-152 0 0,-2-18 224 0 0,9 14 1590 0 0,-3-18-1868 0 0,1-2 0 0 0,0-1 0 0 0,-1 2-12 0 0,18 7-2340 0 0,-17-8-4707 0 0</inkml:trace>
  <inkml:trace contextRef="#ctx0" brushRef="#br0" timeOffset="62041.385">3033 1713 7280 0 0,'0'0'332'0'0,"0"0"-4"0"0,0 0-195 0 0,0 0-46 0 0,0 0 1 0 0,0 0 0 0 0,0 0-27 0 0,1 0-94 0 0,22-27 4037 0 0,-23 27-3671 0 0,0 0-144 0 0,0 0-58 0 0,21-19 176 0 0,-20 18-221 0 0,-1 1 46 0 0,0 0 18 0 0,0 0-8 0 0,0 0-39 0 0,0 0-20 0 0,0 0-3 0 0,0 0-3 0 0,0 0-5 0 0,0 0 13 0 0,0 0-15 0 0,0 0 8 0 0,0 0 61 0 0,0 0 21 0 0,0 0 7 0 0,0 0 5 0 0,0 0 17 0 0,0 0 10 0 0,0 0 1 0 0,0 1-34 0 0,0 2-144 0 0,0 10-70 0 0,0-12 96 0 0,2 2-20 0 0,-2-3 52 0 0,0 0-15 0 0,0 0-96 0 0,0 0 75 0 0,0 0 23 0 0,0 0 4 0 0,0 1-11 0 0,0 2-38 0 0,0-2 32 0 0,0-1 10 0 0,0 0 1 0 0,0 0 4 0 0,0 0-4 0 0,0 0-1 0 0,0 0-10 0 0,-21 19 120 0 0,-7-2 862 0 0,25-14-1024 0 0,3-2 47 0 0,1-2-4 0 0,2-2-45 0 0,2 1-10 0 0,-1 0 11 0 0,13-12 512 0 0,-16 13-611 0 0,-1 1-152 0 0,0 0-47 0 0,0 0-8 0 0,-3 5-1378 0 0,3-4 163 0 0</inkml:trace>
  <inkml:trace contextRef="#ctx0" brushRef="#br0" timeOffset="67101.551">3285 2021 1376 0 0,'0'0'211'0'0,"0"0"347"0"0,0 0 156 0 0,0 0 28 0 0,0 0-54 0 0,0 0-262 0 0,0 0-118 0 0,0 0-20 0 0,0 0-9 0 0,0 0-5 0 0,0 0-2 0 0,0 0 0 0 0,0 0-6 0 0,0 0-22 0 0,0 0-10 0 0,0 0-2 0 0,0 0-10 0 0,0 0-39 0 0,0 0-20 0 0,0 0-3 0 0,0 0 13 0 0,0 0 56 0 0,0 0 25 0 0,0 0 2 0 0,0 0 4 0 0,0 0 17 0 0,0 0 10 0 0,0 0 1 0 0,0 0 2 0 0,0 0 13 0 0,0 0 8 0 0,0 0 1 0 0,0 0-6 0 0,0 0-22 0 0,0 0-10 0 0,0 0-2 0 0,0 0-20 0 0,0 0-84 0 0,0 0-38 0 0,0 0-8 0 0,-3-2 251 0 0,0 0-352 0 0,2 2 33 0 0,1 0 10 0 0,0 0 10 0 0,0 0 44 0 0,0 0 11 0 0,0 0 6 0 0,0 0 10 0 0,-10-11 1052 0 0,-15 5-895 0 0,25 5-216 0 0,-1-2-27 0 0,0 1-38 0 0,-13-14 107 0 0,13 14-85 0 0,1-2-32 0 0,0 0-11 0 0,0 3 10 0 0,0 0 33 0 0,-2-3-32 0 0,4 0-11 0 0,26-20-83 0 0,-25 21 40 0 0,1 0 33 0 0,-1 2 10 0 0,-1 4 10 0 0,-1-2 33 0 0,0 3-43 0 0,-1-2-43 0 0,0 1 22 0 0,0-1-22 0 0,1 3 33 0 0,0 0 10 0 0,0 0 0 0 0,0 0 0 0 0,2 1 0 0 0,0-2 0 0 0,2-1 0 0 0,-2 0 0 0 0,0 0 12 0 0,-2-3 49 0 0,0 0-10 0 0,2 2-86 0 0,-2-2 63 0 0,1 3-7 0 0,-2-1 33 0 0,-14 17 74 0 0,9-15-128 0 0,3-1 10 0 0,1-2 33 0 0,-2 1-22 0 0,2-2 35 0 0,1 0 23 0 0,0 0 7 0 0,0 0 2 0 0,0 0-4 0 0,0 0-10 0 0,0 0 11 0 0,0 0-1162 0 0,0 0-4592 0 0</inkml:trace>
  <inkml:trace contextRef="#ctx0" brushRef="#br0" timeOffset="72343.687">2882 2606 5040 0 0,'0'0'231'0'0,"-2"0"-18"0"0,-3 4-169 0 0,2-1-56 0 0,3-3-47 0 0,0 0 21 0 0,0 0 104 0 0,0 0 15 0 0,0 0 57 0 0,0 0 267 0 0,0 0 119 0 0,0 0 20 0 0,0 0 13 0 0,0 0 30 0 0,0 0 12 0 0,0 0 1 0 0,0 0-52 0 0,0 0-218 0 0,0 0-90 0 0,0 0-16 0 0,0 0-20 0 0,0 0-56 0 0,0 0-20 0 0,0 0-6 0 0,0 0-6 0 0,12 9 608 0 0,16-15 1080 0 0,-8 6-1504 0 0,8-5-20 0 0,45 0 2615 0 0,-41 2-2255 0 0,20-16-372 0 0,-29 10-245 0 0,-9-1 94 0 0,5-2-117 0 0,11-11 830 0 0,5-3-636 0 0,-12 1 132 0 0,-23 24-241 0 0,1 1-26 0 0,27-21-49 0 0,5-16 198 0 0,-21 26-64 0 0,2-2-144 0 0,-9 9 0 0 0,-2 1 0 0 0,1 0 0 0 0,0 0 0 0 0,23-25 0 0 0,-20 18 11 0 0,-7 8 32 0 0,0-1-33 0 0,0-2-10 0 0,-2 1 0 0 0,9-17 0 0 0,-5 19 0 0 0,-2-2 0 0 0,17-15 0 0 0,12-13 0 0 0,11-27 0 0 0,-42 38 0 0 0,1 17 11 0 0,1-1 32 0 0,0 1-33 0 0,-2 0-10 0 0,-22-25 64 0 0,19 26-64 0 0,1 2 11 0 0,3 0 32 0 0,-1 1-33 0 0,-2 0-10 0 0,1 0 0 0 0,-28 6 0 0 0,14 3 0 0 0,-15 17 0 0 0,29-25 0 0 0,1 0 0 0 0,-1 0 0 0 0,-1 1 0 0 0,1-1 11 0 0,3-2 32 0 0,-26-15 95 0 0,11 3-138 0 0,12 13 12 0 0,-38 13 128 0 0,21-2-140 0 0,-34 16 0 0 0,50-25 0 0 0,-8 8 0 0 0,9-7 0 0 0,1 1 0 0 0,-2 0 0 0 0,1-1 0 0 0,-1 2 0 0 0,2 0 0 0 0,0 1 0 0 0,1-2 0 0 0,0 1 0 0 0,-1-2 0 0 0,-2 2 0 0 0,-9 18 0 0 0,11-18 0 0 0,1-2 0 0 0,0 2 0 0 0,-2-1 0 0 0,1 0 0 0 0,0 1 0 0 0,2-2 0 0 0,0 2 0 0 0,-1-1 0 0 0,-1 2 0 0 0,0-1 0 0 0,1-1 0 0 0,0 0 0 0 0,2 1 0 0 0,14 24 0 0 0,-12-25 0 0 0,0-1 0 0 0,-2 2 0 0 0,1-1 0 0 0,-1 1 0 0 0,1 1 0 0 0,4 5 0 0 0,-6-5 0 0 0,-1 1 0 0 0,0-2 0 0 0,0 0 0 0 0,-11 24 0 0 0,11-24 0 0 0,-2 18 0 0 0,-10-2 64 0 0,10-17-64 0 0,-13-2 11 0 0,13-4 32 0 0,1 0-33 0 0,-1 0-10 0 0,-1-2 0 0 0,1 2 0 0 0,1-1 0 0 0,-19 4 0 0 0,7 11 0 0 0,4 0 0 0 0,7-9 0 0 0,-13 10 0 0 0,0 4 0 0 0,-4 0 0 0 0,4-7 0 0 0,3-2 0 0 0,-27 9 0 0 0,6-2-22 0 0,33-15-92 0 0,1 0-22 0 0,0 0 0 0 0,0 0-220 0 0,0 0-924 0 0,0 0-396 0 0</inkml:trace>
  <inkml:trace contextRef="#ctx0" brushRef="#br0" timeOffset="73545.889">2794 2392 7688 0 0,'0'0'349'0'0,"0"0"-2"0"0,2 0-183 0 0,-2 0 61 0 0,0 0 51 0 0,0 0 11 0 0,0 0-5 0 0,0 0-20 0 0,0 0-6 0 0,0 0 0 0 0,17-2 1816 0 0,10-21 1350 0 0,-16 8-3260 0 0,10-12-109 0 0,-21 8 920 0 0,0 19-914 0 0,0 0 29 0 0,-5-7 352 0 0,1 6-430 0 0,-1 1-10 0 0,2 0 11 0 0,-21 8 214 0 0,11 2-165 0 0,12-9-102 0 0,-1 3 28 0 0,2 1 14 0 0,0 17 91 0 0,16 7 362 0 0,-13-7-78 0 0,-3-14-5155 0 0,0-8-1262 0 0</inkml:trace>
  <inkml:trace contextRef="#ctx0" brushRef="#br0" timeOffset="76789.56">2965 2217 3680 0 0,'0'0'284'0'0,"0"0"-164"0"0,0 0 7 0 0,0 0 22 0 0,0 0 3 0 0,0 0 45 0 0,0 0 191 0 0,0 0 85 0 0,0 0 21 0 0,0 0 10 0 0,0 0 34 0 0,0 0 20 0 0,0 0 2 0 0,-15 5 2262 0 0,-3 12-2015 0 0,17-14-796 0 0,-1 1 2 0 0,2-3 51 0 0,0-1 9 0 0,0 0 22 0 0,0 0-6 0 0,0 0-7 0 0,0 0 2 0 0,2 6 1918 0 0,-1-6-1904 0 0,0 0-2 0 0,3 0-2 0 0,31-9 236 0 0,-7-3 310 0 0,-27 12-576 0 0,0 0-11 0 0,1 0-32 0 0,0 0 22 0 0,1 0-16 0 0,-2 0 50 0 0,-1 0 4 0 0,0 0-7 0 0,0 0 12 0 0,0 0 61 0 0,20-4 897 0 0,14-21-618 0 0,-25 13-426 0 0,20-6 8 0 0,-24 19-8 0 0,-2 0 0 0 0,24 5 0 0 0,-23-5 0 0 0,9 5 11 0 0,-8-23 170 0 0,-4 15-117 0 0,6-20 64 0 0,-14 0 11 0 0,3 4 194 0 0,-5 2 37 0 0,-1 6 176 0 0,7 9-518 0 0,-15-8 316 0 0,-2-21-396 0 0,20 28 128 0 0,-1-3-60 0 0,-4-10 62 0 0,1 9-14 0 0,-4-8 56 0 0,4 11-110 0 0,0-1-10 0 0,0 1 0 0 0,0 0 0 0 0,-9-5 54 0 0,10 7-44 0 0,-2 1-10 0 0,0 2 0 0 0,0 0 0 0 0,1 0 0 0 0,-10 15 0 0 0,2 2 0 0 0,2-5 0 0 0,1-21 139 0 0,9 6-86 0 0,-1 0 1 0 0,-1-3-33 0 0,-1-16 32 0 0,2 17-42 0 0,0 2 32 0 0,-1 1-33 0 0,-1 2-10 0 0,-18 32 0 0 0,12-9 0 0 0,9-22 11 0 0,0-2 42 0 0,0-1 11 0 0,-1 1-10 0 0,-1 2-57 0 0,2-3-29 0 0,0 0 124 0 0,0 0 28 0 0,0 0-15 0 0,0 0-29 0 0,0 0 6 0 0,-16-6 64 0 0,6-4-151 0 0,-21-5-59 0 0,14 14 125 0 0,12 4-61 0 0,3 3 0 0 0,-1-2 0 0 0,2 25-317 0 0,1 2 578 0 0,-3-9-231 0 0,3-22 115 0 0,0 0 24 0 0,0 0-1 0 0,1 2-28 0 0,1 2-112 0 0,15 5-28 0 0,-13-9 0 0 0,30 0 0 0 0,-11 1 0 0 0,-9 3 0 0 0,-11-2 0 0 0,-1 0 0 0 0,8 19 0 0 0,-8-15 0 0 0,-1-1 0 0 0,0 4-112 0 0,-1-8-473 0 0,0-1-218 0 0,1 1-42 0 0,1 3-10 0 0</inkml:trace>
  <inkml:trace contextRef="#ctx0" brushRef="#br0" timeOffset="83466.461">2269 1989 4608 0 0,'0'0'353'0'0,"0"0"-119"0"0,0 0 357 0 0,0 0 179 0 0,0 0 35 0 0,0 0-69 0 0,0 0-329 0 0,0 0-147 0 0,0 0-32 0 0,0 0-15 0 0,0 0-46 0 0,0 0-27 0 0,0 0-4 0 0,0 0-7 0 0,0 0-29 0 0,0 0-17 0 0,0 0-3 0 0,0 0-2 0 0,0 0-4 0 0,0 0-2 0 0,0 0 0 0 0,0 0 18 0 0,0 0 78 0 0,0 0 31 0 0,0 0 8 0 0,0 0 17 0 0,0 0 66 0 0,0 0 29 0 0,0 0 8 0 0,0 0-22 0 0,0 0-94 0 0,0 0-41 0 0,0 0-8 0 0,1-2 122 0 0,1-1-256 0 0,-2 2 52 0 0,1-1 24 0 0,0 2 28 0 0,15-15 340 0 0,-1-4-472 0 0,-13-13 620 0 0,-16 12-492 0 0,12 18-64 0 0,1 1 0 0 0,0-1-11 0 0,-2-12-42 0 0,4 11-11 0 0,0 1 0 0 0,0-1-15 0 0,-1 2-28 0 0,0 1 115 0 0,1-5 356 0 0,-2 2-385 0 0,-2 1-32 0 0,1 4-11 0 0,0 2 0 0 0,-1 0 0 0 0,0-2 0 0 0,-1 2 0 0 0,1 1 0 0 0,1-1 0 0 0,-19 29 1102 0 0,21-32-1047 0 0,0 11 319 0 0,0-11-326 0 0,3 3-49 0 0,15 4-586 0 0,-18-8 268 0 0</inkml:trace>
  <inkml:trace contextRef="#ctx0" brushRef="#br0" timeOffset="-147727.724">3076 1707 3336 0 0,'0'0'151'0'0,"0"0"43"0"0,0 0 82 0 0,0 0 39 0 0,0 0 5 0 0,0 0-37 0 0,0 0-153 0 0,0 0-40 0 0,0 0 19 0 0,0 0-10 0 0,0 0-10 0 0,0 0 45 0 0,0 0 197 0 0,-7-1 2684 0 0,4 0-2987 0 0,2 1 128 0 0,1 0 96 0 0,0 0 32 0 0,0 0-22 0 0,0 0-104 0 0,0 0-44 0 0,0 0-8 0 0,0-1-9 0 0,0-2-26 0 0,0 3-3 0 0,-5-9 16 0 0,5 4-84 0 0,0 0 13 0 0,2 0 40 0 0,3-6-113 0 0,-1 8 56 0 0,-2 2 36 0 0,8 3-149 0 0,-10-1 60 0 0,0-1-30 0 0,0 0-8 0 0,1 0 35 0 0,0 3 39 0 0,0-2-11 0 0,-1-1 79 0 0,0 1 33 0 0,0 3-7 0 0,0-3 12 0 0,0 0-26 0 0,0 3-63 0 0,0-3-71 0 0,0-1 7 0 0,0 0 106 0 0,-12 10 399 0 0,12-9-370 0 0,-1-1-14 0 0,-2 2-42 0 0,-28 19 671 0 0,31-21-622 0 0,0 0 39 0 0,0 0 12 0 0,0 0 1 0 0,0 0-3 0 0,0 0-10 0 0,0 0-3 0 0,0 0 0 0 0,0 0-6 0 0,-17 7 476 0 0,17-7-854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3:02.5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763 1347 6272 0 0,'0'0'289'0'0,"0"0"-8"0"0,1 0-182 0 0,12-6 488 0 0,-12 5-483 0 0,-1 1 0 0 0,0 0 17 0 0,0 0 72 0 0,0 0 30 0 0,0 0 8 0 0,0 0 17 0 0,0 0 68 0 0,0 0 32 0 0,0 0 4 0 0,0 0 8 0 0,0 0 34 0 0,0 0 20 0 0,0 0 2 0 0,0 0 6 0 0,0 0 30 0 0,0 0 18 0 0,0 0 2 0 0,0 0 21 0 0,0 0 90 0 0,0 0 38 0 0,0 0 10 0 0,6 4 5204 0 0,-3-4-6351 0 0,37-17 964 0 0,-40 16-350 0 0,0 1 4 0 0,27-7 149 0 0,32-14 106 0 0,-29 25-193 0 0,-29-3-229 0 0,0-1-16 0 0,3 2 63 0 0,1 0 18 0 0,24 11 480 0 0,-25-11-464 0 0,1 3-16 0 0,1-2 0 0 0,0 1 11 0 0,0-2 42 0 0,10 2 215 0 0,8-6-154 0 0,-19 1-104 0 0,0-1 1 0 0,-3 1 32 0 0,0 0-21 0 0,-1 0 41 0 0,0 1 21 0 0,0-3-5 0 0,-1-15 59 0 0,-4 15-127 0 0,-1-13 609 0 0,-1 6-617 0 0,-2-5 10 0 0,-13-14 12 0 0,20 27-14 0 0,1 0 0 0 0,-1 1 0 0 0,0-1 0 0 0,1 1 0 0 0,-1-1 0 0 0,0 1 0 0 0,0-1-1 0 0,0 1 1 0 0,0 0 0 0 0,0-1 0 0 0,0 1 0 0 0,0 0 0 0 0,0 0 0 0 0,-1 0 0 0 0,1 0 0 0 0,0 0 0 0 0,-1 0-1 0 0,1 0 1 0 0,-1 0 0 0 0,1 1 0 0 0,-1-1 0 0 0,1 0 0 0 0,-1 1 0 0 0,-1-1-11 0 0,-7-4-86 0 0,9 4 150 0 0,2-3-48 0 0,-5 0-4 0 0,-18-14 112 0 0,12 13-124 0 0,8 3 0 0 0,4-1 0 0 0,1-1 0 0 0,8-13 0 0 0,-9 14 11 0 0,-3 0 42 0 0,0-10 18 0 0,17-5-6 0 0,1 13-65 0 0,-13-10 0 0 0,-6 5 175 0 0,4-21-46 0 0,24 5-129 0 0,-18-13 192 0 0,-8 15-142 0 0,9-2-124 0 0,-8 22 74 0 0,-10-38 0 0 0,-13 9 0 0 0,-5 17 0 0 0,9 2 64 0 0,-1 8-112 0 0,19 6-6 0 0,0 0 106 0 0,0 0 48 0 0,0 0 10 0 0,-11-9 2 0 0,11 5-112 0 0,-5 1 0 0 0,4 0 0 0 0,-3-12 11 0 0,-16-15 370 0 0,-6 5-21 0 0,16-5-280 0 0,-4 1 56 0 0,-12-35 64 0 0,9 22-200 0 0,1 0 128 0 0,15 38-128 0 0,-22-19-64 0 0,19 21 75 0 0,3 2 32 0 0,-46 11-33 0 0,9-14-10 0 0,12-5-64 0 0,2-20 64 0 0,2 13 0 0 0,19 13 0 0 0,5-2 0 0 0,23-22 0 0 0,-18 10 0 0 0,6-9 0 0 0,15-1 0 0 0,-25 20 0 0 0,-7-17 0 0 0,3 10 0 0 0,-4-5 0 0 0,7-10 0 0 0,-5-4 64 0 0,-12-5-128 0 0,10 17 64 0 0,5-1 0 0 0,7-6 0 0 0,-5-5 0 0 0,-9 13 0 0 0,0-2 0 0 0,-2-2 0 0 0,7 21 0 0 0,1 0 0 0 0,0 0 0 0 0,-1 0 0 0 0,1 0 0 0 0,-1 0 0 0 0,0 0 0 0 0,1 0 0 0 0,-1 1 0 0 0,0-1 0 0 0,0 0 0 0 0,0 1 0 0 0,0 0 0 0 0,-1 0 0 0 0,1-1 0 0 0,0 1 0 0 0,0 0 0 0 0,-1 1 0 0 0,1-1 0 0 0,-3 0 0 0 0,-17 1-64 0 0,-22 17 64 0 0,-2 18 0 0 0,30-23 0 0 0,-22 21 0 0 0,-36-1 0 0 0,20-7 0 0 0,37-19 0 0 0,-2 2 54 0 0,5 10-108 0 0,-5 32-10 0 0,17-45 64 0 0,1 1 0 0 0,-5 19 0 0 0,1 15 128 0 0,5-20-128 0 0,32 43-64 0 0,-9-46 135 0 0,-5 4 58 0 0,-18-17-118 0 0,2 2 32 0 0,-23 18 31 0 0,-47-3 46 0 0,-10-19 24 0 0,72-3-144 0 0,1-1 0 0 0,-1-1 0 0 0,1 0 0 0 0,-26-3 0 0 0,26 6 0 0 0,0 2 0 0 0,-20 9 0 0 0,5 11 0 0 0,1 0 11 0 0,18-18 32 0 0,0 2-22 0 0,-1-1 22 0 0,4 0-22 0 0,0 19 32 0 0,5 8 0 0 0,-5-26-42 0 0,-1 0-11 0 0,32 45 219 0 0,-31-48-213 0 0,0 0 1 0 0,0-1-1 0 0,0 1 1 0 0,1-1-1 0 0,-1 1 1 0 0,1-1-1 0 0,-1 0 1 0 0,1 0-1 0 0,0 0 1 0 0,0-1-1 0 0,0 1 0 0 0,0-1 1 0 0,0 1-1 0 0,0-1 1 0 0,0 0-1 0 0,1 0-6 0 0,9 4 14 0 0,56-1 114 0 0,-51-2-100 0 0,27 12 165 0 0,-44-13-111 0 0,0 0-21 0 0,3 2-49 0 0,0 2-12 0 0,-1 0 0 0 0,0 0 0 0 0,0-1 0 0 0,-2 1 0 0 0,0-1 0 0 0,1 0 0 0 0,2 12-100 0 0,-4-16 168 0 0,1 12-4 0 0,1-6-64 0 0,-7 32 0 0 0,-6 17 0 0 0,8-26 0 0 0,9-8-15 0 0,-3 1-186 0 0,0 16 285 0 0,1 0-157 0 0,7-1 62 0 0,-3-14 11 0 0,9 0 0 0 0,-10-14 0 0 0,-2 25 0 0 0,-5-30 0 0 0,0 0 0 0 0,3 1 0 0 0,0-2 0 0 0,0-1 11 0 0,-2 0 42 0 0,1 1 0 0 0,2 1-42 0 0,-3 0-11 0 0,22 11 0 0 0,-18-13 0 0 0,19 4 64 0 0,25-3-64 0 0,-46-3 0 0 0,2 0 0 0 0,33 4 0 0 0,12-8 0 0 0,-3 22 64 0 0,-42-15-64 0 0,0 1 0 0 0,33 16 264 0 0,-31-19-252 0 0,-4-1 48 0 0,1 0 0 0 0,3 2-48 0 0,2 0-12 0 0,-1-2 11 0 0,0 0 42 0 0,0 0 0 0 0,-1-2-42 0 0,0 0-11 0 0,0 2 0 0 0,-2 0 0 0 0,1 2 0 0 0,-2 0 0 0 0,1 1 0 0 0,0 1 0 0 0,-1 0 0 0 0,0 1 0 0 0,1 0 0 0 0,-2 1 0 0 0,1-2 16 0 0,1 9 160 0 0,-1-9-165 0 0,-2-3 31 0 0,19 8-31 0 0,-3-3-11 0 0,10-5-113 0 0,-25-7-3015 0 0,-3 2 1945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49.2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693 1680 6072 0 0,'0'0'274'0'0,"0"0"0"0"0,0-1-177 0 0,2-6 6679 0 0,6 2-4320 0 0,-7 4-2309 0 0,0 0 391 0 0,-1 1-89 0 0,0 0-38 0 0,0 0-10 0 0,0 0-22 0 0,0 0-90 0 0,0 0-38 0 0,0 0-10 0 0,0 0-22 0 0,0 0-90 0 0,0 0-38 0 0,0 0-10 0 0,0 0-3 0 0,18-5 935 0 0,9 30 48 0 0,-15 0-943 0 0,-3-3 32 0 0,-8-21-86 0 0,-1-1 26 0 0,0 0-9 0 0,0 0-8 0 0,0 0 7 0 0,0 0 34 0 0,0 0 12 0 0,0 0 2 0 0,0 0-4 0 0,8 0 294 0 0,-5 2-329 0 0,-2-2-21 0 0,4-2-55 0 0,-3 2-12 0 0,1-1-1 0 0,-1 0 0 0 0,0 0 1 0 0,0 0-1 0 0,0 0 1 0 0,0 0-1 0 0,0-1 0 0 0,0 1 1 0 0,0-1-1 0 0,0 1 1 0 0,0-1-1 0 0,0 0 0 0 0,-1 1 1 0 0,1-1-1 0 0,-1 0 1 0 0,0 0-1 0 0,1 0 0 0 0,-1-1 1 0 0,0 1-1 0 0,0 0 1 0 0,0 0-1 0 0,0 0 0 0 0,-1-1 1 0 0,1 1-1 0 0,-1-1 1 0 0,1 0-1 0 0,5-13 72 0 0,5-43 216 0 0,-5 23 155 0 0,3-14-225 0 0,-10 47-210 0 0,0 1-1 0 0,1-1 1 0 0,-1 1-1 0 0,1-1 1 0 0,0 1 0 0 0,0-1-1 0 0,0 1 1 0 0,0-1-1 0 0,0 1 1 0 0,1 0-1 0 0,-1-1 1 0 0,1 1-1 0 0,-1-1 1 0 0,1 1 0 0 0,0-1-1 0 0,0 1 1 0 0,0 0-1 0 0,1-1-7 0 0,21-39 36 0 0,13-5 12 0 0,-25 11 44 0 0,16-35 388 0 0,-22 16-480 0 0,2 25 128 0 0,-8 1 0 0 0,-3-2 475 0 0,7 6-1056 0 0,-1-21 439 0 0,-3 42 24 0 0,0 0-1 0 0,0-1 0 0 0,1 1 1 0 0,0-1-1 0 0,0 1 1 0 0,0 0-1 0 0,0-1 1 0 0,1 1-1 0 0,0 0 0 0 0,0-1 1 0 0,0 1-1 0 0,0 0 1 0 0,1 0-1 0 0,0 0 0 0 0,-1 0 1 0 0,4-4-10 0 0,6-34 345 0 0,-10 15-345 0 0,4 12-63 0 0,-4 13 46 0 0,0-1 1 0 0,0 1-1 0 0,-1 0 1 0 0,1 0 0 0 0,-1-1-1 0 0,1 1 1 0 0,-1 0-1 0 0,0-1 1 0 0,0 1-1 0 0,0-1 1 0 0,0 1 0 0 0,0 0-1 0 0,-1-1 1 0 0,1 1-1 0 0,-1 0 1 0 0,1-1-1 0 0,-1 1 1 0 0,0 0 0 0 0,0 0-1 0 0,0 0 17 0 0,-1-2 0 0 0,-31-33 0 0 0,9 20 134 0 0,7 16-212 0 0,8-1 78 0 0,4 4 0 0 0,-2 0 0 0 0,-31 10 0 0 0,12-13 0 0 0,24-2 0 0 0,-1 1 0 0 0,1 0 0 0 0,0-1 0 0 0,0 1 0 0 0,0-1 0 0 0,0 0 0 0 0,0 1 0 0 0,0-1 0 0 0,1 0 0 0 0,0 0 0 0 0,-1 0 0 0 0,1 0 0 0 0,0-1 0 0 0,0 1 0 0 0,1 0 0 0 0,-1 0 0 0 0,1-1 0 0 0,0 1 0 0 0,-1 0 0 0 0,1-1 0 0 0,1 1 0 0 0,-1 0 0 0 0,1-2 0 0 0,-1 4 0 0 0,0-11 2 0 0,0 1 6 0 0,0-1-1 0 0,0 1 1 0 0,-1-1 0 0 0,0 0 0 0 0,-1 1 0 0 0,-1 0-1 0 0,0-1 1 0 0,-1-3-8 0 0,-8-63 64 0 0,-12 16 64 0 0,12 14 64 0 0,5-6-192 0 0,8 30 0 0 0,7-18 0 0 0,-5 17 0 0 0,-1-17 0 0 0,-2 37 0 0 0,-2 0 0 0 0,-2-21 74 0 0,-2 11 4 0 0,-11-23-166 0 0,16 34 88 0 0,0 2 0 0 0,-8-11 54 0 0,-41-22-108 0 0,21 22 54 0 0,-4 11 0 0 0,-30 12 0 0 0,19-2 0 0 0,38-8 0 0 0,-38-20 0 0 0,31-2 0 0 0,1-13 8 0 0,-12 16-8 0 0,22 18 0 0 0,1 0 0 0 0,0 0 0 0 0,-1 0 0 0 0,1 1 0 0 0,-1-1 0 0 0,1 0 0 0 0,-1 1 0 0 0,1 0 0 0 0,-1-1 0 0 0,1 1 0 0 0,-1 0 0 0 0,1-1 0 0 0,-1 1 0 0 0,0 0 0 0 0,1 0 0 0 0,-1 1 0 0 0,1-1 0 0 0,-1 0 0 0 0,0 0 0 0 0,1 1 0 0 0,-1-1 0 0 0,1 1 0 0 0,-1-1 0 0 0,1 1 0 0 0,-1 0 0 0 0,0 0 0 0 0,-8 2 0 0 0,-31 9 0 0 0,36-10 0 0 0,-27 10 0 0 0,1 3-53 0 0,7 8 42 0 0,0 7-61 0 0,12-11 72 0 0,-5 25 0 0 0,8-7 84 0 0,4-6 32 0 0,-14 21-260 0 0,17-49 144 0 0,-2 1 0 0 0,0 1 0 0 0,0 0 0 0 0,2-1 0 0 0,-1 0 0 0 0,-23 28 0 0 0,-9 27 0 0 0,9-15 0 0 0,13-26 0 0 0,11-15 0 0 0,0 2 0 0 0,0-1 0 0 0,1-2 11 0 0,-5 15 106 0 0,5-13-106 0 0,1 2 42 0 0,1-1 1 0 0,1 0-44 0 0,15 17-10 0 0,-13-18 0 0 0,1-1 0 0 0,-1 0 0 0 0,25 30 160 0 0,14 23-32 0 0,-41-52-128 0 0,-1 1 0 0 0,22 26 0 0 0,-21-25 0 0 0,0-1 0 0 0,11 36 128 0 0,-4-21-128 0 0,12 7 118 0 0,-19-22-122 0 0,-1 0-55 0 0,1 0 44 0 0,-4 0 15 0 0,2-1 0 0 0,0 0 0 0 0,2 0 0 0 0,0 2 0 0 0,10 24 0 0 0,-16-5 0 0 0,3-8 0 0 0,8 7 328 0 0,-6-22-392 0 0,1 29 48 0 0,-2-25 16 0 0,16 20 0 0 0,-6-14 0 0 0,-5-9 0 0 0,0 1 0 0 0,21 15 0 0 0,11-7 11 0 0,-16-10 341 0 0,-19-1-310 0 0,4 2-31 0 0,0 1-11 0 0,2-1 0 0 0,-4 0 11 0 0,-2-1 31 0 0,3 1-20 0 0,-3-2 31 0 0,4 4-14 0 0,-4-1-77 0 0,13 12 477 0 0,-12-10-439 0 0,-1-1 0 0 0,-2 0 0 0 0,0 36-32 0 0,0-37 32 0 0,-2 0 0 0 0,2 0 0 0 0,0 0 0 0 0,-3 30 0 0 0,8-6 0 0 0,-3-24 0 0 0,-2 0 0 0 0,2 0 0 0 0,-1 1 0 0 0,-1-1 0 0 0,2 2 0 0 0,-2-2 0 0 0,5 11 0 0 0,-2-11 0 0 0,0-1 0 0 0,0 2 0 0 0,-1 0 0 0 0,-1-2 0 0 0,1 2 0 0 0,7 18-67 0 0,-9-22-10 0 0,0-1-3 0 0,3 6 199 0 0,-1-2-51 0 0,0 34 9 0 0,-2-34-77 0 0,0 1 0 0 0,0 0 0 0 0,0 0 0 0 0,0 0 0 0 0,0 0 0 0 0,1 0 0 0 0,1 1 0 0 0,0-1 0 0 0,-1 0 0 0 0,0 0 0 0 0,-1 1 0 0 0,0 0 0 0 0,0 1 0 0 0,0-1 0 0 0,1 1 0 0 0,0-2 0 0 0,0 0 0 0 0,-1 1 0 0 0,0 1 0 0 0,0-1 0 0 0,0 1 0 0 0,0-2 0 0 0,0 0 0 0 0,3 1 0 0 0,-1-1 0 0 0,2-1 0 0 0,-1 0 0 0 0,1 0 0 0 0,37 34 256 0 0,-39-35-256 0 0,15 20 0 0 0,-7 0 0 0 0,-8-2 0 0 0,0-17 0 0 0,1 2 0 0 0,-1-3 0 0 0,0-1 0 0 0,1 3 0 0 0,1-2 0 0 0,-1 0 0 0 0,18 30 0 0 0,-18-29 0 0 0,0 0 0 0 0,0-1 0 0 0,1 1 0 0 0,-1 0 0 0 0,1 0 0 0 0,0-2 0 0 0,1 0 0 0 0,-1 0 0 0 0,1 1 0 0 0,0-2 0 0 0,2-1 0 0 0,0-1 0 0 0,-1-1 0 0 0,0 4 0 0 0,-2 0 0 0 0,0 2 0 0 0,2-1 0 0 0,-3 2 0 0 0,-1 0 0 0 0,3 0 0 0 0,-1 0 0 0 0,1 1 0 0 0,-4-5-56 0 0,0-1 0 0 0,0 1 0 0 0,0 0 0 0 0,-1-1 0 0 0,1 1 0 0 0,0-1 0 0 0,0 1 0 0 0,0-1 0 0 0,0 1 0 0 0,0-1 0 0 0,0 0 0 0 0,0 1 0 0 0,0-1 0 0 0,0 0 0 0 0,0 0 0 0 0,0 0 0 0 0,0 1 0 0 0,0-1 0 0 0,0 0 0 0 0,0-1 0 0 0,1 1 0 0 0,-1 0 0 0 0,0 0 0 0 0,0 0 0 0 0,0-1 0 0 0,0 1 0 0 0,0 0 0 0 0,0-1 0 0 0,0 1 0 0 0,-1-1 0 0 0,1 1 0 0 0,0-1 0 0 0,0 0 56 0 0,3-3-4043 0 0,-3 3 462 0 0,2-2-4602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49.22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693 1680 6072 0 0,'0'0'274'0'0,"0"0"0"0"0,0-1-177 0 0,2-6 6679 0 0,6 2-4320 0 0,-7 4-2309 0 0,0 0 391 0 0,-1 1-89 0 0,0 0-38 0 0,0 0-10 0 0,0 0-22 0 0,0 0-90 0 0,0 0-38 0 0,0 0-10 0 0,0 0-22 0 0,0 0-90 0 0,0 0-38 0 0,0 0-10 0 0,0 0-3 0 0,18-5 935 0 0,9 30 48 0 0,-15 0-943 0 0,-3-3 32 0 0,-8-21-86 0 0,-1-1 26 0 0,0 0-9 0 0,0 0-8 0 0,0 0 7 0 0,0 0 34 0 0,0 0 12 0 0,0 0 2 0 0,0 0-4 0 0,8 0 294 0 0,-5 2-329 0 0,-2-2-21 0 0,4-2-55 0 0,-3 2-12 0 0,1-1-1 0 0,-1 0 0 0 0,0 0 1 0 0,0 0-1 0 0,0 0 1 0 0,0 0-1 0 0,0-1 0 0 0,0 1 1 0 0,0-1-1 0 0,0 1 1 0 0,0-1-1 0 0,0 0 0 0 0,-1 1 1 0 0,1-1-1 0 0,-1 0 1 0 0,0 0-1 0 0,1 0 0 0 0,-1-1 1 0 0,0 1-1 0 0,0 0 1 0 0,0 0-1 0 0,0 0 0 0 0,-1-1 1 0 0,1 1-1 0 0,-1-1 1 0 0,1 0-1 0 0,5-13 72 0 0,5-43 216 0 0,-5 23 155 0 0,3-14-225 0 0,-10 47-210 0 0,0 1-1 0 0,1-1 1 0 0,-1 1-1 0 0,1-1 1 0 0,0 1 0 0 0,0-1-1 0 0,0 1 1 0 0,0-1-1 0 0,0 1 1 0 0,1 0-1 0 0,-1-1 1 0 0,1 1-1 0 0,-1-1 1 0 0,1 1 0 0 0,0-1-1 0 0,0 1 1 0 0,0 0-1 0 0,1-1-7 0 0,21-39 36 0 0,13-5 12 0 0,-25 11 44 0 0,16-35 388 0 0,-22 16-480 0 0,2 25 128 0 0,-8 1 0 0 0,-3-2 475 0 0,7 6-1056 0 0,-1-21 439 0 0,-3 42 24 0 0,0 0-1 0 0,0-1 0 0 0,1 1 1 0 0,0-1-1 0 0,0 1 1 0 0,0 0-1 0 0,0-1 1 0 0,1 1-1 0 0,0 0 0 0 0,0-1 1 0 0,0 1-1 0 0,0 0 1 0 0,1 0-1 0 0,0 0 0 0 0,-1 0 1 0 0,4-4-10 0 0,6-34 345 0 0,-10 15-345 0 0,4 12-63 0 0,-4 13 46 0 0,0-1 1 0 0,0 1-1 0 0,-1 0 1 0 0,1 0 0 0 0,-1-1-1 0 0,1 1 1 0 0,-1 0-1 0 0,0-1 1 0 0,0 1-1 0 0,0-1 1 0 0,0 1 0 0 0,0 0-1 0 0,-1-1 1 0 0,1 1-1 0 0,-1 0 1 0 0,1-1-1 0 0,-1 1 1 0 0,0 0 0 0 0,0 0-1 0 0,0 0 17 0 0,-1-2 0 0 0,-31-33 0 0 0,9 20 134 0 0,7 16-212 0 0,8-1 78 0 0,4 4 0 0 0,-2 0 0 0 0,-31 10 0 0 0,12-13 0 0 0,24-2 0 0 0,-1 1 0 0 0,1 0 0 0 0,0-1 0 0 0,0 1 0 0 0,0-1 0 0 0,0 0 0 0 0,0 1 0 0 0,0-1 0 0 0,1 0 0 0 0,0 0 0 0 0,-1 0 0 0 0,1 0 0 0 0,0-1 0 0 0,0 1 0 0 0,1 0 0 0 0,-1 0 0 0 0,1-1 0 0 0,0 1 0 0 0,-1 0 0 0 0,1-1 0 0 0,1 1 0 0 0,-1 0 0 0 0,1-2 0 0 0,-1 4 0 0 0,0-11 2 0 0,0 1 6 0 0,0-1-1 0 0,0 1 1 0 0,-1-1 0 0 0,0 0 0 0 0,-1 1 0 0 0,-1 0-1 0 0,0-1 1 0 0,-1-3-8 0 0,-8-63 64 0 0,-12 16 64 0 0,12 14 64 0 0,5-6-192 0 0,8 30 0 0 0,7-18 0 0 0,-5 17 0 0 0,-1-17 0 0 0,-2 37 0 0 0,-2 0 0 0 0,-2-21 74 0 0,-2 11 4 0 0,-11-23-166 0 0,16 34 88 0 0,0 2 0 0 0,-8-11 54 0 0,-41-22-108 0 0,21 22 54 0 0,-4 11 0 0 0,-30 12 0 0 0,19-2 0 0 0,38-8 0 0 0,-38-20 0 0 0,31-2 0 0 0,1-13 8 0 0,-12 16-8 0 0,22 18 0 0 0,1 0 0 0 0,0 0 0 0 0,-1 0 0 0 0,1 1 0 0 0,-1-1 0 0 0,1 0 0 0 0,-1 1 0 0 0,1 0 0 0 0,-1-1 0 0 0,1 1 0 0 0,-1 0 0 0 0,1-1 0 0 0,-1 1 0 0 0,0 0 0 0 0,1 0 0 0 0,-1 1 0 0 0,1-1 0 0 0,-1 0 0 0 0,0 0 0 0 0,1 1 0 0 0,-1-1 0 0 0,1 1 0 0 0,-1-1 0 0 0,1 1 0 0 0,-1 0 0 0 0,0 0 0 0 0,-8 2 0 0 0,-31 9 0 0 0,36-10 0 0 0,-27 10 0 0 0,1 3-53 0 0,7 8 42 0 0,0 7-61 0 0,12-11 72 0 0,-5 25 0 0 0,8-7 84 0 0,4-6 32 0 0,-14 21-260 0 0,17-49 144 0 0,-2 1 0 0 0,0 1 0 0 0,0 0 0 0 0,2-1 0 0 0,-1 0 0 0 0,-23 28 0 0 0,-9 27 0 0 0,9-15 0 0 0,13-26 0 0 0,11-15 0 0 0,0 2 0 0 0,0-1 0 0 0,1-2 11 0 0,-5 15 106 0 0,5-13-106 0 0,1 2 42 0 0,1-1 1 0 0,1 0-44 0 0,15 17-10 0 0,-13-18 0 0 0,1-1 0 0 0,-1 0 0 0 0,25 30 160 0 0,14 23-32 0 0,-41-52-128 0 0,-1 1 0 0 0,22 26 0 0 0,-21-25 0 0 0,0-1 0 0 0,11 36 128 0 0,-4-21-128 0 0,12 7 118 0 0,-19-22-122 0 0,-1 0-55 0 0,1 0 44 0 0,-4 0 15 0 0,2-1 0 0 0,0 0 0 0 0,2 0 0 0 0,0 2 0 0 0,10 24 0 0 0,-16-5 0 0 0,3-8 0 0 0,8 7 328 0 0,-6-22-392 0 0,1 29 48 0 0,-2-25 16 0 0,16 20 0 0 0,-6-14 0 0 0,-5-9 0 0 0,0 1 0 0 0,21 15 0 0 0,11-7 11 0 0,-16-10 341 0 0,-19-1-310 0 0,4 2-31 0 0,0 1-11 0 0,2-1 0 0 0,-4 0 11 0 0,-2-1 31 0 0,3 1-20 0 0,-3-2 31 0 0,4 4-14 0 0,-4-1-77 0 0,13 12 477 0 0,-12-10-439 0 0,-1-1 0 0 0,-2 0 0 0 0,0 36-32 0 0,0-37 32 0 0,-2 0 0 0 0,2 0 0 0 0,0 0 0 0 0,-3 30 0 0 0,8-6 0 0 0,-3-24 0 0 0,-2 0 0 0 0,2 0 0 0 0,-1 1 0 0 0,-1-1 0 0 0,2 2 0 0 0,-2-2 0 0 0,5 11 0 0 0,-2-11 0 0 0,0-1 0 0 0,0 2 0 0 0,-1 0 0 0 0,-1-2 0 0 0,1 2 0 0 0,7 18-67 0 0,-9-22-10 0 0,0-1-3 0 0,3 6 199 0 0,-1-2-51 0 0,0 34 9 0 0,-2-34-77 0 0,0 1 0 0 0,0 0 0 0 0,0 0 0 0 0,0 0 0 0 0,0 0 0 0 0,1 0 0 0 0,1 1 0 0 0,0-1 0 0 0,-1 0 0 0 0,0 0 0 0 0,-1 1 0 0 0,0 0 0 0 0,0 1 0 0 0,0-1 0 0 0,1 1 0 0 0,0-2 0 0 0,0 0 0 0 0,-1 1 0 0 0,0 1 0 0 0,0-1 0 0 0,0 1 0 0 0,0-2 0 0 0,0 0 0 0 0,3 1 0 0 0,-1-1 0 0 0,2-1 0 0 0,-1 0 0 0 0,1 0 0 0 0,37 34 256 0 0,-39-35-256 0 0,15 20 0 0 0,-7 0 0 0 0,-8-2 0 0 0,0-17 0 0 0,1 2 0 0 0,-1-3 0 0 0,0-1 0 0 0,1 3 0 0 0,1-2 0 0 0,-1 0 0 0 0,18 30 0 0 0,-18-29 0 0 0,0 0 0 0 0,0-1 0 0 0,1 1 0 0 0,-1 0 0 0 0,1 0 0 0 0,0-2 0 0 0,1 0 0 0 0,-1 0 0 0 0,1 1 0 0 0,0-2 0 0 0,2-1 0 0 0,0-1 0 0 0,-1-1 0 0 0,0 4 0 0 0,-2 0 0 0 0,0 2 0 0 0,2-1 0 0 0,-3 2 0 0 0,-1 0 0 0 0,3 0 0 0 0,-1 0 0 0 0,1 1 0 0 0,-4-5-56 0 0,0-1 0 0 0,0 1 0 0 0,0 0 0 0 0,-1-1 0 0 0,1 1 0 0 0,0-1 0 0 0,0 1 0 0 0,0-1 0 0 0,0 1 0 0 0,0-1 0 0 0,0 0 0 0 0,0 1 0 0 0,0-1 0 0 0,0 0 0 0 0,0 0 0 0 0,0 0 0 0 0,0 1 0 0 0,0-1 0 0 0,0 0 0 0 0,0-1 0 0 0,1 1 0 0 0,-1 0 0 0 0,0 0 0 0 0,0 0 0 0 0,0-1 0 0 0,0 1 0 0 0,0 0 0 0 0,0-1 0 0 0,0 1 0 0 0,-1-1 0 0 0,1 1 0 0 0,0-1 0 0 0,0 0 56 0 0,3-3-4043 0 0,-3 3 462 0 0,2-2-4602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32.4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24 1549 4608 0 0,'0'0'353'0'0,"0"0"-143"0"0,0 0 257 0 0,0 0 139 0 0,8 1 2829 0 0,1 1 4023 0 0,9 16-6373 0 0,-17-18-957 0 0,13 18 2897 0 0,0 2-1946 0 0,-5-4 354 0 0,-8-15-1313 0 0,4 10 200 0 0,-4-8-282 0 0,14 38 212 0 0,-12-25 49 0 0,17 25 176 0 0,-6 1-267 0 0,12-11 277 0 0,-25-30-560 0 0,11 19 195 0 0,-8-15-120 0 0,28 14 128 0 0,-23-16-117 0 0,-7 0 32 0 0,1-1-22 0 0,18 26 32 0 0,-4-15 11 0 0,-4 3 0 0 0,-3-1-10 0 0,-5-11-44 0 0,75 36 257 0 0,-48-22-22 0 0,-7 7-245 0 0,-13-9 11 0 0,-4-6 42 0 0,11-1 75 0 0,9-31 0 0 0,-8 13-128 0 0,-16 7 0 0 0,1 2 0 0 0,-3 0-10 0 0,-2 0-44 0 0,26 14 78 0 0,-23-11-24 0 0,10 24 0 0 0,2 6 0 0 0,22-28 75 0 0,0-29 42 0 0,-10 8-117 0 0,-22 14 0 0 0,1 2 0 0 0,1-2 0 0 0,-2 1 0 0 0,1 4-15 0 0,-1-1-43 0 0,0 2 54 0 0,-1-2 57 0 0,-3-1-14 0 0,30 28-35 0 0,-27-26-4 0 0,-2-1-54 0 0,2 1 54 0 0,-2-2 54 0 0,3 0-41 0 0,1 1-13 0 0,0 0 0 0 0,-1 0-15 0 0,-3-1-43 0 0,3 1 32 0 0,17-2-261 0 0,59-4 609 0 0,-21-7-322 0 0,-30 8 64 0 0,39-7 176 0 0,-48 7-227 0 0,10 0 45 0 0,-1 1-73 0 0,5 2 15 0 0,-7 10 64 0 0,3-4 0 0 0,27-1 64 0 0,-25-9 0 0 0,10-13-53 0 0,-16 0 42 0 0,-7 4-117 0 0,-14 11 0 0 0,-1-1 0 0 0,1 0 0 0 0,0-1 0 0 0,-1 0 0 0 0,23-7 49 0 0,-26 11-107 0 0,3-1 43 0 0,0-2 15 0 0,1 2 0 0 0,0 0 0 0 0,41-3-72 0 0,-42 5 72 0 0,0 2 0 0 0,0-1 0 0 0,1 0 0 0 0,20 6 0 0 0,13 5 0 0 0,6-21 0 0 0,7-16 11 0 0,-36 16 42 0 0,-11-3-53 0 0,-6 7 0 0 0,3 0 0 0 0,20-15 0 0 0,19-9 128 0 0,-21-10-117 0 0,-4 7-22 0 0,1-15 11 0 0,-5-1 0 0 0,-10 11 0 0 0,-17-5 0 0 0,8 15 0 0 0,-3 9 0 0 0,7 13-11 0 0,2 3-31 0 0,-3-2 33 0 0,-24 0-4 0 0,27 4-29 0 0,1 2 31 0 0,-2 1 11 0 0,-1-1 0 0 0,1 1 0 0 0,-1-1 0 0 0,1 0 0 0 0,-1 1 0 0 0,0-2 0 0 0,0 1 0 0 0,0 0 0 0 0,-1 0 0 0 0,1-1 0 0 0,-1 0 0 0 0,1 0 0 0 0,-1 0 0 0 0,0 0 0 0 0,0 0 0 0 0,0-1 0 0 0,0 0 0 0 0,0 0 0 0 0,-4 1 0 0 0,2 0 0 0 0,2 2 0 0 0,-13 7 0 0 0,15-10 1 0 0,-5-1 32 0 0,-3-19-3 0 0,-6-12-34 0 0,11 6 61 0 0,5 24-57 0 0,-1 0-1 0 0,1-1 0 0 0,-1 1 0 0 0,1 0 0 0 0,-1 0-1 0 0,0-1 1 0 0,1 1 0 0 0,-1 0 0 0 0,0 0 0 0 0,0 0-1 0 0,0 0 1 0 0,0 0 0 0 0,0 0 0 0 0,0 0-1 0 0,0 0 1 0 0,0 0 0 0 0,-1 0 0 0 0,1 1 0 0 0,0-1-1 0 0,0 0 1 0 0,-1 1 0 0 0,1-1 0 0 0,0 1-1 0 0,-1 0 1 0 0,1-1 0 0 0,-1 1 0 0 0,1 0 0 0 0,0 0-1 0 0,-1 0 1 0 0,1 0 0 0 0,-1 0 0 0 0,1 0-1 0 0,0 0 1 0 0,-1 0 0 0 0,1 1 0 0 0,-1-1 1 0 0,-1 0-1 0 0,-1 0 1 0 0,0 0-1 0 0,0 0 0 0 0,0 0 1 0 0,0 1-1 0 0,0-1 0 0 0,0 1 1 0 0,1 0-1 0 0,-1 1 1 0 0,0-1-1 0 0,1 0 0 0 0,-1 1 1 0 0,1 0-1 0 0,-1 0 0 0 0,1 0 1 0 0,0 0-1 0 0,-2 2 1 0 0,-22 17 0 0 0,15-10 0 0 0,10-10 0 0 0,-14-5 0 0 0,-7 7 0 0 0,19-4 0 0 0,-1-12 0 0 0,-26-25 64 0 0,21 28-64 0 0,5-19 0 0 0,-25-28 0 0 0,23 40 0 0 0,-3-38 0 0 0,10 20 0 0 0,-2-37 0 0 0,2 67 0 0 0,-2-37 0 0 0,-3 15 0 0 0,5 23 0 0 0,2 0 0 0 0,-2 1 0 0 0,0-1 0 0 0,-16-27 0 0 0,-10 6 0 0 0,6 3 0 0 0,12 11 0 0 0,5 8 0 0 0,-2 0 0 0 0,0-1 0 0 0,0 2 0 0 0,-23-9 0 0 0,25 9 0 0 0,-23-28 0 0 0,-1 23 11 0 0,25 6 31 0 0,-18-12-31 0 0,-2-8-11 0 0,14-6 0 0 0,-1 2 0 0 0,2-37 0 0 0,-1 14 0 0 0,5-45-53 0 0,6 65 42 0 0,14-26 75 0 0,-7 3-64 0 0,-16 30-72 0 0,-25-8 72 0 0,21 25 0 0 0,-55 18-280 0 0,33 3 280 0 0,28-13 0 0 0,-26-4 0 0 0,29 0 0 0 0,0 0 0 0 0,0 1 0 0 0,0-1 0 0 0,-1-1 0 0 0,1 1 0 0 0,0 0 0 0 0,0 0 0 0 0,0 0 0 0 0,0-1 0 0 0,-1 1 0 0 0,1 0 0 0 0,0-1 0 0 0,0 1 0 0 0,0-1 0 0 0,0 0 0 0 0,0 1 0 0 0,0-1 0 0 0,0 0 0 0 0,0 1 0 0 0,0-1 0 0 0,0 0 0 0 0,1 0 0 0 0,-1 0 0 0 0,0 0 0 0 0,0 0 0 0 0,1 0 0 0 0,-1 0 0 0 0,1 0 0 0 0,-1 0 0 0 0,1 0 0 0 0,-1 0 0 0 0,1-1 0 0 0,-1 0 0 0 0,-3-7 0 0 0,-21-17-51 0 0,9 18 38 0 0,0-5 13 0 0,-23-20 0 0 0,36 30 0 0 0,2-1 0 0 0,-1 2 0 0 0,-1-2 0 0 0,-21-34 0 0 0,-1 8 0 0 0,15 11 0 0 0,-9-25 0 0 0,-4 6 0 0 0,22 34 0 0 0,8-36 0 0 0,-6 14 0 0 0,-1-1 0 0 0,6 2 0 0 0,-12-1 0 0 0,-1 0 0 0 0,4 10 0 0 0,10-13 0 0 0,-3-11-425 0 0,-6 30 300 0 0,-15-33 38 0 0,-8 19-108 0 0,-23-7-101 0 0,44 31 296 0 0,-1 2 0 0 0,-11-9-152 0 0,1 7 136 0 0,10 1 16 0 0,1 1 0 0 0,-1-2-10 0 0,3 0-33 0 0,-3 0 32 0 0,1 2-2 0 0,2-1-40 0 0,-2 2 39 0 0,-5 2 5 0 0,-3 10 80 0 0,2 1-69 0 0,3 22-212 0 0,7-34 209 0 0,0 1 0 0 0,0-1 0 0 0,1 1 0 0 0,0-1 0 0 0,-1 0 0 0 0,2 1 0 0 0,-1-1 0 0 0,0 0 0 0 0,1 0 0 0 0,0 0 0 0 0,0 0 0 0 0,0 0 0 0 0,0 0 0 0 0,1 0 1 0 0,19 24 0 0 0,11 16 0 0 0,-18-14 0 0 0,8 22 184 0 0,-16-37-248 0 0,-5-10 64 0 0,1-1 0 0 0,-1 2 0 0 0,3-2 0 0 0,-1 0 0 0 0,15 17 0 0 0,-16-16 0 0 0,-1 18 0 0 0,1-2 0 0 0,-6-4 0 0 0,-11 17 0 0 0,2-24 0 0 0,-5 11 0 0 0,15-16 0 0 0,-28 36 0 0 0,27-36 0 0 0,-16 31 0 0 0,7-20 0 0 0,9-11 0 0 0,-13 9 0 0 0,2-3 0 0 0,-10 23 0 0 0,21-30 0 0 0,-25 27 0 0 0,24-27 0 0 0,-14 14 0 0 0,2-6 64 0 0,5-9-64 0 0,-30 30 0 0 0,38-31 0 0 0,-18 20 0 0 0,19-18 0 0 0,-8 17 0 0 0,-23 46 0 0 0,9-29 11 0 0,10-14 106 0 0,-5 4-37 0 0,-2 17 96 0 0,12-31-165 0 0,8-13 42 0 0,0 0 1 0 0,-19 34 20 0 0,4-17-74 0 0,-15 21 117 0 0,12-21-95 0 0,18-17 20 0 0,1 3-31 0 0,-2 0-11 0 0,0 24 0 0 0,2-23 11 0 0,0 15 42 0 0,0-16-53 0 0,2 58 112 0 0,-16-29 280 0 0,-5-8-381 0 0,10-9 22 0 0,3-4-317 0 0,-5 4 349 0 0,11-16 6 0 0,-1 1 1 0 0,-3 3-24 0 0,-1 6-184 0 0,-14 14 296 0 0,-7 24-96 0 0,0 3-11 0 0,-4 17 278 0 0,27-45 74 0 0,-9-23-3475 0 0,7-2 1943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32.4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24 1549 4608 0 0,'0'0'353'0'0,"0"0"-143"0"0,0 0 257 0 0,0 0 139 0 0,8 1 2829 0 0,1 1 4023 0 0,9 16-6373 0 0,-17-18-957 0 0,13 18 2897 0 0,0 2-1946 0 0,-5-4 354 0 0,-8-15-1313 0 0,4 10 200 0 0,-4-8-282 0 0,14 38 212 0 0,-12-25 49 0 0,17 25 176 0 0,-6 1-267 0 0,12-11 277 0 0,-25-30-560 0 0,11 19 195 0 0,-8-15-120 0 0,28 14 128 0 0,-23-16-117 0 0,-7 0 32 0 0,1-1-22 0 0,18 26 32 0 0,-4-15 11 0 0,-4 3 0 0 0,-3-1-10 0 0,-5-11-44 0 0,75 36 257 0 0,-48-22-22 0 0,-7 7-245 0 0,-13-9 11 0 0,-4-6 42 0 0,11-1 75 0 0,9-31 0 0 0,-8 13-128 0 0,-16 7 0 0 0,1 2 0 0 0,-3 0-10 0 0,-2 0-44 0 0,26 14 78 0 0,-23-11-24 0 0,10 24 0 0 0,2 6 0 0 0,22-28 75 0 0,0-29 42 0 0,-10 8-117 0 0,-22 14 0 0 0,1 2 0 0 0,1-2 0 0 0,-2 1 0 0 0,1 4-15 0 0,-1-1-43 0 0,0 2 54 0 0,-1-2 57 0 0,-3-1-14 0 0,30 28-35 0 0,-27-26-4 0 0,-2-1-54 0 0,2 1 54 0 0,-2-2 54 0 0,3 0-41 0 0,1 1-13 0 0,0 0 0 0 0,-1 0-15 0 0,-3-1-43 0 0,3 1 32 0 0,17-2-261 0 0,59-4 609 0 0,-21-7-322 0 0,-30 8 64 0 0,39-7 176 0 0,-48 7-227 0 0,10 0 45 0 0,-1 1-73 0 0,5 2 15 0 0,-7 10 64 0 0,3-4 0 0 0,27-1 64 0 0,-25-9 0 0 0,10-13-53 0 0,-16 0 42 0 0,-7 4-117 0 0,-14 11 0 0 0,-1-1 0 0 0,1 0 0 0 0,0-1 0 0 0,-1 0 0 0 0,23-7 49 0 0,-26 11-107 0 0,3-1 43 0 0,0-2 15 0 0,1 2 0 0 0,0 0 0 0 0,41-3-72 0 0,-42 5 72 0 0,0 2 0 0 0,0-1 0 0 0,1 0 0 0 0,20 6 0 0 0,13 5 0 0 0,6-21 0 0 0,7-16 11 0 0,-36 16 42 0 0,-11-3-53 0 0,-6 7 0 0 0,3 0 0 0 0,20-15 0 0 0,19-9 128 0 0,-21-10-117 0 0,-4 7-22 0 0,1-15 11 0 0,-5-1 0 0 0,-10 11 0 0 0,-17-5 0 0 0,8 15 0 0 0,-3 9 0 0 0,7 13-11 0 0,2 3-31 0 0,-3-2 33 0 0,-24 0-4 0 0,27 4-29 0 0,1 2 31 0 0,-2 1 11 0 0,-1-1 0 0 0,1 1 0 0 0,-1-1 0 0 0,1 0 0 0 0,-1 1 0 0 0,0-2 0 0 0,0 1 0 0 0,0 0 0 0 0,-1 0 0 0 0,1-1 0 0 0,-1 0 0 0 0,1 0 0 0 0,-1 0 0 0 0,0 0 0 0 0,0 0 0 0 0,0-1 0 0 0,0 0 0 0 0,0 0 0 0 0,-4 1 0 0 0,2 0 0 0 0,2 2 0 0 0,-13 7 0 0 0,15-10 1 0 0,-5-1 32 0 0,-3-19-3 0 0,-6-12-34 0 0,11 6 61 0 0,5 24-57 0 0,-1 0-1 0 0,1-1 0 0 0,-1 1 0 0 0,1 0 0 0 0,-1 0-1 0 0,0-1 1 0 0,1 1 0 0 0,-1 0 0 0 0,0 0 0 0 0,0 0-1 0 0,0 0 1 0 0,0 0 0 0 0,0 0 0 0 0,0 0-1 0 0,0 0 1 0 0,0 0 0 0 0,-1 0 0 0 0,1 1 0 0 0,0-1-1 0 0,0 0 1 0 0,-1 1 0 0 0,1-1 0 0 0,0 1-1 0 0,-1 0 1 0 0,1-1 0 0 0,-1 1 0 0 0,1 0 0 0 0,0 0-1 0 0,-1 0 1 0 0,1 0 0 0 0,-1 0 0 0 0,1 0-1 0 0,0 0 1 0 0,-1 0 0 0 0,1 1 0 0 0,-1-1 1 0 0,-1 0-1 0 0,-1 0 1 0 0,0 0-1 0 0,0 0 0 0 0,0 0 1 0 0,0 1-1 0 0,0-1 0 0 0,0 1 1 0 0,1 0-1 0 0,-1 1 1 0 0,0-1-1 0 0,1 0 0 0 0,-1 1 1 0 0,1 0-1 0 0,-1 0 0 0 0,1 0 1 0 0,0 0-1 0 0,-2 2 1 0 0,-22 17 0 0 0,15-10 0 0 0,10-10 0 0 0,-14-5 0 0 0,-7 7 0 0 0,19-4 0 0 0,-1-12 0 0 0,-26-25 64 0 0,21 28-64 0 0,5-19 0 0 0,-25-28 0 0 0,23 40 0 0 0,-3-38 0 0 0,10 20 0 0 0,-2-37 0 0 0,2 67 0 0 0,-2-37 0 0 0,-3 15 0 0 0,5 23 0 0 0,2 0 0 0 0,-2 1 0 0 0,0-1 0 0 0,-16-27 0 0 0,-10 6 0 0 0,6 3 0 0 0,12 11 0 0 0,5 8 0 0 0,-2 0 0 0 0,0-1 0 0 0,0 2 0 0 0,-23-9 0 0 0,25 9 0 0 0,-23-28 0 0 0,-1 23 11 0 0,25 6 31 0 0,-18-12-31 0 0,-2-8-11 0 0,14-6 0 0 0,-1 2 0 0 0,2-37 0 0 0,-1 14 0 0 0,5-45-53 0 0,6 65 42 0 0,14-26 75 0 0,-7 3-64 0 0,-16 30-72 0 0,-25-8 72 0 0,21 25 0 0 0,-55 18-280 0 0,33 3 280 0 0,28-13 0 0 0,-26-4 0 0 0,29 0 0 0 0,0 0 0 0 0,0 1 0 0 0,0-1 0 0 0,-1-1 0 0 0,1 1 0 0 0,0 0 0 0 0,0 0 0 0 0,0 0 0 0 0,0-1 0 0 0,-1 1 0 0 0,1 0 0 0 0,0-1 0 0 0,0 1 0 0 0,0-1 0 0 0,0 0 0 0 0,0 1 0 0 0,0-1 0 0 0,0 0 0 0 0,0 1 0 0 0,0-1 0 0 0,0 0 0 0 0,1 0 0 0 0,-1 0 0 0 0,0 0 0 0 0,0 0 0 0 0,1 0 0 0 0,-1 0 0 0 0,1 0 0 0 0,-1 0 0 0 0,1 0 0 0 0,-1 0 0 0 0,1-1 0 0 0,-1 0 0 0 0,-3-7 0 0 0,-21-17-51 0 0,9 18 38 0 0,0-5 13 0 0,-23-20 0 0 0,36 30 0 0 0,2-1 0 0 0,-1 2 0 0 0,-1-2 0 0 0,-21-34 0 0 0,-1 8 0 0 0,15 11 0 0 0,-9-25 0 0 0,-4 6 0 0 0,22 34 0 0 0,8-36 0 0 0,-6 14 0 0 0,-1-1 0 0 0,6 2 0 0 0,-12-1 0 0 0,-1 0 0 0 0,4 10 0 0 0,10-13 0 0 0,-3-11-425 0 0,-6 30 300 0 0,-15-33 38 0 0,-8 19-108 0 0,-23-7-101 0 0,44 31 296 0 0,-1 2 0 0 0,-11-9-152 0 0,1 7 136 0 0,10 1 16 0 0,1 1 0 0 0,-1-2-10 0 0,3 0-33 0 0,-3 0 32 0 0,1 2-2 0 0,2-1-40 0 0,-2 2 39 0 0,-5 2 5 0 0,-3 10 80 0 0,2 1-69 0 0,3 22-212 0 0,7-34 209 0 0,0 1 0 0 0,0-1 0 0 0,1 1 0 0 0,0-1 0 0 0,-1 0 0 0 0,2 1 0 0 0,-1-1 0 0 0,0 0 0 0 0,1 0 0 0 0,0 0 0 0 0,0 0 0 0 0,0 0 0 0 0,0 0 0 0 0,1 0 1 0 0,19 24 0 0 0,11 16 0 0 0,-18-14 0 0 0,8 22 184 0 0,-16-37-248 0 0,-5-10 64 0 0,1-1 0 0 0,-1 2 0 0 0,3-2 0 0 0,-1 0 0 0 0,15 17 0 0 0,-16-16 0 0 0,-1 18 0 0 0,1-2 0 0 0,-6-4 0 0 0,-11 17 0 0 0,2-24 0 0 0,-5 11 0 0 0,15-16 0 0 0,-28 36 0 0 0,27-36 0 0 0,-16 31 0 0 0,7-20 0 0 0,9-11 0 0 0,-13 9 0 0 0,2-3 0 0 0,-10 23 0 0 0,21-30 0 0 0,-25 27 0 0 0,24-27 0 0 0,-14 14 0 0 0,2-6 64 0 0,5-9-64 0 0,-30 30 0 0 0,38-31 0 0 0,-18 20 0 0 0,19-18 0 0 0,-8 17 0 0 0,-23 46 0 0 0,9-29 11 0 0,10-14 106 0 0,-5 4-37 0 0,-2 17 96 0 0,12-31-165 0 0,8-13 42 0 0,0 0 1 0 0,-19 34 20 0 0,4-17-74 0 0,-15 21 117 0 0,12-21-95 0 0,18-17 20 0 0,1 3-31 0 0,-2 0-11 0 0,0 24 0 0 0,2-23 11 0 0,0 15 42 0 0,0-16-53 0 0,2 58 112 0 0,-16-29 280 0 0,-5-8-381 0 0,10-9 22 0 0,3-4-317 0 0,-5 4 349 0 0,11-16 6 0 0,-1 1 1 0 0,-3 3-24 0 0,-1 6-184 0 0,-14 14 296 0 0,-7 24-96 0 0,0 3-11 0 0,-4 17 278 0 0,27-45 74 0 0,-9-23-3475 0 0,7-2 1943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16.7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116 2006 4144 0 0,'0'0'319'0'0,"0"0"-55"0"0,0 0 550 0 0,0 0 266 0 0,0 0 52 0 0,0 0-79 0 0,0 0-371 0 0,0 0-160 0 0,0 0-36 0 0,0 0-32 0 0,0 0-106 0 0,0 0-48 0 0,0 0-10 0 0,0 0-24 0 0,0 0-88 0 0,0 0-40 0 0,0 0-8 0 0,0 0-8 0 0,0 0-23 0 0,0 0-16 0 0,0 0-3 0 0,0 0 26 0 0,0 0 113 0 0,0 0 49 0 0,0 0 11 0 0,0 0 5 0 0,0 0 17 0 0,0 0 10 0 0,0 0 1 0 0,0 0-2 0 0,0 0-4 0 0,0 0-2 0 0,2 0 0 0 0,14 0 278 0 0,-15 0-309 0 0,14 2 403 0 0,51-2 96 0 0,-34 4-364 0 0,-31-3-333 0 0,0-2-4 0 0,21 2 293 0 0,4 7-164 0 0,-21-6-179 0 0,-4-2 32 0 0,-1 0 11 0 0,14 13 128 0 0,-9-9-181 0 0,-1 2 32 0 0,16 34 298 0 0,-20-39-298 0 0,4 29 347 0 0,-4-1 544 0 0,-3-6-802 0 0,3-19-122 0 0,-1 0-10 0 0,-2 30 563 0 0,19 8-278 0 0,-13-38-285 0 0,-1 1 12 0 0,1 0 36 0 0,1 0-25 0 0,1-1 20 0 0,0 0-33 0 0,0 1-10 0 0,17 15 118 0 0,1-7-44 0 0,-19-9-74 0 0,-1 1 0 0 0,20 15 0 0 0,1-7 118 0 0,-19-10-108 0 0,-1 2-10 0 0,-1-2 16 0 0,-3-3 59 0 0,0 0-6 0 0,2 1-15 0 0,3 0-44 0 0,0 1-10 0 0,1 0 11 0 0,-5-1 42 0 0,23-19 539 0 0,-5 4-800 0 0,-14 9 208 0 0,12-14 0 0 0,21-21 0 0 0,-28 28 75 0 0,-9 11-32 0 0,13-19 95 0 0,-11 15-138 0 0,-1 1 0 0 0,15-12 216 0 0,-14 13-216 0 0,0-1 0 0 0,38-33-130 0 0,-25 4 268 0 0,-1 0-20 0 0,-19 18 20 0 0,3-6 225 0 0,2 4-299 0 0,10-17 117 0 0,22-4-117 0 0,-22 34-53 0 0,-7 3 3 0 0,0-1 0 0 0,0 1 0 0 0,0-1 1 0 0,0 0-1 0 0,0 0 0 0 0,-1-1 0 0 0,1 1 1 0 0,-1-1-1 0 0,1 1 0 0 0,-1-1 0 0 0,0 0 0 0 0,0-1 1 0 0,0 1-1 0 0,0 0 0 0 0,-1-1-14 0 0,13-40-76 0 0,18-39 348 0 0,3 20-132 0 0,-19 4 116 0 0,-13 35-641 0 0,-4 23 509 0 0,8-19-333 0 0,7-28 223 0 0,0 31-38 0 0,11 0 24 0 0,10-6 471 0 0,1-8-866 0 0,-15 17 350 0 0,4-4 214 0 0,-26 18-251 0 0,0 0 122 0 0,19-21 250 0 0,8-17-290 0 0,-11 10-112 0 0,6-37-24 0 0,-22 31 120 0 0,2-6 34 0 0,5 10-44 0 0,-16 3 26 0 0,1-17 0 0 0,-1 22 332 0 0,2-13-320 0 0,-20 7-26 0 0,-3-9 28 0 0,20 3-14 0 0,10 30 0 0 0,-2-15 0 0 0,1 18 0 0 0,0-1 0 0 0,1 0 0 0 0,-1 0 0 0 0,1 0 0 0 0,-1 0 0 0 0,1 1 0 0 0,0-1 0 0 0,0 0 0 0 0,0 0 0 0 0,0 0 0 0 0,0 0 0 0 0,0 0 0 0 0,0 0 0 0 0,0 0 0 0 0,1 1 0 0 0,-1-1 0 0 0,1 0 0 0 0,0 0 0 0 0,-1 0 0 0 0,1 1 0 0 0,0-1 0 0 0,0 0 0 0 0,0 1 0 0 0,0-1 0 0 0,0 1 0 0 0,2-2 0 0 0,4-9 0 0 0,-6-2 0 0 0,-3-15 0 0 0,3 27 0 0 0,1 1 0 0 0,-1-1 0 0 0,-1 0 0 0 0,1 0 0 0 0,0 0 0 0 0,0 0 0 0 0,-1 1 0 0 0,1-1 0 0 0,-1 0 0 0 0,0 0 0 0 0,1 0 0 0 0,-1 0 0 0 0,0-1 0 0 0,0 1 0 0 0,0 0 0 0 0,-1 0 0 0 0,1 0 0 0 0,0 0 0 0 0,-1 0 0 0 0,1 0 0 0 0,-1 1 0 0 0,0-1 0 0 0,0-1 0 0 0,-2-19 0 0 0,9-6 0 0 0,-6 22 0 0 0,-9-25 0 0 0,9 12 0 0 0,-7 3 0 0 0,2-19 0 0 0,-14 1 0 0 0,4 4 0 0 0,-6 9 0 0 0,0 5 0 0 0,21 12 0 0 0,0-1 0 0 0,0 1 0 0 0,-1 0 0 0 0,0 0 0 0 0,0 1 0 0 0,0-1 0 0 0,0 0 0 0 0,0 0 0 0 0,-1 0 0 0 0,0 1 0 0 0,0-1 0 0 0,0 1 0 0 0,0-1 0 0 0,0 1 0 0 0,-1 0 0 0 0,1 0 0 0 0,-1 0 0 0 0,-4-43 0 0 0,3 29 0 0 0,1 12 0 0 0,-16-32 0 0 0,9 24 0 0 0,5 4 0 0 0,3 6 0 0 0,-53-13 0 0 0,27 18 0 0 0,23-1 0 0 0,-36 1 0 0 0,35-3 0 0 0,1 0 0 0 0,0-2 0 0 0,1 0 0 0 0,-43-8 0 0 0,42 11-13 0 0,4 0-58 0 0,1 0-22 0 0,0 0 49 0 0,-14-9 201 0 0,-10-2-93 0 0,22-3-64 0 0,-10-7 0 0 0,-6 2 0 0 0,11-20-216 0 0,6 36 216 0 0,4-33 0 0 0,-8 9 0 0 0,7 16 0 0 0,8-15-64 0 0,-15 7 64 0 0,7-1-64 0 0,-2 15 64 0 0,-2-1 0 0 0,0 2 0 0 0,0 2-10 0 0,1 0-33 0 0,-2-2 32 0 0,1-1 11 0 0,0 2 0 0 0,-11-20 400 0 0,3 3-706 0 0,9 19 408 0 0,-16-11-394 0 0,-35 18 228 0 0,18 16 64 0 0,18 26-144 0 0,14-29 144 0 0,0-15 0 0 0,0 1 0 0 0,1-1 0 0 0,1 0 0 0 0,1 0 0 0 0,1 2 0 0 0,2 15 0 0 0,-6-16 0 0 0,-19 20 0 0 0,-17-2 64 0 0,33-21-64 0 0,0 1 0 0 0,-35 22 0 0 0,21-19 0 0 0,-2 3 0 0 0,4 1 0 0 0,-28 12 0 0 0,5-2 0 0 0,20-5 0 0 0,6 6 0 0 0,11-17 0 0 0,0-1 0 0 0,2 1 0 0 0,-13 23-88 0 0,14-23 168 0 0,-14 38-128 0 0,9-6 112 0 0,12-6-64 0 0,0-9 0 0 0,-5-15 0 0 0,-1 0 0 0 0,3 12 0 0 0,-1-12 0 0 0,-1 0 0 0 0,14 21 64 0 0,-13-22-64 0 0,-1 1 0 0 0,1 1 0 0 0,-3-1 0 0 0,1-1 0 0 0,0 0 0 0 0,1 0 0 0 0,1 1 0 0 0,-3-1 0 0 0,0 0 0 0 0,0 0 0 0 0,0 1 0 0 0,0-1 0 0 0,0 0 0 0 0,-2 0 0 0 0,1-1 11 0 0,-2 15 42 0 0,-3 12-53 0 0,-4 1 496 0 0,-4-6-584 0 0,0-1-296 0 0,12-21 384 0 0,1 1 0 0 0,-1-1 0 0 0,-7 14 0 0 0,2-2 0 0 0,5-11 0 0 0,1 0 0 0 0,1 1 0 0 0,0-1 0 0 0,0 0 0 0 0,-2 2 0 0 0,2-1 0 0 0,0-2 11 0 0,0 32 106 0 0,0-29-117 0 0,0-3 0 0 0,0 2 0 0 0,0-1 0 0 0,3 1 0 0 0,0-1 19 0 0,-2-4 70 0 0,8 6 163 0 0,1 8-410 0 0,-7-10 140 0 0,-1 0 18 0 0,2-1 0 0 0,20 19 128 0 0,-21-18-128 0 0,-1 0 0 0 0,0-1-16 0 0,5 12 80 0 0,-7-12-64 0 0,0 4 11 0 0,0-8 42 0 0,0 0 11 0 0,0 0 0 0 0,0 1-10 0 0,0 3-44 0 0,-3 0-10 0 0,2 0 0 0 0,-12 12 0 0 0,-5-5 0 0 0,6-4 0 0 0,-28 24 0 0 0,23-22 0 0 0,13-8 0 0 0,1 2 0 0 0,-1-1-14 0 0,-11 22-252 0 0,15-18 277 0 0,-4 5 246 0 0,3-6-257 0 0,0-4-48 0 0,-10 24 36 0 0,7-6 12 0 0,1 13 152 0 0,-6-5-152 0 0,8-21 0 0 0,1 18 0 0 0,0 3 0 0 0,-8 14 16 0 0,-1 3 224 0 0,-2-4-240 0 0,8-9 0 0 0,2-9 0 0 0,-4-1 0 0 0,5-16 0 0 0,0 2 0 0 0,-1 18 192 0 0,-1-6-128 0 0,0-13-80 0 0,0-1-48 0 0,-1 18 374 0 0,-4 1-236 0 0,-12 26-210 0 0,17-47 136 0 0,-12 26 0 0 0,1-10 992 0 0,7-5-992 0 0,3 1 0 0 0,2 0 0 0 0,5 34 285 0 0,-2-31-274 0 0,0-13-11 0 0,-2 1 0 0 0,0-1 0 0 0,3 0 0 0 0,-1 0 0 0 0,-2 0 11 0 0,0-4 42 0 0,1 0 0 0 0,3 2-42 0 0,1 0-11 0 0,-1 0 0 0 0,3 3 11 0 0,-7-5 42 0 0,0-1 11 0 0,6 3 53 0 0,0-1-106 0 0,-1 1-11 0 0,-2 1 0 0 0,1-1 0 0 0,13 7 0 0 0,-13-6 0 0 0,-1 1 0 0 0,-1-2 0 0 0,1 2 0 0 0,1-1 0 0 0,-3 1 0 0 0,1 0 0 0 0,-1 0 0 0 0,2-1 11 0 0,9 12 119 0 0,-11-15-63 0 0,-1 0 0 0 0,2 2-42 0 0,0-1 23 0 0,2 0-24 0 0,-3-1 37 0 0,-1-1-11 0 0,0 0-1405 0 0,0 0-5438 0 0,0 0-2317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2:16.73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116 2006 4144 0 0,'0'0'319'0'0,"0"0"-55"0"0,0 0 550 0 0,0 0 266 0 0,0 0 52 0 0,0 0-79 0 0,0 0-371 0 0,0 0-160 0 0,0 0-36 0 0,0 0-32 0 0,0 0-106 0 0,0 0-48 0 0,0 0-10 0 0,0 0-24 0 0,0 0-88 0 0,0 0-40 0 0,0 0-8 0 0,0 0-8 0 0,0 0-23 0 0,0 0-16 0 0,0 0-3 0 0,0 0 26 0 0,0 0 113 0 0,0 0 49 0 0,0 0 11 0 0,0 0 5 0 0,0 0 17 0 0,0 0 10 0 0,0 0 1 0 0,0 0-2 0 0,0 0-4 0 0,0 0-2 0 0,2 0 0 0 0,14 0 278 0 0,-15 0-309 0 0,14 2 403 0 0,51-2 96 0 0,-34 4-364 0 0,-31-3-333 0 0,0-2-4 0 0,21 2 293 0 0,4 7-164 0 0,-21-6-179 0 0,-4-2 32 0 0,-1 0 11 0 0,14 13 128 0 0,-9-9-181 0 0,-1 2 32 0 0,16 34 298 0 0,-20-39-298 0 0,4 29 347 0 0,-4-1 544 0 0,-3-6-802 0 0,3-19-122 0 0,-1 0-10 0 0,-2 30 563 0 0,19 8-278 0 0,-13-38-285 0 0,-1 1 12 0 0,1 0 36 0 0,1 0-25 0 0,1-1 20 0 0,0 0-33 0 0,0 1-10 0 0,17 15 118 0 0,1-7-44 0 0,-19-9-74 0 0,-1 1 0 0 0,20 15 0 0 0,1-7 118 0 0,-19-10-108 0 0,-1 2-10 0 0,-1-2 16 0 0,-3-3 59 0 0,0 0-6 0 0,2 1-15 0 0,3 0-44 0 0,0 1-10 0 0,1 0 11 0 0,-5-1 42 0 0,23-19 539 0 0,-5 4-800 0 0,-14 9 208 0 0,12-14 0 0 0,21-21 0 0 0,-28 28 75 0 0,-9 11-32 0 0,13-19 95 0 0,-11 15-138 0 0,-1 1 0 0 0,15-12 216 0 0,-14 13-216 0 0,0-1 0 0 0,38-33-130 0 0,-25 4 268 0 0,-1 0-20 0 0,-19 18 20 0 0,3-6 225 0 0,2 4-299 0 0,10-17 117 0 0,22-4-117 0 0,-22 34-53 0 0,-7 3 3 0 0,0-1 0 0 0,0 1 0 0 0,0-1 1 0 0,0 0-1 0 0,0 0 0 0 0,-1-1 0 0 0,1 1 1 0 0,-1-1-1 0 0,1 1 0 0 0,-1-1 0 0 0,0 0 0 0 0,0-1 1 0 0,0 1-1 0 0,0 0 0 0 0,-1-1-14 0 0,13-40-76 0 0,18-39 348 0 0,3 20-132 0 0,-19 4 116 0 0,-13 35-641 0 0,-4 23 509 0 0,8-19-333 0 0,7-28 223 0 0,0 31-38 0 0,11 0 24 0 0,10-6 471 0 0,1-8-866 0 0,-15 17 350 0 0,4-4 214 0 0,-26 18-251 0 0,0 0 122 0 0,19-21 250 0 0,8-17-290 0 0,-11 10-112 0 0,6-37-24 0 0,-22 31 120 0 0,2-6 34 0 0,5 10-44 0 0,-16 3 26 0 0,1-17 0 0 0,-1 22 332 0 0,2-13-320 0 0,-20 7-26 0 0,-3-9 28 0 0,20 3-14 0 0,10 30 0 0 0,-2-15 0 0 0,1 18 0 0 0,0-1 0 0 0,1 0 0 0 0,-1 0 0 0 0,1 0 0 0 0,-1 0 0 0 0,1 1 0 0 0,0-1 0 0 0,0 0 0 0 0,0 0 0 0 0,0 0 0 0 0,0 0 0 0 0,0 0 0 0 0,0 0 0 0 0,0 0 0 0 0,1 1 0 0 0,-1-1 0 0 0,1 0 0 0 0,0 0 0 0 0,-1 0 0 0 0,1 1 0 0 0,0-1 0 0 0,0 0 0 0 0,0 1 0 0 0,0-1 0 0 0,0 1 0 0 0,2-2 0 0 0,4-9 0 0 0,-6-2 0 0 0,-3-15 0 0 0,3 27 0 0 0,1 1 0 0 0,-1-1 0 0 0,-1 0 0 0 0,1 0 0 0 0,0 0 0 0 0,0 0 0 0 0,-1 1 0 0 0,1-1 0 0 0,-1 0 0 0 0,0 0 0 0 0,1 0 0 0 0,-1 0 0 0 0,0-1 0 0 0,0 1 0 0 0,0 0 0 0 0,-1 0 0 0 0,1 0 0 0 0,0 0 0 0 0,-1 0 0 0 0,1 0 0 0 0,-1 1 0 0 0,0-1 0 0 0,0-1 0 0 0,-2-19 0 0 0,9-6 0 0 0,-6 22 0 0 0,-9-25 0 0 0,9 12 0 0 0,-7 3 0 0 0,2-19 0 0 0,-14 1 0 0 0,4 4 0 0 0,-6 9 0 0 0,0 5 0 0 0,21 12 0 0 0,0-1 0 0 0,0 1 0 0 0,-1 0 0 0 0,0 0 0 0 0,0 1 0 0 0,0-1 0 0 0,0 0 0 0 0,0 0 0 0 0,-1 0 0 0 0,0 1 0 0 0,0-1 0 0 0,0 1 0 0 0,0-1 0 0 0,0 1 0 0 0,-1 0 0 0 0,1 0 0 0 0,-1 0 0 0 0,-4-43 0 0 0,3 29 0 0 0,1 12 0 0 0,-16-32 0 0 0,9 24 0 0 0,5 4 0 0 0,3 6 0 0 0,-53-13 0 0 0,27 18 0 0 0,23-1 0 0 0,-36 1 0 0 0,35-3 0 0 0,1 0 0 0 0,0-2 0 0 0,1 0 0 0 0,-43-8 0 0 0,42 11-13 0 0,4 0-58 0 0,1 0-22 0 0,0 0 49 0 0,-14-9 201 0 0,-10-2-93 0 0,22-3-64 0 0,-10-7 0 0 0,-6 2 0 0 0,11-20-216 0 0,6 36 216 0 0,4-33 0 0 0,-8 9 0 0 0,7 16 0 0 0,8-15-64 0 0,-15 7 64 0 0,7-1-64 0 0,-2 15 64 0 0,-2-1 0 0 0,0 2 0 0 0,0 2-10 0 0,1 0-33 0 0,-2-2 32 0 0,1-1 11 0 0,0 2 0 0 0,-11-20 400 0 0,3 3-706 0 0,9 19 408 0 0,-16-11-394 0 0,-35 18 228 0 0,18 16 64 0 0,18 26-144 0 0,14-29 144 0 0,0-15 0 0 0,0 1 0 0 0,1-1 0 0 0,1 0 0 0 0,1 0 0 0 0,1 2 0 0 0,2 15 0 0 0,-6-16 0 0 0,-19 20 0 0 0,-17-2 64 0 0,33-21-64 0 0,0 1 0 0 0,-35 22 0 0 0,21-19 0 0 0,-2 3 0 0 0,4 1 0 0 0,-28 12 0 0 0,5-2 0 0 0,20-5 0 0 0,6 6 0 0 0,11-17 0 0 0,0-1 0 0 0,2 1 0 0 0,-13 23-88 0 0,14-23 168 0 0,-14 38-128 0 0,9-6 112 0 0,12-6-64 0 0,0-9 0 0 0,-5-15 0 0 0,-1 0 0 0 0,3 12 0 0 0,-1-12 0 0 0,-1 0 0 0 0,14 21 64 0 0,-13-22-64 0 0,-1 1 0 0 0,1 1 0 0 0,-3-1 0 0 0,1-1 0 0 0,0 0 0 0 0,1 0 0 0 0,1 1 0 0 0,-3-1 0 0 0,0 0 0 0 0,0 0 0 0 0,0 1 0 0 0,0-1 0 0 0,0 0 0 0 0,-2 0 0 0 0,1-1 11 0 0,-2 15 42 0 0,-3 12-53 0 0,-4 1 496 0 0,-4-6-584 0 0,0-1-296 0 0,12-21 384 0 0,1 1 0 0 0,-1-1 0 0 0,-7 14 0 0 0,2-2 0 0 0,5-11 0 0 0,1 0 0 0 0,1 1 0 0 0,0-1 0 0 0,0 0 0 0 0,-2 2 0 0 0,2-1 0 0 0,0-2 11 0 0,0 32 106 0 0,0-29-117 0 0,0-3 0 0 0,0 2 0 0 0,0-1 0 0 0,3 1 0 0 0,0-1 19 0 0,-2-4 70 0 0,8 6 163 0 0,1 8-410 0 0,-7-10 140 0 0,-1 0 18 0 0,2-1 0 0 0,20 19 128 0 0,-21-18-128 0 0,-1 0 0 0 0,0-1-16 0 0,5 12 80 0 0,-7-12-64 0 0,0 4 11 0 0,0-8 42 0 0,0 0 11 0 0,0 0 0 0 0,0 1-10 0 0,0 3-44 0 0,-3 0-10 0 0,2 0 0 0 0,-12 12 0 0 0,-5-5 0 0 0,6-4 0 0 0,-28 24 0 0 0,23-22 0 0 0,13-8 0 0 0,1 2 0 0 0,-1-1-14 0 0,-11 22-252 0 0,15-18 277 0 0,-4 5 246 0 0,3-6-257 0 0,0-4-48 0 0,-10 24 36 0 0,7-6 12 0 0,1 13 152 0 0,-6-5-152 0 0,8-21 0 0 0,1 18 0 0 0,0 3 0 0 0,-8 14 16 0 0,-1 3 224 0 0,-2-4-240 0 0,8-9 0 0 0,2-9 0 0 0,-4-1 0 0 0,5-16 0 0 0,0 2 0 0 0,-1 18 192 0 0,-1-6-128 0 0,0-13-80 0 0,0-1-48 0 0,-1 18 374 0 0,-4 1-236 0 0,-12 26-210 0 0,17-47 136 0 0,-12 26 0 0 0,1-10 992 0 0,7-5-992 0 0,3 1 0 0 0,2 0 0 0 0,5 34 285 0 0,-2-31-274 0 0,0-13-11 0 0,-2 1 0 0 0,0-1 0 0 0,3 0 0 0 0,-1 0 0 0 0,-2 0 11 0 0,0-4 42 0 0,1 0 0 0 0,3 2-42 0 0,1 0-11 0 0,-1 0 0 0 0,3 3 11 0 0,-7-5 42 0 0,0-1 11 0 0,6 3 53 0 0,0-1-106 0 0,-1 1-11 0 0,-2 1 0 0 0,1-1 0 0 0,13 7 0 0 0,-13-6 0 0 0,-1 1 0 0 0,-1-2 0 0 0,1 2 0 0 0,1-1 0 0 0,-3 1 0 0 0,1 0 0 0 0,-1 0 0 0 0,2-1 11 0 0,9 12 119 0 0,-11-15-63 0 0,-1 0 0 0 0,2 2-42 0 0,0-1 23 0 0,2 0-24 0 0,-3-1 37 0 0,-1-1-11 0 0,0 0-1405 0 0,0 0-5438 0 0,0 0-2317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50.09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0 752 6912 0 0,'0'0'528'0'0,"0"0"-264"0"0,0 0 156 0 0,0 0 105 0 0,0 0 19 0 0,0 0-56 0 0,0 0-263 0 0,0 0-117 0 0,0 0-20 0 0,0 0 32 0 0,0 0 160 0 0,0 0 68 0 0,0 0 18 0 0,0 0 36 0 0,0 0 148 0 0,0 0 67 0 0,0 0 14 0 0,0 0-35 0 0,0 0-150 0 0,0 0-59 0 0,0 0-16 0 0,0 0-22 0 0,0 0-77 0 0,8 10 429 0 0,13 12 2522 0 0,-21-21-2857 0 0,0-1 2 0 0,17 21 1584 0 0,-14-20-1898 0 0,0 1-1 0 0,0 0 0 0 0,0-1 1 0 0,0 0-1 0 0,1 1 0 0 0,-1-1 0 0 0,0-1 1 0 0,1 1-1 0 0,-1 0 0 0 0,0-1 1 0 0,1 0-1 0 0,-1 0 0 0 0,1 0 1 0 0,-1 0-1 0 0,2 0-53 0 0,26 1 172 0 0,35 22 360 0 0,-14 17 658 0 0,-16-1-788 0 0,-27-23-402 0 0,-7-11 11 0 0,30 33 298 0 0,3 8-193 0 0,-32-41-52 0 0,8 25 244 0 0,5 29 124 0 0,4-10-304 0 0,-16-21-53 0 0,-3-26-32 0 0,-1 3-22 0 0,0-3 22 0 0,22 14-22 0 0,-18-16 22 0 0,34 10-33 0 0,46-6-10 0 0,-20-3 0 0 0,-13-7 0 0 0,-3 7 72 0 0,-13-2-72 0 0,-30 0 0 0 0,22-1 0 0 0,44-12 0 0 0,-36 9 64 0 0,-6 1-64 0 0,-1-5 0 0 0,-9-1 0 0 0,-16 6 0 0 0,1 1 0 0 0,11-11 64 0 0,27-20-64 0 0,-32 14-16 0 0,-6 9-48 0 0,-4 10 139 0 0,1-10-211 0 0,1-38 341 0 0,-3 44-205 0 0,1 1 0 0 0,4 2-15 0 0,17-6-58 0 0,-15 7 73 0 0,49 16 0 0 0,18-2 0 0 0,-32-13 0 0 0,-11-4 0 0 0,2-9 0 0 0,-26 9 11 0 0,-4 3 32 0 0,0-3-33 0 0,0 1-10 0 0,0 0 0 0 0,1-1 0 0 0,1 1 0 0 0,0 0 0 0 0,14-4 0 0 0,-11 6 0 0 0,-2 1 0 0 0,18 8-64 0 0,-2 2 64 0 0,-15-8 0 0 0,1 0 0 0 0,0-1 0 0 0,0 0 0 0 0,-1-1 0 0 0,0-1 0 0 0,22-4 0 0 0,-14 5 0 0 0,-9-2 0 0 0,-1 0 0 0 0,0 0 11 0 0,-1 0 32 0 0,24-22-33 0 0,-15 18-10 0 0,7-19 0 0 0,-16 16 0 0 0,27-27 0 0 0,-20 30 0 0 0,44-19 0 0 0,9 18-53 0 0,4 3 42 0 0,-46-2 11 0 0,-15 4 0 0 0,-1 0 0 0 0,1-1 0 0 0,-1 0 11 0 0,31-24 42 0 0,7-8-53 0 0,-34 26 4 0 0,-7 8-1 0 0,0-1-1 0 0,0 0 1 0 0,0 0-1 0 0,-1 0 1 0 0,1 0 0 0 0,0 0-1 0 0,-1 0 1 0 0,0 0-1 0 0,1-1 1 0 0,-1 1 0 0 0,0 0-1 0 0,0-1 1 0 0,0 1-1 0 0,0-1 1 0 0,-1 1 0 0 0,1-1-1 0 0,-1 0 1 0 0,1 1-1 0 0,-1-2-2 0 0,-5-25-87 0 0,31-9 97 0 0,-16 13 54 0 0,-3 10-64 0 0,5-11 0 0 0,-12 23 0 0 0,0-2 0 0 0,0-9 0 0 0,-3 10 0 0 0,1 1 0 0 0,-53-41 0 0 0,44 34-12 0 0,-45-24-150 0 0,-24 16 272 0 0,47 14-110 0 0,7-2 0 0 0,7 0 0 0 0,3-1 0 0 0,-41 4 56 0 0,35 7 32 0 0,-59 21-176 0 0,48-13 88 0 0,-17 16-88 0 0,27-22 88 0 0,-15 9 208 0 0,-18-11-208 0 0,18-29-298 0 0,34 23 284 0 0,-1-1 14 0 0,-4-3 0 0 0,-6-30 0 0 0,-18 13 0 0 0,29 21 0 0 0,-20-19 0 0 0,-25 11 229 0 0,15 7-137 0 0,1-14-174 0 0,-1 7-213 0 0,16-6 398 0 0,-27-10-206 0 0,42 23 103 0 0,1 1 0 0 0,-3-19 18 0 0,-31 9 28 0 0,-25 2-46 0 0,5 5 311 0 0,23-5-640 0 0,8 0 315 0 0,4-20 265 0 0,-17 4-134 0 0,35 24-117 0 0,1-2 0 0 0,7-28 0 0 0,-8-37-29 0 0,2 49-198 0 0,-7 5 227 0 0,0 0 0 0 0,7 10 0 0 0,0 1 0 0 0,-10-9-76 0 0,9 13 0 0 0,-40-24 60 0 0,0 28-48 0 0,38-3 47 0 0,3-1-64 0 0,1 0 5 0 0,-24 1-54 0 0,-33-1 130 0 0,34-3 0 0 0,18 3 0 0 0,2-2 0 0 0,-1 1 0 0 0,-1 1 0 0 0,1 0 0 0 0,-1 0 0 0 0,1 1 0 0 0,0-1 0 0 0,-1 1 0 0 0,1-1 0 0 0,0 1 0 0 0,0 1 0 0 0,0-1 0 0 0,0 1 0 0 0,0-1 0 0 0,0 1 0 0 0,0 0 0 0 0,0 0 0 0 0,-2 2 0 0 0,-16 16-53 0 0,11-8 106 0 0,-15 26-77 0 0,23-29 8 0 0,3-8-60 0 0,0 0 12 0 0,0 5 52 0 0,1 0 12 0 0,1 1 0 0 0,-2-1 0 0 0,1-1 0 0 0,-1 0 0 0 0,-1 2 0 0 0,-1-1 0 0 0,2-5 2 0 0,0 0-1 0 0,-1 0 1 0 0,1 1 0 0 0,0-1-1 0 0,0 0 1 0 0,-1 0 0 0 0,1 0-1 0 0,0 0 1 0 0,-1 0 0 0 0,1 0-1 0 0,-1 0 1 0 0,0 0 0 0 0,1 0-1 0 0,-1 0 1 0 0,0 0 0 0 0,0 0-1 0 0,1 0 1 0 0,-1 0 0 0 0,0-1-1 0 0,0 1 1 0 0,0 0-1 0 0,0 0 1 0 0,0-1 0 0 0,0 1-1 0 0,0-1 1 0 0,0 1 0 0 0,0-1-1 0 0,-1 1-1 0 0,-22 11 29 0 0,21-10 24 0 0,-14 2 11 0 0,-31 8-120 0 0,43-9 56 0 0,1 1 0 0 0,1-1 0 0 0,0 1 0 0 0,-1 0 0 0 0,1 0-16 0 0,1 0-48 0 0,0 0 48 0 0,-1 1 16 0 0,1 16 0 0 0,-3-5 0 0 0,5-11 0 0 0,0 1 0 0 0,-3-2 0 0 0,-1 1 0 0 0,-1-1 0 0 0,1 1 0 0 0,0-2 0 0 0,1 2 0 0 0,-1-1 0 0 0,-12 13 0 0 0,-8-2 0 0 0,20-11 0 0 0,1 0 0 0 0,6 13 0 0 0,-1-11 0 0 0,1-2 0 0 0,39 26 0 0 0,-38-28 0 0 0,-1 3 0 0 0,0 0 0 0 0,1 0 0 0 0,-1 2 0 0 0,-3 0 0 0 0,0-1 0 0 0,0-1 0 0 0,-15 33 64 0 0,11-34-64 0 0,-12 16 0 0 0,13-17 0 0 0,1 2 0 0 0,-1-1 11 0 0,-11 21 170 0 0,12-20-181 0 0,1-1 0 0 0,-1 0 0 0 0,0-1 11 0 0,2-2-8 0 0,-1 0 1 0 0,0 0-1 0 0,1 0 1 0 0,-1 0-1 0 0,0 0 1 0 0,0 0-1 0 0,0-1 0 0 0,0 1 1 0 0,0 0-1 0 0,0-1 1 0 0,0 1-1 0 0,0-1 1 0 0,0 1-1 0 0,0-1 1 0 0,0 1-1 0 0,0-1 1 0 0,0 0-1 0 0,0 1 0 0 0,0-1 1 0 0,0 0-1 0 0,-1 0 1 0 0,1 0-1 0 0,0 0 1 0 0,0 0-1 0 0,0 0 1 0 0,0 0-1 0 0,0-1 0 0 0,-1 1 1 0 0,1 0-1 0 0,0 0 1 0 0,0-1-1 0 0,0 1 1 0 0,0-1-1 0 0,0 0-3 0 0,-2-1 0 0 0,-1 1 0 0 0,1 0 0 0 0,1-1 0 0 0,-1 0 0 0 0,0 2 0 0 0,-1 1 0 0 0,1 2 0 0 0,2 0 0 0 0,0 1 0 0 0,-3 12 0 0 0,1 9 0 0 0,3-20 0 0 0,-5 16 0 0 0,2-2 0 0 0,0-8 0 0 0,2-7 0 0 0,1 0 0 0 0,1 0 0 0 0,0 1 0 0 0,0-1 0 0 0,0 21 0 0 0,2 5 64 0 0,-5-11-53 0 0,2-18 20 0 0,0-1-107 0 0,0 0-135 0 0,6-1-2034 0 0,0 1-6600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50.099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0 752 6912 0 0,'0'0'528'0'0,"0"0"-264"0"0,0 0 156 0 0,0 0 105 0 0,0 0 19 0 0,0 0-56 0 0,0 0-263 0 0,0 0-117 0 0,0 0-20 0 0,0 0 32 0 0,0 0 160 0 0,0 0 68 0 0,0 0 18 0 0,0 0 36 0 0,0 0 148 0 0,0 0 67 0 0,0 0 14 0 0,0 0-35 0 0,0 0-150 0 0,0 0-59 0 0,0 0-16 0 0,0 0-22 0 0,0 0-77 0 0,8 10 429 0 0,13 12 2522 0 0,-21-21-2857 0 0,0-1 2 0 0,17 21 1584 0 0,-14-20-1898 0 0,0 1-1 0 0,0 0 0 0 0,0-1 1 0 0,0 0-1 0 0,1 1 0 0 0,-1-1 0 0 0,0-1 1 0 0,1 1-1 0 0,-1 0 0 0 0,0-1 1 0 0,1 0-1 0 0,-1 0 0 0 0,1 0 1 0 0,-1 0-1 0 0,2 0-53 0 0,26 1 172 0 0,35 22 360 0 0,-14 17 658 0 0,-16-1-788 0 0,-27-23-402 0 0,-7-11 11 0 0,30 33 298 0 0,3 8-193 0 0,-32-41-52 0 0,8 25 244 0 0,5 29 124 0 0,4-10-304 0 0,-16-21-53 0 0,-3-26-32 0 0,-1 3-22 0 0,0-3 22 0 0,22 14-22 0 0,-18-16 22 0 0,34 10-33 0 0,46-6-10 0 0,-20-3 0 0 0,-13-7 0 0 0,-3 7 72 0 0,-13-2-72 0 0,-30 0 0 0 0,22-1 0 0 0,44-12 0 0 0,-36 9 64 0 0,-6 1-64 0 0,-1-5 0 0 0,-9-1 0 0 0,-16 6 0 0 0,1 1 0 0 0,11-11 64 0 0,27-20-64 0 0,-32 14-16 0 0,-6 9-48 0 0,-4 10 139 0 0,1-10-211 0 0,1-38 341 0 0,-3 44-205 0 0,1 1 0 0 0,4 2-15 0 0,17-6-58 0 0,-15 7 73 0 0,49 16 0 0 0,18-2 0 0 0,-32-13 0 0 0,-11-4 0 0 0,2-9 0 0 0,-26 9 11 0 0,-4 3 32 0 0,0-3-33 0 0,0 1-10 0 0,0 0 0 0 0,1-1 0 0 0,1 1 0 0 0,0 0 0 0 0,14-4 0 0 0,-11 6 0 0 0,-2 1 0 0 0,18 8-64 0 0,-2 2 64 0 0,-15-8 0 0 0,1 0 0 0 0,0-1 0 0 0,0 0 0 0 0,-1-1 0 0 0,0-1 0 0 0,22-4 0 0 0,-14 5 0 0 0,-9-2 0 0 0,-1 0 0 0 0,0 0 11 0 0,-1 0 32 0 0,24-22-33 0 0,-15 18-10 0 0,7-19 0 0 0,-16 16 0 0 0,27-27 0 0 0,-20 30 0 0 0,44-19 0 0 0,9 18-53 0 0,4 3 42 0 0,-46-2 11 0 0,-15 4 0 0 0,-1 0 0 0 0,1-1 0 0 0,-1 0 11 0 0,31-24 42 0 0,7-8-53 0 0,-34 26 4 0 0,-7 8-1 0 0,0-1-1 0 0,0 0 1 0 0,0 0-1 0 0,-1 0 1 0 0,1 0 0 0 0,0 0-1 0 0,-1 0 1 0 0,0 0-1 0 0,1-1 1 0 0,-1 1 0 0 0,0 0-1 0 0,0-1 1 0 0,0 1-1 0 0,0-1 1 0 0,-1 1 0 0 0,1-1-1 0 0,-1 0 1 0 0,1 1-1 0 0,-1-2-2 0 0,-5-25-87 0 0,31-9 97 0 0,-16 13 54 0 0,-3 10-64 0 0,5-11 0 0 0,-12 23 0 0 0,0-2 0 0 0,0-9 0 0 0,-3 10 0 0 0,1 1 0 0 0,-53-41 0 0 0,44 34-12 0 0,-45-24-150 0 0,-24 16 272 0 0,47 14-110 0 0,7-2 0 0 0,7 0 0 0 0,3-1 0 0 0,-41 4 56 0 0,35 7 32 0 0,-59 21-176 0 0,48-13 88 0 0,-17 16-88 0 0,27-22 88 0 0,-15 9 208 0 0,-18-11-208 0 0,18-29-298 0 0,34 23 284 0 0,-1-1 14 0 0,-4-3 0 0 0,-6-30 0 0 0,-18 13 0 0 0,29 21 0 0 0,-20-19 0 0 0,-25 11 229 0 0,15 7-137 0 0,1-14-174 0 0,-1 7-213 0 0,16-6 398 0 0,-27-10-206 0 0,42 23 103 0 0,1 1 0 0 0,-3-19 18 0 0,-31 9 28 0 0,-25 2-46 0 0,5 5 311 0 0,23-5-640 0 0,8 0 315 0 0,4-20 265 0 0,-17 4-134 0 0,35 24-117 0 0,1-2 0 0 0,7-28 0 0 0,-8-37-29 0 0,2 49-198 0 0,-7 5 227 0 0,0 0 0 0 0,7 10 0 0 0,0 1 0 0 0,-10-9-76 0 0,9 13 0 0 0,-40-24 60 0 0,0 28-48 0 0,38-3 47 0 0,3-1-64 0 0,1 0 5 0 0,-24 1-54 0 0,-33-1 130 0 0,34-3 0 0 0,18 3 0 0 0,2-2 0 0 0,-1 1 0 0 0,-1 1 0 0 0,1 0 0 0 0,-1 0 0 0 0,1 1 0 0 0,0-1 0 0 0,-1 1 0 0 0,1-1 0 0 0,0 1 0 0 0,0 1 0 0 0,0-1 0 0 0,0 1 0 0 0,0-1 0 0 0,0 1 0 0 0,0 0 0 0 0,0 0 0 0 0,-2 2 0 0 0,-16 16-53 0 0,11-8 106 0 0,-15 26-77 0 0,23-29 8 0 0,3-8-60 0 0,0 0 12 0 0,0 5 52 0 0,1 0 12 0 0,1 1 0 0 0,-2-1 0 0 0,1-1 0 0 0,-1 0 0 0 0,-1 2 0 0 0,-1-1 0 0 0,2-5 2 0 0,0 0-1 0 0,-1 0 1 0 0,1 1 0 0 0,0-1-1 0 0,0 0 1 0 0,-1 0 0 0 0,1 0-1 0 0,0 0 1 0 0,-1 0 0 0 0,1 0-1 0 0,-1 0 1 0 0,0 0 0 0 0,1 0-1 0 0,-1 0 1 0 0,0 0 0 0 0,0 0-1 0 0,1 0 1 0 0,-1 0 0 0 0,0-1-1 0 0,0 1 1 0 0,0 0-1 0 0,0 0 1 0 0,0-1 0 0 0,0 1-1 0 0,0-1 1 0 0,0 1 0 0 0,0-1-1 0 0,-1 1-1 0 0,-22 11 29 0 0,21-10 24 0 0,-14 2 11 0 0,-31 8-120 0 0,43-9 56 0 0,1 1 0 0 0,1-1 0 0 0,0 1 0 0 0,-1 0 0 0 0,1 0-16 0 0,1 0-48 0 0,0 0 48 0 0,-1 1 16 0 0,1 16 0 0 0,-3-5 0 0 0,5-11 0 0 0,0 1 0 0 0,-3-2 0 0 0,-1 1 0 0 0,-1-1 0 0 0,1 1 0 0 0,0-2 0 0 0,1 2 0 0 0,-1-1 0 0 0,-12 13 0 0 0,-8-2 0 0 0,20-11 0 0 0,1 0 0 0 0,6 13 0 0 0,-1-11 0 0 0,1-2 0 0 0,39 26 0 0 0,-38-28 0 0 0,-1 3 0 0 0,0 0 0 0 0,1 0 0 0 0,-1 2 0 0 0,-3 0 0 0 0,0-1 0 0 0,0-1 0 0 0,-15 33 64 0 0,11-34-64 0 0,-12 16 0 0 0,13-17 0 0 0,1 2 0 0 0,-1-1 11 0 0,-11 21 170 0 0,12-20-181 0 0,1-1 0 0 0,-1 0 0 0 0,0-1 11 0 0,2-2-8 0 0,-1 0 1 0 0,0 0-1 0 0,1 0 1 0 0,-1 0-1 0 0,0 0 1 0 0,0 0-1 0 0,0-1 0 0 0,0 1 1 0 0,0 0-1 0 0,0-1 1 0 0,0 1-1 0 0,0-1 1 0 0,0 1-1 0 0,0-1 1 0 0,0 1-1 0 0,0-1 1 0 0,0 0-1 0 0,0 1 0 0 0,0-1 1 0 0,0 0-1 0 0,-1 0 1 0 0,1 0-1 0 0,0 0 1 0 0,0 0-1 0 0,0 0 1 0 0,0 0-1 0 0,0-1 0 0 0,-1 1 1 0 0,1 0-1 0 0,0 0 1 0 0,0-1-1 0 0,0 1 1 0 0,0-1-1 0 0,0 0-3 0 0,-2-1 0 0 0,-1 1 0 0 0,1 0 0 0 0,1-1 0 0 0,-1 0 0 0 0,0 2 0 0 0,-1 1 0 0 0,1 2 0 0 0,2 0 0 0 0,0 1 0 0 0,-3 12 0 0 0,1 9 0 0 0,3-20 0 0 0,-5 16 0 0 0,2-2 0 0 0,0-8 0 0 0,2-7 0 0 0,1 0 0 0 0,1 0 0 0 0,0 1 0 0 0,0-1 0 0 0,0 21 0 0 0,2 5 64 0 0,-5-11-53 0 0,2-18 20 0 0,0-1-107 0 0,0 0-135 0 0,6-1-2034 0 0,0 1-6600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38.2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100 562 6072 0 0,'0'0'274'0'0,"0"0"0"0"0,0 0-132 0 0,0 0 102 0 0,0 0 63 0 0,0 0 12 0 0,0 0-37 0 0,0 0-154 0 0,0 0-54 0 0,0 0 31 0 0,0 0 94 0 0,0 0 38 0 0,0 0 10 0 0,0 0 6 0 0,0 0 23 0 0,0 0 11 0 0,0 0 1 0 0,0 0-2 0 0,0 0-4 0 0,0 0-2 0 0,0 0 0 0 0,0 0-4 0 0,0 0-16 0 0,-12 20 960 0 0,-29 21 2210 0 0,11-24-1905 0 0,26 3-362 0 0,4-19-1088 0 0,0-1 15 0 0,0 25 944 0 0,-1-20-332 0 0,20 31 432 0 0,-13-30-1124 0 0,0 0 1 0 0,16 16 96 0 0,-11 2 95 0 0,-10-22-184 0 0,0 1 0 0 0,1-1 0 0 0,-1 0-1 0 0,0 0 1 0 0,1 0 0 0 0,-1 0 0 0 0,1 0 0 0 0,0 0-1 0 0,0-1 1 0 0,0 1 0 0 0,0 0 0 0 0,0-1-1 0 0,0 1 1 0 0,0-1 0 0 0,0 0 0 0 0,0 0 0 0 0,1 0-1 0 0,-1 0 1 0 0,0 0 0 0 0,1-1 0 0 0,-1 1 0 0 0,1-1-1 0 0,-1 1 1 0 0,1-1 0 0 0,-1 0 0 0 0,1 0-1 0 0,0 0-17 0 0,4 2 48 0 0,15 12 16 0 0,6-4 122 0 0,4-9-46 0 0,-11 5-130 0 0,9-6 54 0 0,5-6 50 0 0,-34 6-189 0 0,-1 0-20 0 0,0 0-1 0 0,0 0 28 0 0,2 0 118 0 0,46-5 272 0 0,9-1-322 0 0,-31 0 0 0 0,5 2 27 0 0,-8-13 74 0 0,-13 0-101 0 0,9-61 0 0 0,-9-36 64 0 0,-20 71-64 0 0,10 38 0 0 0,-5-42 0 0 0,-1 31 54 0 0,-11-12-44 0 0,-19-4-10 0 0,-11 17 0 0 0,14 1 0 0 0,21 1 0 0 0,-1 2 0 0 0,12 10 0 0 0,0 0 0 0 0,0 0 0 0 0,0 0 0 0 0,0 0 0 0 0,0-1 0 0 0,0 1 0 0 0,1-1 0 0 0,-1 1 0 0 0,0 0 0 0 0,1-1 0 0 0,-1 1 0 0 0,1-1 0 0 0,-1 1 0 0 0,1-1 0 0 0,0 1 0 0 0,0-1 0 0 0,0 0 0 0 0,0 1 0 0 0,0-1 0 0 0,0 1 0 0 0,0-1 0 0 0,0 1 0 0 0,1-1 0 0 0,-1 1 0 0 0,0-1 0 0 0,1 1 0 0 0,-1-1 0 0 0,1 1 0 0 0,0-1 0 0 0,0 1 0 0 0,0-1 0 0 0,4-19 0 0 0,-3 8 54 0 0,-7-27 239 0 0,-8 23-280 0 0,12 13-13 0 0,28-38 0 0 0,-27 38 0 0 0,-16-17-296 0 0,15 21 374 0 0,1 0 3 0 0,-6-21-81 0 0,-27 4-160 0 0,32 17 229 0 0,1 0-1 0 0,-24-22-220 0 0,5 8 152 0 0,11 10 0 0 0,2-11 54 0 0,9-27-108 0 0,-12 21 97 0 0,10 10-96 0 0,0 10 10 0 0,-10 6 32 0 0,7-3 7 0 0,0 1 0 0 0,0-1 0 0 0,0 1 0 0 0,0 0 0 0 0,0 0 0 0 0,1 0 0 0 0,-1-1 0 0 0,1 1 0 0 0,0 1 0 0 0,0-1 0 0 0,0 0 0 0 0,1 0 0 0 0,-1 0-1 0 0,1 0 1 0 0,-1 4 4 0 0,-2 11-3 0 0,0 1 3 0 0,1 2 0 0 0,3-17 0 0 0,0 0 0 0 0,-1 0 0 0 0,-8 41 0 0 0,-12-5 0 0 0,12-26 0 0 0,-16 3 432 0 0,9-19-429 0 0,-12 2 2 0 0,17 8-5 0 0,3-2 0 0 0,5-2 0 0 0,-18 35-161 0 0,18-17-46 0 0,0-6 207 0 0,-5 9 0 0 0,3-10 20 0 0,-8 8 316 0 0,11-22-401 0 0,-20 6-23 0 0,0-4 125 0 0,20-3 11 0 0,2 1-96 0 0,4 1 48 0 0,0 1 64 0 0,0 0-48 0 0,-1 3-16 0 0,-1-3-16 0 0,6 16-48 0 0,7 10 128 0 0,-14-2-128 0 0,8-4 448 0 0,-5-21-384 0 0,0 0 0 0 0,6 8-77 0 0,8 3 258 0 0,-23 6-97 0 0,4-18-16 0 0,0-1-4 0 0,-29 33 0 0 0,12-20-64 0 0,14-11-18 0 0,2-2-82 0 0,1 0-47 0 0,7 4-4144 0 0,-7-4-3120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4:39.9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61 1087 4544 0 0,'0'0'208'0'0,"-1"1"-9"0"0,-23 13 2355 0 0,23-14-2034 0 0,1 0 7 0 0,0 0-13 0 0,0 0-54 0 0,-15 13 4171 0 0,66 6-3243 0 0,-31-17-636 0 0,-19-2-608 0 0,20 4 425 0 0,20 9-516 0 0,-23-3-38 0 0,-17-9 54 0 0,-1-1 5 0 0,0 0 35 0 0,0 0 83 0 0,15 0 907 0 0,13-7-1089 0 0,10-18-10 0 0,4-17 75 0 0,-11 24-22 0 0,-3 13-125 0 0,-23 7 72 0 0,35 6 0 0 0,44 8 64 0 0,-80-16-5 0 0,0 0-1 0 0,0 1 1 0 0,0-1 0 0 0,0 1-1 0 0,-1 0 1 0 0,1 0-1 0 0,0 0 1 0 0,0 0-1 0 0,0 0 1 0 0,-1 1-1 0 0,1 0 1 0 0,-1 0-1 0 0,1 0 1 0 0,-1 0-1 0 0,0 0 1 0 0,1 1-1 0 0,-1-1 1 0 0,-1 1-1 0 0,2 1-58 0 0,28 10 432 0 0,-15 5-432 0 0,-3-5 0 0 0,0-11-58 0 0,-5-12 244 0 0,32-20-266 0 0,-39 27 83 0 0,0 1-1 0 0,0-1 0 0 0,0-1 1 0 0,-1 1-1 0 0,1 0 0 0 0,-1 0 1 0 0,0-1-1 0 0,1 1 0 0 0,-1-1 1 0 0,0 1-1 0 0,0-1 0 0 0,-1 1 1 0 0,1-1-1 0 0,0 1 0 0 0,-1-1 0 0 0,0 0 1 0 0,1 1-1 0 0,-1-1 0 0 0,0 0 1 0 0,0 0-1 0 0,-1 1 0 0 0,1-1 1 0 0,-1 0-3 0 0,-1-35 74 0 0,4 8-74 0 0,-2-6 0 0 0,0 33 0 0 0,-26-40 0 0 0,19 30 0 0 0,-12-2 0 0 0,-2 10-12 0 0,20 4-36 0 0,1-1 36 0 0,12-31 12 0 0,3-41 0 0 0,-6 32 0 0 0,-16 16 0 0 0,2 3 0 0 0,29-6 0 0 0,6-9 0 0 0,-27 35 0 0 0,25-11 0 0 0,-11 15 0 0 0,7-11 0 0 0,9-34 54 0 0,33-78-44 0 0,-51 61-10 0 0,-20 38 0 0 0,-12-35 64 0 0,17 40-64 0 0,-1 14 0 0 0,1 1 0 0 0,0-1 0 0 0,0 1 0 0 0,0-1 0 0 0,0 1 0 0 0,0 0 0 0 0,1-1 0 0 0,0 1 0 0 0,0 0 0 0 0,0-1 0 0 0,0 1 0 0 0,0 0 0 0 0,0 0 0 0 0,1 0 0 0 0,0 0 0 0 0,-1 0 0 0 0,1 0 0 0 0,0 0 0 0 0,0 1 0 0 0,1-1 0 0 0,1-1 0 0 0,15-14 0 0 0,-16 14 0 0 0,16-72 0 0 0,-10 57 152 0 0,-4-2-248 0 0,-19-13 84 0 0,6 21-48 0 0,-15 3 60 0 0,-27 3 0 0 0,14 14 0 0 0,-9 12 0 0 0,-9 25 0 0 0,-6-25 0 0 0,36-9 168 0 0,-23 11-264 0 0,23-9 96 0 0,20-9 0 0 0,-13 18 0 0 0,-50 14 0 0 0,12-6 0 0 0,19-11 0 0 0,8-11 0 0 0,15-5 0 0 0,-4 6 0 0 0,15-8 0 0 0,-29-2 0 0 0,-14 4-24 0 0,17-11 38 0 0,23 6-28 0 0,3-14 14 0 0,-5 2 0 0 0,15-4 0 0 0,-5 15 0 0 0,0 0 0 0 0,-6 0 11 0 0,-1-10 42 0 0,4 9-53 0 0,-3 3-10 0 0,3 1-33 0 0,0-3 32 0 0,2 0 11 0 0,-3 0 0 0 0,5-1 0 0 0,-4-1 0 0 0,2 2 0 0 0,1 1 0 0 0,10-6 11 0 0,-3-4 106 0 0,-4 4-117 0 0,-12-12-10 0 0,4 17 10 0 0,1-14 10 0 0,0 15-13 0 0,0 1-1 0 0,0-1 0 0 0,0 1 0 0 0,0 0 0 0 0,-1 0 1 0 0,1-1-1 0 0,-1 1 0 0 0,0 0 0 0 0,1 0 0 0 0,-1 1 1 0 0,0-1-1 0 0,0 0 0 0 0,0 1 0 0 0,0-1 0 0 0,0 1 1 0 0,-1-1-1 0 0,1 1 0 0 0,0 0 0 0 0,-1 0 0 0 0,1 0 1 0 0,-1 0-1 0 0,1 1 0 0 0,-1-1 0 0 0,1 1 1 0 0,-1-1-1 0 0,0 1 4 0 0,-3-2-54 0 0,3 1 54 0 0,4 1 0 0 0,-33 4 0 0 0,12-1 0 0 0,1 1 0 0 0,-33 21-12 0 0,28-10-48 0 0,7-6 60 0 0,4 1 0 0 0,11-9 0 0 0,4 4 0 0 0,16 13 0 0 0,-3 5 0 0 0,3 10 0 0 0,-16-30 0 0 0,15 20 0 0 0,-6-6 0 0 0,33 11 0 0 0,-11-16 0 0 0,-26-6 0 0 0,-4-2 0 0 0,-7-2 0 0 0,7 2 0 0 0,18 14 0 0 0,-14-14 0 0 0,-14 14 0 0 0,7-15 0 0 0,6 3 0 0 0,-1-2 0 0 0,-6 5 0 0 0,0 3 0 0 0,0-9 0 0 0,-1 1 0 0 0,4 2 0 0 0,7 2 0 0 0,2-1 0 0 0,-9-3 0 0 0,1 0 0 0 0,-7 24 0 0 0,0-24 0 0 0,9 4 0 0 0,13 9 0 0 0,-15-13 0 0 0,-3-3 0 0 0,1-1 0 0 0,-1 0 0 0 0,1 1 0 0 0,-1-1 0 0 0,0 1 0 0 0,1 0 0 0 0,-1-1 0 0 0,0 1 0 0 0,1-1 0 0 0,-1 1 0 0 0,0 0 0 0 0,0-1 0 0 0,1 1 0 0 0,-1-1 0 0 0,0 1 0 0 0,0 0 0 0 0,0-1 0 0 0,0 1 0 0 0,0 0 0 0 0,0-1 0 0 0,0 1 0 0 0,0 0 0 0 0,0-1 0 0 0,0 1 0 0 0,-1 0 0 0 0,1-1 0 0 0,0 1 0 0 0,0-1 0 0 0,0 1 0 0 0,-1 0 0 0 0,1-1 0 0 0,0 1 0 0 0,-1-1 0 0 0,1 1 0 0 0,-1-1 0 0 0,1 1 0 0 0,-1-1 0 0 0,-2 6 0 0 0,3 0 0 0 0,6 13 0 0 0,-14 8 0 0 0,6-13 0 0 0,2-9 0 0 0,1 2 0 0 0,-6 11 0 0 0,6-13 0 0 0,-1 19 0 0 0,1-18 0 0 0,-4 32 72 0 0,-2-23-72 0 0,-11 11 118 0 0,5 0-33 0 0,0-17-21 0 0,-5 11-11 0 0,11-12-65 0 0,5-6-36 0 0,0 10 36 0 0,8 2 12 0 0,-12-9 0 0 0,-3 8 0 0 0,2-10 0 0 0,4 2 11 0 0,-4-2 42 0 0,4-1 1 0 0,2 8-97 0 0,2-6 32 0 0,-2 5 65 0 0,-8 1-53 0 0,-16 5 24 0 0,23-9-25 0 0,2 8 0 0 0,1 1 0 0 0,-19 15 0 0 0,-4 4 0 0 0,0 4 0 0 0,6-13 0 0 0,-2-10 0 0 0,8-3 0 0 0,7-9 0 0 0,-14 24 0 0 0,1 9 0 0 0,12-26 11 0 0,3-5 32 0 0,-1 0-21 0 0,0-4 37 0 0,0-1 8 0 0,0 8 81 0 0,0-8-80 0 0,6 0-1323 0 0,-6 0-132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38.285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100 562 6072 0 0,'0'0'274'0'0,"0"0"0"0"0,0 0-132 0 0,0 0 102 0 0,0 0 63 0 0,0 0 12 0 0,0 0-37 0 0,0 0-154 0 0,0 0-54 0 0,0 0 31 0 0,0 0 94 0 0,0 0 38 0 0,0 0 10 0 0,0 0 6 0 0,0 0 23 0 0,0 0 11 0 0,0 0 1 0 0,0 0-2 0 0,0 0-4 0 0,0 0-2 0 0,0 0 0 0 0,0 0-4 0 0,0 0-16 0 0,-12 20 960 0 0,-29 21 2210 0 0,11-24-1905 0 0,26 3-362 0 0,4-19-1088 0 0,0-1 15 0 0,0 25 944 0 0,-1-20-332 0 0,20 31 432 0 0,-13-30-1124 0 0,0 0 1 0 0,16 16 96 0 0,-11 2 95 0 0,-10-22-184 0 0,0 1 0 0 0,1-1 0 0 0,-1 0-1 0 0,0 0 1 0 0,1 0 0 0 0,-1 0 0 0 0,1 0 0 0 0,0 0-1 0 0,0-1 1 0 0,0 1 0 0 0,0 0 0 0 0,0-1-1 0 0,0 1 1 0 0,0-1 0 0 0,0 0 0 0 0,0 0 0 0 0,1 0-1 0 0,-1 0 1 0 0,0 0 0 0 0,1-1 0 0 0,-1 1 0 0 0,1-1-1 0 0,-1 1 1 0 0,1-1 0 0 0,-1 0 0 0 0,1 0-1 0 0,0 0-17 0 0,4 2 48 0 0,15 12 16 0 0,6-4 122 0 0,4-9-46 0 0,-11 5-130 0 0,9-6 54 0 0,5-6 50 0 0,-34 6-189 0 0,-1 0-20 0 0,0 0-1 0 0,0 0 28 0 0,2 0 118 0 0,46-5 272 0 0,9-1-322 0 0,-31 0 0 0 0,5 2 27 0 0,-8-13 74 0 0,-13 0-101 0 0,9-61 0 0 0,-9-36 64 0 0,-20 71-64 0 0,10 38 0 0 0,-5-42 0 0 0,-1 31 54 0 0,-11-12-44 0 0,-19-4-10 0 0,-11 17 0 0 0,14 1 0 0 0,21 1 0 0 0,-1 2 0 0 0,12 10 0 0 0,0 0 0 0 0,0 0 0 0 0,0 0 0 0 0,0 0 0 0 0,0-1 0 0 0,0 1 0 0 0,1-1 0 0 0,-1 1 0 0 0,0 0 0 0 0,1-1 0 0 0,-1 1 0 0 0,1-1 0 0 0,-1 1 0 0 0,1-1 0 0 0,0 1 0 0 0,0-1 0 0 0,0 0 0 0 0,0 1 0 0 0,0-1 0 0 0,0 1 0 0 0,0-1 0 0 0,0 1 0 0 0,1-1 0 0 0,-1 1 0 0 0,0-1 0 0 0,1 1 0 0 0,-1-1 0 0 0,1 1 0 0 0,0-1 0 0 0,0 1 0 0 0,0-1 0 0 0,4-19 0 0 0,-3 8 54 0 0,-7-27 239 0 0,-8 23-280 0 0,12 13-13 0 0,28-38 0 0 0,-27 38 0 0 0,-16-17-296 0 0,15 21 374 0 0,1 0 3 0 0,-6-21-81 0 0,-27 4-160 0 0,32 17 229 0 0,1 0-1 0 0,-24-22-220 0 0,5 8 152 0 0,11 10 0 0 0,2-11 54 0 0,9-27-108 0 0,-12 21 97 0 0,10 10-96 0 0,0 10 10 0 0,-10 6 32 0 0,7-3 7 0 0,0 1 0 0 0,0-1 0 0 0,0 1 0 0 0,0 0 0 0 0,0 0 0 0 0,1 0 0 0 0,-1-1 0 0 0,1 1 0 0 0,0 1 0 0 0,0-1 0 0 0,0 0 0 0 0,1 0 0 0 0,-1 0-1 0 0,1 0 1 0 0,-1 4 4 0 0,-2 11-3 0 0,0 1 3 0 0,1 2 0 0 0,3-17 0 0 0,0 0 0 0 0,-1 0 0 0 0,-8 41 0 0 0,-12-5 0 0 0,12-26 0 0 0,-16 3 432 0 0,9-19-429 0 0,-12 2 2 0 0,17 8-5 0 0,3-2 0 0 0,5-2 0 0 0,-18 35-161 0 0,18-17-46 0 0,0-6 207 0 0,-5 9 0 0 0,3-10 20 0 0,-8 8 316 0 0,11-22-401 0 0,-20 6-23 0 0,0-4 125 0 0,20-3 11 0 0,2 1-96 0 0,4 1 48 0 0,0 1 64 0 0,0 0-48 0 0,-1 3-16 0 0,-1-3-16 0 0,6 16-48 0 0,7 10 128 0 0,-14-2-128 0 0,8-4 448 0 0,-5-21-384 0 0,0 0 0 0 0,6 8-77 0 0,8 3 258 0 0,-23 6-97 0 0,4-18-16 0 0,0-1-4 0 0,-29 33 0 0 0,12-20-64 0 0,14-11-18 0 0,2-2-82 0 0,1 0-47 0 0,7 4-4144 0 0,-7-4-3120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26.74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47 2134 4144 0 0,'0'0'191'0'0,"0"0"181"0"0,0 0 655 0 0,0 0 285 0 0,0 0 58 0 0,0 0-120 0 0,0 0-526 0 0,0 0-232 0 0,0 0-48 0 0,0 0-2 0 0,0 0 32 0 0,0 0 20 0 0,0 0 2 0 0,0 0-36 0 0,0 0-152 0 0,0 0-70 0 0,0 0-12 0 0,0 0 16 0 0,0 0 78 0 0,0 0 31 0 0,0 0 8 0 0,0 0-10 0 0,0 0-44 0 0,0 0-17 0 0,9 0 545 0 0,-7 1-769 0 0,-1-1-1 0 0,1 0 1 0 0,0 1-1 0 0,0-1 1 0 0,0 1-1 0 0,-1 0 0 0 0,1 0 1 0 0,0 0-1 0 0,-1 0 1 0 0,1 0-1 0 0,-1 0 0 0 0,1 0 1 0 0,-1 0-1 0 0,1 0 1 0 0,-1 1-1 0 0,0-1 1 0 0,0 1-1 0 0,1-1 0 0 0,-1 1 1 0 0,0-1-1 0 0,-1 1 1 0 0,1 0-1 0 0,0-1-63 0 0,21 22 1253 0 0,8 23-173 0 0,-20-15-796 0 0,-10-30-236 0 0,17 24 250 0 0,-14-22-68 0 0,56 25 577 0 0,0-29-132 0 0,-8 15-361 0 0,-33-10-303 0 0,0 23 96 0 0,13 10-9 0 0,-16-26-44 0 0,-12-10-29 0 0,-2 0 44 0 0,-1-1-1 0 0,0 0-4 0 0,1 0-10 0 0,5 2-44 0 0,-2 1 5 0 0,-2-2 54 0 0,49 11 295 0 0,-50-11-360 0 0,0-1 1 0 0,0 0-1 0 0,0 0 0 0 0,0 0 0 0 0,0 1 0 0 0,0-1 1 0 0,0 0-1 0 0,0-1 0 0 0,0 1 0 0 0,0 0 1 0 0,0 0-1 0 0,0 0 0 0 0,0 0 0 0 0,0-1 0 0 0,0 1 1 0 0,0-1-1 0 0,0 1 0 0 0,0 0 0 0 0,0-1 0 0 0,-1 1 1 0 0,1-1-1 0 0,0 0 0 0 0,0 1 0 0 0,0-1 0 0 0,-1 0 1 0 0,1 1-1 0 0,0-1 0 0 0,-1 0 0 0 0,1 0 0 0 0,0-1-4 0 0,0 1 2 0 0,10-16 62 0 0,11-17-64 0 0,7 7 0 0 0,4-7 0 0 0,-6 26 0 0 0,36 1 128 0 0,-33 9-128 0 0,13-3 11 0 0,-4-4-54 0 0,-2 3 931 0 0,-30 3-888 0 0,19 4 0 0 0,-2-13 0 0 0,-4-7 296 0 0,17-20-392 0 0,-37 30 96 0 0,5-18 11 0 0,7-24 106 0 0,2 12-117 0 0,-14 12 64 0 0,2-57-64 0 0,1 9 11 0 0,-6 46 96 0 0,3-3-97 0 0,7-29-10 0 0,-6 20 0 0 0,46-41 0 0 0,-31 36 64 0 0,-6 18-64 0 0,44-31 0 0 0,-11-5 0 0 0,-24 29 0 0 0,-7-5 0 0 0,-12 20 0 0 0,0-20 0 0 0,0 33 4 0 0,1 0-1 0 0,-1 0 0 0 0,0-1 1 0 0,0 1-1 0 0,0 0 0 0 0,0 0 1 0 0,-1 0-1 0 0,1 0 0 0 0,-1 0 1 0 0,0 0-1 0 0,1 0 0 0 0,-1 0 1 0 0,-1 0-1 0 0,1 0 0 0 0,0 0 1 0 0,-1 0-4 0 0,-8-20 10 0 0,3-13-10 0 0,-24-15 0 0 0,45 9 0 0 0,-9 12 0 0 0,3-12 0 0 0,20 6 0 0 0,-16 19 0 0 0,14-19 0 0 0,-15 15 0 0 0,-10 17 0 0 0,1 2 0 0 0,-11-15-64 0 0,-17-38-18 0 0,-39 3 28 0 0,46 26 54 0 0,10-25-64 0 0,10 49 64 0 0,-1 0 0 0 0,0 0 0 0 0,1 0 0 0 0,-1 1 0 0 0,1-1 0 0 0,0 0 0 0 0,-1 0 0 0 0,1 1 0 0 0,0-1 0 0 0,0 0 0 0 0,0 1 0 0 0,1-1 0 0 0,-1 1 0 0 0,0-1 0 0 0,0 1 0 0 0,1 0 0 0 0,-1-1 0 0 0,1 1 0 0 0,-1 0 0 0 0,1 0 0 0 0,-1 0 0 0 0,1 0 0 0 0,0 0 0 0 0,0 1 0 0 0,-1-1 0 0 0,1 0 0 0 0,2 0 0 0 0,11-8 0 0 0,63-18 0 0 0,50-30 0 0 0,-85 36 0 0 0,8-16 0 0 0,-31 10 0 0 0,-16 11 0 0 0,-20-17 0 0 0,19-2 0 0 0,-9 13-53 0 0,-9 12-11 0 0,-2 8 53 0 0,-59-7 11 0 0,26 4 0 0 0,9-23 124 0 0,35 11-112 0 0,6 15-12 0 0,-1 1 0 0 0,1-1 0 0 0,0 1 0 0 0,0-1 0 0 0,-1 1 0 0 0,1-1 0 0 0,-1 1 0 0 0,1 0 0 0 0,-1-1 0 0 0,0 1 0 0 0,1 0 0 0 0,-1-1 0 0 0,0 1 0 0 0,0 0 0 0 0,0 0 0 0 0,0 0 0 0 0,0 0 0 0 0,0 0 0 0 0,0 0 0 0 0,-1 0 0 0 0,1 0 0 0 0,0 0 0 0 0,0 0 0 0 0,-1 1 0 0 0,1-1 0 0 0,-1 1 0 0 0,1-1 0 0 0,0 1 0 0 0,-1-1 0 0 0,1 1 0 0 0,-1 0 0 0 0,1-1 0 0 0,-1 1 0 0 0,0 0 0 0 0,-21-4-176 0 0,-10-2 242 0 0,-39 4-140 0 0,-8 4 85 0 0,76-2 21 0 0,2 0-64 0 0,-3 0 21 0 0,0 0 11 0 0,-24-2 0 0 0,3 5 0 0 0,9-5 75 0 0,-13-8-142 0 0,-6-33 57 0 0,-5 20 66 0 0,11 49-46 0 0,-20 10-10 0 0,46-33 0 0 0,-37 51 0 0 0,38-48 0 0 0,2-4 0 0 0,-1-1 0 0 0,1 1 0 0 0,-1-1 0 0 0,0 1 0 0 0,0-1 0 0 0,0 1 0 0 0,0-1 0 0 0,0 0 0 0 0,0 0 0 0 0,0 0 0 0 0,0 0 0 0 0,0 0 0 0 0,-1 0 0 0 0,1-1 0 0 0,0 1 0 0 0,-1-1 0 0 0,1 0 0 0 0,0 0 0 0 0,-1 1 0 0 0,1-1 0 0 0,1 0 0 0 0,-32 14-16 0 0,32-14-61 0 0,1 0-6 0 0,0 0 17 0 0,-4 2 52 0 0,3-2 20 0 0,0 0 0 0 0,0 1 1 0 0,0-1-1 0 0,-1 0 0 0 0,1 0 0 0 0,0 0 0 0 0,0 0 0 0 0,0 0 0 0 0,0 0 0 0 0,0 0 1 0 0,0 0-1 0 0,0 0 0 0 0,0 0 0 0 0,0-1 0 0 0,0 1 0 0 0,0 0 0 0 0,0-1 0 0 0,0 1 1 0 0,0-1-1 0 0,0 1 0 0 0,0-1 0 0 0,0 1 0 0 0,0-1 0 0 0,0 0 0 0 0,0 1 0 0 0,1-1 0 0 0,-1 0 1 0 0,0 0-1 0 0,0 0 0 0 0,1 0 0 0 0,-1 1 0 0 0,1-1 0 0 0,-1 0 0 0 0,1 0 0 0 0,-1 0 1 0 0,1-1-7 0 0,-11-14 59 0 0,-4-25-59 0 0,11 33-22 0 0,3 6 9 0 0,0 0 0 0 0,0 0 0 0 0,0 0 0 0 0,0 0 0 0 0,0 0 0 0 0,0 0 1 0 0,1 0-1 0 0,-1 0 0 0 0,1-1 0 0 0,0 1 0 0 0,-1 0 0 0 0,1 0 0 0 0,0-1 0 0 0,0 1 1 0 0,0 0-1 0 0,1 0 0 0 0,-1-1 0 0 0,1 1 0 0 0,-1 0 0 0 0,1-1 13 0 0,12-41 0 0 0,-1 9 0 0 0,26-35 0 0 0,-9 23 0 0 0,-20 14 0 0 0,-9 29 0 0 0,10-19 206 0 0,9-5-196 0 0,-12-18-74 0 0,-7 45 118 0 0,1-2-44 0 0,3-8-211 0 0,-4 10 270 0 0,0 1-1 0 0,-1 0-14 0 0,-1-1-61 0 0,0 1 0 0 0,0 0 1 0 0,0-1-1 0 0,0 1 0 0 0,0 0 1 0 0,0 0-1 0 0,0 0 1 0 0,0 0-1 0 0,0 0 0 0 0,-1 1 1 0 0,1-1-1 0 0,0 1 1 0 0,0-1-1 0 0,1 1 0 0 0,-1 0 1 0 0,0-1-1 0 0,0 1 1 0 0,0 0-1 0 0,0 0 0 0 0,1 1 1 0 0,-1-1 6 0 0,1-1-13 0 0,-72 48-41 0 0,25-6-12 0 0,34-27 52 0 0,9-13 16 0 0,1 0-1 0 0,-1 1 0 0 0,1-1 1 0 0,0 1-1 0 0,0 0 1 0 0,0 0-1 0 0,0 1 1 0 0,0-1-1 0 0,1 1 0 0 0,0 0 1 0 0,0 0-1 0 0,0 0 1 0 0,0 1-1 0 0,0-1 0 0 0,1 0 1 0 0,0 1-1 0 0,-2 4-1 0 0,-22 13-61 0 0,16 4 50 0 0,-9 19 11 0 0,0-23 0 0 0,14-18 0 0 0,1 1 0 0 0,2 1 0 0 0,0 1 0 0 0,-1-1 0 0 0,1 0 0 0 0,-1 0 0 0 0,-1 0 0 0 0,1 0 0 0 0,-1 0 0 0 0,0-1 0 0 0,-1 0 0 0 0,1 0 0 0 0,-1 0 0 0 0,0 0 0 0 0,-2 1 0 0 0,-45 27 64 0 0,43-20-64 0 0,-19 17 0 0 0,-16 5 0 0 0,38-23-10 0 0,5-10-33 0 0,-4 22 96 0 0,6-23 1 0 0,1 1-57 0 0,-1 0 0 0 0,1 0 1 0 0,0 0-1 0 0,0-1 1 0 0,0 1-1 0 0,0-1 1 0 0,1 0-1 0 0,-1 1 1 0 0,0-1-1 0 0,0 0 0 0 0,1 0 1 0 0,-1-1-1 0 0,0 1 1 0 0,1 0-1 0 0,-1-1 1 0 0,1 1-1 0 0,-1-1 1 0 0,1 0-1 0 0,-1 0 1 0 0,1 0-1 0 0,0 0 3 0 0,23 4 0 0 0,54 10-64 0 0,-61-12 64 0 0,-5 4 12 0 0,-14-5 36 0 0,-2 3-36 0 0,-1 2-12 0 0,-18 19 0 0 0,-17 1 64 0 0,-42 14-64 0 0,39-17 0 0 0,18 0 0 0 0,9 0 11 0 0,14-22 78 0 0,0 20-197 0 0,-2-11 117 0 0,9 14 14 0 0,-4-20-23 0 0,-2 15-64 0 0,-4-3 64 0 0,-2-5 0 0 0,1-9 0 0 0,-56 6 0 0 0,37-4 0 0 0,19-3 0 0 0,1-1 0 0 0,-7 11 0 0 0,8-7 0 0 0,2 2 0 0 0,2 43 0 0 0,0-32 0 0 0,-1-11 0 0 0,6 21 0 0 0,-1 7 0 0 0,-8-4 0 0 0,2-26 0 0 0,-1 0 0 0 0,0 0 0 0 0,1 2 0 0 0,-2-1 0 0 0,2-2 15 0 0,0 5 225 0 0,0-7-299 0 0,0 0-9 0 0,0 3 15 0 0,0 1 42 0 0,14 17 227 0 0,40-1-194 0 0,-5-19-89 0 0,-47-1 110 0 0,-1 2-43 0 0,1-2-43 0 0,1 0 29 0 0,-2-1 13 0 0,-1 0-1 0 0,1 1 1 0 0,0-1-1 0 0,0 0 1 0 0,-1 1-1 0 0,1-1 0 0 0,0 1 1 0 0,0-1-1 0 0,-1 1 1 0 0,1-1-1 0 0,-1 1 1 0 0,1 0-1 0 0,0-1 0 0 0,-1 1 1 0 0,1 0-1 0 0,-1-1 1 0 0,0 1-1 0 0,1 0 1 0 0,-1 0-1 0 0,0-1 0 0 0,1 1 1 0 0,-1 0-1 0 0,0 0 1 0 0,0 0-1 0 0,1-1 1 0 0,-1 1-1 0 0,0 0 0 0 0,0 0 1 0 0,0 0-1 0 0,0 0 1 0 0,0-1-1 0 0,0 1 1 0 0,-1 0-1 0 0,1 0 0 0 0,0 0 1 0 0,0 0-1 0 0,-1-1 1 0 0,1 1-1 0 0,0 0 2 0 0,-9 19 0 0 0,-11 14 0 0 0,6-21 0 0 0,3-1 0 0 0,-1 3 0 0 0,-12 19 0 0 0,10-7 0 0 0,4-18 0 0 0,1-22 64 0 0,-5-48 0 0 0,11 17-64 0 0,-15 52 0 0 0,15-4 0 0 0,-6 43 0 0 0,8-31 0 0 0,2-10 0 0 0,1-1 0 0 0,-2 1 0 0 0,2-1 0 0 0,-2 0 0 0 0,0 0 0 0 0,-2 1 0 0 0,-7 25 0 0 0,6-14 0 0 0,-10 28 0 0 0,13-16 0 0 0,4-20 0 0 0,12 21 0 0 0,-9-18 0 0 0,-2 1 0 0 0,11 12 0 0 0,-1-6 0 0 0,-12-9 0 0 0,1-5 0 0 0,10 20 0 0 0,-11-20 0 0 0,1 1 0 0 0,-1-1 0 0 0,-1 0 0 0 0,1 2 0 0 0,-2-2 0 0 0,0 0 0 0 0,-1 1 0 0 0,3 1 0 0 0,1-1 0 0 0,-1-1 0 0 0,1-2 0 0 0,1 2 0 0 0,0-1 0 0 0,2-2 0 0 0,-2 1 0 0 0,1-1 0 0 0,0 1 0 0 0,-1 0 0 0 0,27 18 0 0 0,-13-9 0 0 0,-16-10 0 0 0,19 7 0 0 0,-8 1 107 0 0,-13-9-139 0 0,-1 2 32 0 0,0-1 43 0 0,0 3-33 0 0,0 0-10 0 0,0 0 0 0 0,0 0 0 0 0,-7 23-10 0 0,-4 5 20 0 0,11-29-10 0 0,-3 28 0 0 0,-6-11 0 0 0,-1 15 0 0 0,8-32 0 0 0,2 2 0 0 0,-3-1 0 0 0,-6 18 0 0 0,9-17 0 0 0,-2-1 0 0 0,2 1 0 0 0,0 0 0 0 0,-2-1 0 0 0,1 0 0 0 0,-1 0 0 0 0,1 1 0 0 0,-1-2 0 0 0,0 0 0 0 0,0-1 0 0 0,0 2 0 0 0,-13 19 0 0 0,13-23 0 0 0,-10 7 0 0 0,9-6 0 0 0,-20 17 0 0 0,10-11 0 0 0,11-6 0 0 0,0 1 0 0 0,-1 0 0 0 0,-1 0 0 0 0,2 0 0 0 0,1 0 0 0 0,-2 1 0 0 0,2-2 12 0 0,1-1 52 0 0,0-1-4 0 0,0 0-120 0 0,0 0-52 0 0,0 0-145 0 0,0 0-60 0 0,0 0-1673 0 0,0 0-6625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1:26.74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47 2134 4144 0 0,'0'0'191'0'0,"0"0"181"0"0,0 0 655 0 0,0 0 285 0 0,0 0 58 0 0,0 0-120 0 0,0 0-526 0 0,0 0-232 0 0,0 0-48 0 0,0 0-2 0 0,0 0 32 0 0,0 0 20 0 0,0 0 2 0 0,0 0-36 0 0,0 0-152 0 0,0 0-70 0 0,0 0-12 0 0,0 0 16 0 0,0 0 78 0 0,0 0 31 0 0,0 0 8 0 0,0 0-10 0 0,0 0-44 0 0,0 0-17 0 0,9 0 545 0 0,-7 1-769 0 0,-1-1-1 0 0,1 0 1 0 0,0 1-1 0 0,0-1 1 0 0,0 1-1 0 0,-1 0 0 0 0,1 0 1 0 0,0 0-1 0 0,-1 0 1 0 0,1 0-1 0 0,-1 0 0 0 0,1 0 1 0 0,-1 0-1 0 0,1 0 1 0 0,-1 1-1 0 0,0-1 1 0 0,0 1-1 0 0,1-1 0 0 0,-1 1 1 0 0,0-1-1 0 0,-1 1 1 0 0,1 0-1 0 0,0-1-63 0 0,21 22 1253 0 0,8 23-173 0 0,-20-15-796 0 0,-10-30-236 0 0,17 24 250 0 0,-14-22-68 0 0,56 25 577 0 0,0-29-132 0 0,-8 15-361 0 0,-33-10-303 0 0,0 23 96 0 0,13 10-9 0 0,-16-26-44 0 0,-12-10-29 0 0,-2 0 44 0 0,-1-1-1 0 0,0 0-4 0 0,1 0-10 0 0,5 2-44 0 0,-2 1 5 0 0,-2-2 54 0 0,49 11 295 0 0,-50-11-360 0 0,0-1 1 0 0,0 0-1 0 0,0 0 0 0 0,0 0 0 0 0,0 1 0 0 0,0-1 1 0 0,0 0-1 0 0,0-1 0 0 0,0 1 0 0 0,0 0 1 0 0,0 0-1 0 0,0 0 0 0 0,0 0 0 0 0,0-1 0 0 0,0 1 1 0 0,0-1-1 0 0,0 1 0 0 0,0 0 0 0 0,0-1 0 0 0,-1 1 1 0 0,1-1-1 0 0,0 0 0 0 0,0 1 0 0 0,0-1 0 0 0,-1 0 1 0 0,1 1-1 0 0,0-1 0 0 0,-1 0 0 0 0,1 0 0 0 0,0-1-4 0 0,0 1 2 0 0,10-16 62 0 0,11-17-64 0 0,7 7 0 0 0,4-7 0 0 0,-6 26 0 0 0,36 1 128 0 0,-33 9-128 0 0,13-3 11 0 0,-4-4-54 0 0,-2 3 931 0 0,-30 3-888 0 0,19 4 0 0 0,-2-13 0 0 0,-4-7 296 0 0,17-20-392 0 0,-37 30 96 0 0,5-18 11 0 0,7-24 106 0 0,2 12-117 0 0,-14 12 64 0 0,2-57-64 0 0,1 9 11 0 0,-6 46 96 0 0,3-3-97 0 0,7-29-10 0 0,-6 20 0 0 0,46-41 0 0 0,-31 36 64 0 0,-6 18-64 0 0,44-31 0 0 0,-11-5 0 0 0,-24 29 0 0 0,-7-5 0 0 0,-12 20 0 0 0,0-20 0 0 0,0 33 4 0 0,1 0-1 0 0,-1 0 0 0 0,0-1 1 0 0,0 1-1 0 0,0 0 0 0 0,0 0 1 0 0,-1 0-1 0 0,1 0 0 0 0,-1 0 1 0 0,0 0-1 0 0,1 0 0 0 0,-1 0 1 0 0,-1 0-1 0 0,1 0 0 0 0,0 0 1 0 0,-1 0-4 0 0,-8-20 10 0 0,3-13-10 0 0,-24-15 0 0 0,45 9 0 0 0,-9 12 0 0 0,3-12 0 0 0,20 6 0 0 0,-16 19 0 0 0,14-19 0 0 0,-15 15 0 0 0,-10 17 0 0 0,1 2 0 0 0,-11-15-64 0 0,-17-38-18 0 0,-39 3 28 0 0,46 26 54 0 0,10-25-64 0 0,10 49 64 0 0,-1 0 0 0 0,0 0 0 0 0,1 0 0 0 0,-1 1 0 0 0,1-1 0 0 0,0 0 0 0 0,-1 0 0 0 0,1 1 0 0 0,0-1 0 0 0,0 0 0 0 0,0 1 0 0 0,1-1 0 0 0,-1 1 0 0 0,0-1 0 0 0,0 1 0 0 0,1 0 0 0 0,-1-1 0 0 0,1 1 0 0 0,-1 0 0 0 0,1 0 0 0 0,-1 0 0 0 0,1 0 0 0 0,0 0 0 0 0,0 1 0 0 0,-1-1 0 0 0,1 0 0 0 0,2 0 0 0 0,11-8 0 0 0,63-18 0 0 0,50-30 0 0 0,-85 36 0 0 0,8-16 0 0 0,-31 10 0 0 0,-16 11 0 0 0,-20-17 0 0 0,19-2 0 0 0,-9 13-53 0 0,-9 12-11 0 0,-2 8 53 0 0,-59-7 11 0 0,26 4 0 0 0,9-23 124 0 0,35 11-112 0 0,6 15-12 0 0,-1 1 0 0 0,1-1 0 0 0,0 1 0 0 0,0-1 0 0 0,-1 1 0 0 0,1-1 0 0 0,-1 1 0 0 0,1 0 0 0 0,-1-1 0 0 0,0 1 0 0 0,1 0 0 0 0,-1-1 0 0 0,0 1 0 0 0,0 0 0 0 0,0 0 0 0 0,0 0 0 0 0,0 0 0 0 0,0 0 0 0 0,0 0 0 0 0,-1 0 0 0 0,1 0 0 0 0,0 0 0 0 0,0 0 0 0 0,-1 1 0 0 0,1-1 0 0 0,-1 1 0 0 0,1-1 0 0 0,0 1 0 0 0,-1-1 0 0 0,1 1 0 0 0,-1 0 0 0 0,1-1 0 0 0,-1 1 0 0 0,0 0 0 0 0,-21-4-176 0 0,-10-2 242 0 0,-39 4-140 0 0,-8 4 85 0 0,76-2 21 0 0,2 0-64 0 0,-3 0 21 0 0,0 0 11 0 0,-24-2 0 0 0,3 5 0 0 0,9-5 75 0 0,-13-8-142 0 0,-6-33 57 0 0,-5 20 66 0 0,11 49-46 0 0,-20 10-10 0 0,46-33 0 0 0,-37 51 0 0 0,38-48 0 0 0,2-4 0 0 0,-1-1 0 0 0,1 1 0 0 0,-1-1 0 0 0,0 1 0 0 0,0-1 0 0 0,0 1 0 0 0,0-1 0 0 0,0 0 0 0 0,0 0 0 0 0,0 0 0 0 0,0 0 0 0 0,0 0 0 0 0,-1 0 0 0 0,1-1 0 0 0,0 1 0 0 0,-1-1 0 0 0,1 0 0 0 0,0 0 0 0 0,-1 1 0 0 0,1-1 0 0 0,1 0 0 0 0,-32 14-16 0 0,32-14-61 0 0,1 0-6 0 0,0 0 17 0 0,-4 2 52 0 0,3-2 20 0 0,0 0 0 0 0,0 1 1 0 0,0-1-1 0 0,-1 0 0 0 0,1 0 0 0 0,0 0 0 0 0,0 0 0 0 0,0 0 0 0 0,0 0 0 0 0,0 0 1 0 0,0 0-1 0 0,0 0 0 0 0,0 0 0 0 0,0-1 0 0 0,0 1 0 0 0,0 0 0 0 0,0-1 0 0 0,0 1 1 0 0,0-1-1 0 0,0 1 0 0 0,0-1 0 0 0,0 1 0 0 0,0-1 0 0 0,0 0 0 0 0,0 1 0 0 0,1-1 0 0 0,-1 0 1 0 0,0 0-1 0 0,0 0 0 0 0,1 0 0 0 0,-1 1 0 0 0,1-1 0 0 0,-1 0 0 0 0,1 0 0 0 0,-1 0 1 0 0,1-1-7 0 0,-11-14 59 0 0,-4-25-59 0 0,11 33-22 0 0,3 6 9 0 0,0 0 0 0 0,0 0 0 0 0,0 0 0 0 0,0 0 0 0 0,0 0 0 0 0,0 0 1 0 0,1 0-1 0 0,-1 0 0 0 0,1-1 0 0 0,0 1 0 0 0,-1 0 0 0 0,1 0 0 0 0,0-1 0 0 0,0 1 1 0 0,0 0-1 0 0,1 0 0 0 0,-1-1 0 0 0,1 1 0 0 0,-1 0 0 0 0,1-1 13 0 0,12-41 0 0 0,-1 9 0 0 0,26-35 0 0 0,-9 23 0 0 0,-20 14 0 0 0,-9 29 0 0 0,10-19 206 0 0,9-5-196 0 0,-12-18-74 0 0,-7 45 118 0 0,1-2-44 0 0,3-8-211 0 0,-4 10 270 0 0,0 1-1 0 0,-1 0-14 0 0,-1-1-61 0 0,0 1 0 0 0,0 0 1 0 0,0-1-1 0 0,0 1 0 0 0,0 0 1 0 0,0 0-1 0 0,0 0 1 0 0,0 0-1 0 0,0 0 0 0 0,-1 1 1 0 0,1-1-1 0 0,0 1 1 0 0,0-1-1 0 0,1 1 0 0 0,-1 0 1 0 0,0-1-1 0 0,0 1 1 0 0,0 0-1 0 0,0 0 0 0 0,1 1 1 0 0,-1-1 6 0 0,1-1-13 0 0,-72 48-41 0 0,25-6-12 0 0,34-27 52 0 0,9-13 16 0 0,1 0-1 0 0,-1 1 0 0 0,1-1 1 0 0,0 1-1 0 0,0 0 1 0 0,0 0-1 0 0,0 1 1 0 0,0-1-1 0 0,1 1 0 0 0,0 0 1 0 0,0 0-1 0 0,0 0 1 0 0,0 1-1 0 0,0-1 0 0 0,1 0 1 0 0,0 1-1 0 0,-2 4-1 0 0,-22 13-61 0 0,16 4 50 0 0,-9 19 11 0 0,0-23 0 0 0,14-18 0 0 0,1 1 0 0 0,2 1 0 0 0,0 1 0 0 0,-1-1 0 0 0,1 0 0 0 0,-1 0 0 0 0,-1 0 0 0 0,1 0 0 0 0,-1 0 0 0 0,0-1 0 0 0,-1 0 0 0 0,1 0 0 0 0,-1 0 0 0 0,0 0 0 0 0,-2 1 0 0 0,-45 27 64 0 0,43-20-64 0 0,-19 17 0 0 0,-16 5 0 0 0,38-23-10 0 0,5-10-33 0 0,-4 22 96 0 0,6-23 1 0 0,1 1-57 0 0,-1 0 0 0 0,1 0 1 0 0,0 0-1 0 0,0-1 1 0 0,0 1-1 0 0,0-1 1 0 0,1 0-1 0 0,-1 1 1 0 0,0-1-1 0 0,0 0 0 0 0,1 0 1 0 0,-1-1-1 0 0,0 1 1 0 0,1 0-1 0 0,-1-1 1 0 0,1 1-1 0 0,-1-1 1 0 0,1 0-1 0 0,-1 0 1 0 0,1 0-1 0 0,0 0 3 0 0,23 4 0 0 0,54 10-64 0 0,-61-12 64 0 0,-5 4 12 0 0,-14-5 36 0 0,-2 3-36 0 0,-1 2-12 0 0,-18 19 0 0 0,-17 1 64 0 0,-42 14-64 0 0,39-17 0 0 0,18 0 0 0 0,9 0 11 0 0,14-22 78 0 0,0 20-197 0 0,-2-11 117 0 0,9 14 14 0 0,-4-20-23 0 0,-2 15-64 0 0,-4-3 64 0 0,-2-5 0 0 0,1-9 0 0 0,-56 6 0 0 0,37-4 0 0 0,19-3 0 0 0,1-1 0 0 0,-7 11 0 0 0,8-7 0 0 0,2 2 0 0 0,2 43 0 0 0,0-32 0 0 0,-1-11 0 0 0,6 21 0 0 0,-1 7 0 0 0,-8-4 0 0 0,2-26 0 0 0,-1 0 0 0 0,0 0 0 0 0,1 2 0 0 0,-2-1 0 0 0,2-2 15 0 0,0 5 225 0 0,0-7-299 0 0,0 0-9 0 0,0 3 15 0 0,0 1 42 0 0,14 17 227 0 0,40-1-194 0 0,-5-19-89 0 0,-47-1 110 0 0,-1 2-43 0 0,1-2-43 0 0,1 0 29 0 0,-2-1 13 0 0,-1 0-1 0 0,1 1 1 0 0,0-1-1 0 0,0 0 1 0 0,-1 1-1 0 0,1-1 0 0 0,0 1 1 0 0,0-1-1 0 0,-1 1 1 0 0,1-1-1 0 0,-1 1 1 0 0,1 0-1 0 0,0-1 0 0 0,-1 1 1 0 0,1 0-1 0 0,-1-1 1 0 0,0 1-1 0 0,1 0 1 0 0,-1 0-1 0 0,0-1 0 0 0,1 1 1 0 0,-1 0-1 0 0,0 0 1 0 0,0 0-1 0 0,1-1 1 0 0,-1 1-1 0 0,0 0 0 0 0,0 0 1 0 0,0 0-1 0 0,0 0 1 0 0,0-1-1 0 0,0 1 1 0 0,-1 0-1 0 0,1 0 0 0 0,0 0 1 0 0,0 0-1 0 0,-1-1 1 0 0,1 1-1 0 0,0 0 2 0 0,-9 19 0 0 0,-11 14 0 0 0,6-21 0 0 0,3-1 0 0 0,-1 3 0 0 0,-12 19 0 0 0,10-7 0 0 0,4-18 0 0 0,1-22 64 0 0,-5-48 0 0 0,11 17-64 0 0,-15 52 0 0 0,15-4 0 0 0,-6 43 0 0 0,8-31 0 0 0,2-10 0 0 0,1-1 0 0 0,-2 1 0 0 0,2-1 0 0 0,-2 0 0 0 0,0 0 0 0 0,-2 1 0 0 0,-7 25 0 0 0,6-14 0 0 0,-10 28 0 0 0,13-16 0 0 0,4-20 0 0 0,12 21 0 0 0,-9-18 0 0 0,-2 1 0 0 0,11 12 0 0 0,-1-6 0 0 0,-12-9 0 0 0,1-5 0 0 0,10 20 0 0 0,-11-20 0 0 0,1 1 0 0 0,-1-1 0 0 0,-1 0 0 0 0,1 2 0 0 0,-2-2 0 0 0,0 0 0 0 0,-1 1 0 0 0,3 1 0 0 0,1-1 0 0 0,-1-1 0 0 0,1-2 0 0 0,1 2 0 0 0,0-1 0 0 0,2-2 0 0 0,-2 1 0 0 0,1-1 0 0 0,0 1 0 0 0,-1 0 0 0 0,27 18 0 0 0,-13-9 0 0 0,-16-10 0 0 0,19 7 0 0 0,-8 1 107 0 0,-13-9-139 0 0,-1 2 32 0 0,0-1 43 0 0,0 3-33 0 0,0 0-10 0 0,0 0 0 0 0,0 0 0 0 0,-7 23-10 0 0,-4 5 20 0 0,11-29-10 0 0,-3 28 0 0 0,-6-11 0 0 0,-1 15 0 0 0,8-32 0 0 0,2 2 0 0 0,-3-1 0 0 0,-6 18 0 0 0,9-17 0 0 0,-2-1 0 0 0,2 1 0 0 0,0 0 0 0 0,-2-1 0 0 0,1 0 0 0 0,-1 0 0 0 0,1 1 0 0 0,-1-2 0 0 0,0 0 0 0 0,0-1 0 0 0,0 2 0 0 0,-13 19 0 0 0,13-23 0 0 0,-10 7 0 0 0,9-6 0 0 0,-20 17 0 0 0,10-11 0 0 0,11-6 0 0 0,0 1 0 0 0,-1 0 0 0 0,-1 0 0 0 0,2 0 0 0 0,1 0 0 0 0,-2 1 0 0 0,2-2 12 0 0,1-1 52 0 0,0-1-4 0 0,0 0-120 0 0,0 0-52 0 0,0 0-145 0 0,0 0-60 0 0,0 0-1673 0 0,0 0-6625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54:39.976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61 1087 4544 0 0,'0'0'208'0'0,"-1"1"-9"0"0,-23 13 2355 0 0,23-14-2034 0 0,1 0 7 0 0,0 0-13 0 0,0 0-54 0 0,-15 13 4171 0 0,66 6-3243 0 0,-31-17-636 0 0,-19-2-608 0 0,20 4 425 0 0,20 9-516 0 0,-23-3-38 0 0,-17-9 54 0 0,-1-1 5 0 0,0 0 35 0 0,0 0 83 0 0,15 0 907 0 0,13-7-1089 0 0,10-18-10 0 0,4-17 75 0 0,-11 24-22 0 0,-3 13-125 0 0,-23 7 72 0 0,35 6 0 0 0,44 8 64 0 0,-80-16-5 0 0,0 0-1 0 0,0 1 1 0 0,0-1 0 0 0,0 1-1 0 0,-1 0 1 0 0,1 0-1 0 0,0 0 1 0 0,0 0-1 0 0,0 0 1 0 0,-1 1-1 0 0,1 0 1 0 0,-1 0-1 0 0,1 0 1 0 0,-1 0-1 0 0,0 0 1 0 0,1 1-1 0 0,-1-1 1 0 0,-1 1-1 0 0,2 1-58 0 0,28 10 432 0 0,-15 5-432 0 0,-3-5 0 0 0,0-11-58 0 0,-5-12 244 0 0,32-20-266 0 0,-39 27 83 0 0,0 1-1 0 0,0-1 0 0 0,0-1 1 0 0,-1 1-1 0 0,1 0 0 0 0,-1 0 1 0 0,0-1-1 0 0,1 1 0 0 0,-1-1 1 0 0,0 1-1 0 0,0-1 0 0 0,-1 1 1 0 0,1-1-1 0 0,0 1 0 0 0,-1-1 0 0 0,0 0 1 0 0,1 1-1 0 0,-1-1 0 0 0,0 0 1 0 0,0 0-1 0 0,-1 1 0 0 0,1-1 1 0 0,-1 0-3 0 0,-1-35 74 0 0,4 8-74 0 0,-2-6 0 0 0,0 33 0 0 0,-26-40 0 0 0,19 30 0 0 0,-12-2 0 0 0,-2 10-12 0 0,20 4-36 0 0,1-1 36 0 0,12-31 12 0 0,3-41 0 0 0,-6 32 0 0 0,-16 16 0 0 0,2 3 0 0 0,29-6 0 0 0,6-9 0 0 0,-27 35 0 0 0,25-11 0 0 0,-11 15 0 0 0,7-11 0 0 0,9-34 54 0 0,33-78-44 0 0,-51 61-10 0 0,-20 38 0 0 0,-12-35 64 0 0,17 40-64 0 0,-1 14 0 0 0,1 1 0 0 0,0-1 0 0 0,0 1 0 0 0,0-1 0 0 0,0 1 0 0 0,0 0 0 0 0,1-1 0 0 0,0 1 0 0 0,0 0 0 0 0,0-1 0 0 0,0 1 0 0 0,0 0 0 0 0,0 0 0 0 0,1 0 0 0 0,0 0 0 0 0,-1 0 0 0 0,1 0 0 0 0,0 0 0 0 0,0 1 0 0 0,1-1 0 0 0,1-1 0 0 0,15-14 0 0 0,-16 14 0 0 0,16-72 0 0 0,-10 57 152 0 0,-4-2-248 0 0,-19-13 84 0 0,6 21-48 0 0,-15 3 60 0 0,-27 3 0 0 0,14 14 0 0 0,-9 12 0 0 0,-9 25 0 0 0,-6-25 0 0 0,36-9 168 0 0,-23 11-264 0 0,23-9 96 0 0,20-9 0 0 0,-13 18 0 0 0,-50 14 0 0 0,12-6 0 0 0,19-11 0 0 0,8-11 0 0 0,15-5 0 0 0,-4 6 0 0 0,15-8 0 0 0,-29-2 0 0 0,-14 4-24 0 0,17-11 38 0 0,23 6-28 0 0,3-14 14 0 0,-5 2 0 0 0,15-4 0 0 0,-5 15 0 0 0,0 0 0 0 0,-6 0 11 0 0,-1-10 42 0 0,4 9-53 0 0,-3 3-10 0 0,3 1-33 0 0,0-3 32 0 0,2 0 11 0 0,-3 0 0 0 0,5-1 0 0 0,-4-1 0 0 0,2 2 0 0 0,1 1 0 0 0,10-6 11 0 0,-3-4 106 0 0,-4 4-117 0 0,-12-12-10 0 0,4 17 10 0 0,1-14 10 0 0,0 15-13 0 0,0 1-1 0 0,0-1 0 0 0,0 1 0 0 0,0 0 0 0 0,-1 0 1 0 0,1-1-1 0 0,-1 1 0 0 0,0 0 0 0 0,1 0 0 0 0,-1 1 1 0 0,0-1-1 0 0,0 0 0 0 0,0 1 0 0 0,0-1 0 0 0,0 1 1 0 0,-1-1-1 0 0,1 1 0 0 0,0 0 0 0 0,-1 0 0 0 0,1 0 1 0 0,-1 0-1 0 0,1 1 0 0 0,-1-1 0 0 0,1 1 1 0 0,-1-1-1 0 0,0 1 4 0 0,-3-2-54 0 0,3 1 54 0 0,4 1 0 0 0,-33 4 0 0 0,12-1 0 0 0,1 1 0 0 0,-33 21-12 0 0,28-10-48 0 0,7-6 60 0 0,4 1 0 0 0,11-9 0 0 0,4 4 0 0 0,16 13 0 0 0,-3 5 0 0 0,3 10 0 0 0,-16-30 0 0 0,15 20 0 0 0,-6-6 0 0 0,33 11 0 0 0,-11-16 0 0 0,-26-6 0 0 0,-4-2 0 0 0,-7-2 0 0 0,7 2 0 0 0,18 14 0 0 0,-14-14 0 0 0,-14 14 0 0 0,7-15 0 0 0,6 3 0 0 0,-1-2 0 0 0,-6 5 0 0 0,0 3 0 0 0,0-9 0 0 0,-1 1 0 0 0,4 2 0 0 0,7 2 0 0 0,2-1 0 0 0,-9-3 0 0 0,1 0 0 0 0,-7 24 0 0 0,0-24 0 0 0,9 4 0 0 0,13 9 0 0 0,-15-13 0 0 0,-3-3 0 0 0,1-1 0 0 0,-1 0 0 0 0,1 1 0 0 0,-1-1 0 0 0,0 1 0 0 0,1 0 0 0 0,-1-1 0 0 0,0 1 0 0 0,1-1 0 0 0,-1 1 0 0 0,0 0 0 0 0,0-1 0 0 0,1 1 0 0 0,-1-1 0 0 0,0 1 0 0 0,0 0 0 0 0,0-1 0 0 0,0 1 0 0 0,0 0 0 0 0,0-1 0 0 0,0 1 0 0 0,0 0 0 0 0,0-1 0 0 0,0 1 0 0 0,-1 0 0 0 0,1-1 0 0 0,0 1 0 0 0,0-1 0 0 0,0 1 0 0 0,-1 0 0 0 0,1-1 0 0 0,0 1 0 0 0,-1-1 0 0 0,1 1 0 0 0,-1-1 0 0 0,1 1 0 0 0,-1-1 0 0 0,-2 6 0 0 0,3 0 0 0 0,6 13 0 0 0,-14 8 0 0 0,6-13 0 0 0,2-9 0 0 0,1 2 0 0 0,-6 11 0 0 0,6-13 0 0 0,-1 19 0 0 0,1-18 0 0 0,-4 32 72 0 0,-2-23-72 0 0,-11 11 118 0 0,5 0-33 0 0,0-17-21 0 0,-5 11-11 0 0,11-12-65 0 0,5-6-36 0 0,0 10 36 0 0,8 2 12 0 0,-12-9 0 0 0,-3 8 0 0 0,2-10 0 0 0,4 2 11 0 0,-4-2 42 0 0,4-1 1 0 0,2 8-97 0 0,2-6 32 0 0,-2 5 65 0 0,-8 1-53 0 0,-16 5 24 0 0,23-9-25 0 0,2 8 0 0 0,1 1 0 0 0,-19 15 0 0 0,-4 4 0 0 0,0 4 0 0 0,6-13 0 0 0,-2-10 0 0 0,8-3 0 0 0,7-9 0 0 0,-14 24 0 0 0,1 9 0 0 0,12-26 11 0 0,3-5 32 0 0,-1 0-21 0 0,0-4 37 0 0,0-1 8 0 0,0 8 81 0 0,0-8-80 0 0,6 0-1323 0 0,-6 0-132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9:38.5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259 2541 3224 0 0,'0'0'325'0'0,"0"0"159"0"0,0 0 76 0 0,0 0 15 0 0,0 0-65 0 0,10 3 1210 0 0,27-6 3112 0 0,-37 3-4680 0 0,0 0 26 0 0,6 0 726 0 0,-2 0-751 0 0,0 0-122 0 0,0 0-31 0 0,26-14 64 0 0,8-18 296 0 0,-22 16-307 0 0,-6 4-42 0 0,-1-2-11 0 0,-6 12 0 0 0,9-4 0 0 0,-8 6 0 0 0,1-1 0 0 0,9 3 13 0 0,-13-1 40 0 0,20 20-127 0 0,-10-3 312 0 0,-11-17-163 0 0,5 5 20 0 0,-2-2-95 0 0,-1-1 0 0 0,-2 0 0 0 0,2-1 18 0 0,-1-2 77 0 0,13 16 613 0 0,-12-12-697 0 0,1 0-11 0 0,-2 0 10 0 0,14 8 384 0 0,-14-11-318 0 0,2 1-50 0 0,-2-2 29 0 0,-1 0 16 0 0,0 0-1 0 0,1 1-15 0 0,0-1-55 0 0,1 0 1 0 0,-1 0-1 0 0,0 0 1 0 0,1 0-1 0 0,-1 0 0 0 0,0 0 1 0 0,1 0-1 0 0,-1-1 1 0 0,0 1-1 0 0,0 0 1 0 0,1-1-1 0 0,-1 1 0 0 0,0-1 1 0 0,0 0-1 0 0,0 1 1 0 0,1-1-1 0 0,-1 0 1 0 0,0 1-1 0 0,0-1 0 0 0,0 0 1 0 0,0 0-1 0 0,-1 0 1 0 0,1 0-1 0 0,0 0 1 0 0,0 0-1 0 0,37-54 128 0 0,-15 26-128 0 0,-21 24 0 0 0,1 1 0 0 0,1 1 0 0 0,28-24 0 0 0,-27 23 0 0 0,-1 2 0 0 0,-1 2 0 0 0,1 2 0 0 0,5 23 10 0 0,-8-25 44 0 0,-1 0 10 0 0,0 0-1 0 0,0 0 1 0 0,0 0 0 0 0,0 0 0 0 0,0 0 0 0 0,0 0 0 0 0,0 0 20 0 0,0 0 83 0 0,0 0 32 0 0,0 0 7 0 0,0 0-12 0 0,0 0-64 0 0,0 0-30 0 0,0 0-4 0 0,0 0-5 0 0,0 0-15 0 0,0 0 17 0 0,2-11 195 0 0,1-3-276 0 0,-1-28 52 0 0,10 8-53 0 0,-10 31 32 0 0,0-23-33 0 0,-2 23 15 0 0,0 0-1 0 0,0 0 1 0 0,1 0-1 0 0,-1 0 1 0 0,1 0-1 0 0,-1 0 1 0 0,1 0-1 0 0,0 0 0 0 0,0 1 1 0 0,0-1-1 0 0,1 0 1 0 0,-1 1-1 0 0,1-1 1 0 0,-1 1-1 0 0,1-1 1 0 0,0 1-1 0 0,0 0 0 0 0,2-3-24 0 0,24-29 0 0 0,-14 15 0 0 0,-5-6 118 0 0,-18-2-108 0 0,1 2-10 0 0,-28 4 0 0 0,21 20 0 0 0,4-4-12 0 0,11 4-36 0 0,2-2 26 0 0,-1 2-21 0 0,29-5 32 0 0,-28 5 9 0 0,0 1-1 0 0,0-1 0 0 0,0 1 1 0 0,0 0-1 0 0,0 0 0 0 0,0 0 1 0 0,0 0-1 0 0,0 0 0 0 0,0 0 1 0 0,0 1-1 0 0,0-1 0 0 0,0 0 1 0 0,0 1-1 0 0,0 0 0 0 0,0-1 1 0 0,0 1-1 0 0,0 0 0 0 0,-1 0 1 0 0,1 0-1 0 0,0 0 0 0 0,-1 1 1 0 0,1-1-1 0 0,0 0 0 0 0,0 1 3 0 0,11 2-64 0 0,2-8 64 0 0,-11 1 11 0 0,-3 2 32 0 0,3-1-33 0 0,-1 2-10 0 0,-1-1 0 0 0,2-1 0 0 0,8-27 0 0 0,-11 24 0 0 0,1 0 0 0 0,-1 1 0 0 0,-2-1 0 0 0,-1 0 0 0 0,-1 2 0 0 0,-14-14 0 0 0,-13 4 64 0 0,-4-3-64 0 0,30 14 0 0 0,1 0 0 0 0,-4-6 0 0 0,21-29 0 0 0,40-22 0 0 0,-17 31 0 0 0,-17-27 64 0 0,0 18 72 0 0,1 3-8 0 0,-18 18 64 0 0,-3 15-96 0 0,7-7 192 0 0,10-16-224 0 0,-12 21-64 0 0,16-14-8 0 0,-1-9 8 0 0,-5-9-85 0 0,-8 22 117 0 0,12-49-19 0 0,-12 29 291 0 0,9-60-462 0 0,12 19 276 0 0,0 13 130 0 0,0 6-8 0 0,0 21-240 0 0,1-3 64 0 0,-17 9-64 0 0,14-16 0 0 0,-30 25 64 0 0,3 15-53 0 0,1 3 32 0 0,0-2-33 0 0,-2 0-10 0 0,3-1 0 0 0,3 0 0 0 0,1 1 0 0 0,1 2 0 0 0,1 0 0 0 0,0-1 0 0 0,-1 0-14 0 0,-16-12 202 0 0,4 14-173 0 0,-17 8-4 0 0,19-2-21 0 0,4-6-44 0 0,0 0 12 0 0,0 0 88 0 0,-1 0 24 0 0,-5 2-56 0 0,-1 3-14 0 0,2 0-12 0 0,3-3-36 0 0,-4 1 36 0 0,1-1 23 0 0,2-1 32 0 0,-1 0-46 0 0,2-1-61 0 0,2 0 19 0 0,0 0 87 0 0,0 0 22 0 0,-6 0 0 0 0,-12 10-181 0 0,-7 7 48 0 0,23-17 99 0 0,-3 0-18 0 0,0 0-12 0 0,-10-14 64 0 0,11 7-77 0 0,4 4-30 0 0,-1 2 73 0 0,-1-1-20 0 0,1-1 1 0 0,-9-6-22 0 0,-12-1 75 0 0,-6 20-96 0 0,18-2-21 0 0,-14 15 42 0 0,13-16 25 0 0,-11-6-28 0 0,18-1 14 0 0,2 0 0 0 0,13-21 0 0 0,14-7 0 0 0,-22 25 0 0 0,10-40 54 0 0,-13 23-44 0 0,12-12-10 0 0,-11 28-10 0 0,0 4-49 0 0,-2 0-16 0 0,-15 25-58 0 0,-12 24 122 0 0,7-22 75 0 0,-23 7-117 0 0,39-32 53 0 0,-1-1 29 0 0,3 0-71 0 0,-17-3 39 0 0,-17 6 43 0 0,16 5-43 0 0,16-5 3 0 0,3 2 0 0 0,-1 0 0 0 0,1-1 0 0 0,1 1 0 0 0,-2-1 0 0 0,0 0 0 0 0,0 0 0 0 0,1-1 0 0 0,0 1 0 0 0,-1-1 0 0 0,-1 0 0 0 0,1 0 0 0 0,-1-2 0 0 0,-1 0 0 0 0,0 0 0 0 0,-12 2 0 0 0,6 3 0 0 0,8-5 0 0 0,1 2 0 0 0,-1 0 0 0 0,-9 15 0 0 0,-21 26 0 0 0,27-37 0 0 0,3-4 0 0 0,2-2 0 0 0,-1 2 0 0 0,0 1 0 0 0,0-1 0 0 0,1 0 0 0 0,-1 0 0 0 0,2 0 0 0 0,-2-1-10 0 0,0 1-33 0 0,-1-3 32 0 0,-14 2 11 0 0,-3 8 0 0 0,16-11 0 0 0,1 2 0 0 0,0 2 0 0 0,0-3 0 0 0,-1 2 0 0 0,1 0 0 0 0,-30 24 0 0 0,31-25 0 0 0,-7 19 0 0 0,-11 23 0 0 0,13-12 0 0 0,-10-7 0 0 0,8-10 0 0 0,7-10 0 0 0,-13 26 14 0 0,14-30 39 0 0,-2 1-53 0 0,2-1-53 0 0,-2 4 39 0 0,-1 1 14 0 0,0-2 0 0 0,-1 2 0 0 0,-2-2 0 0 0,2 1 0 0 0,0 0 0 0 0,1 0 0 0 0,-1-2 0 0 0,0 0 0 0 0,-1 1 0 0 0,0-1 0 0 0,-20 9 0 0 0,21-10 0 0 0,-16-3 0 0 0,4-3 0 0 0,3-1 0 0 0,10 5 0 0 0,0-1 0 0 0,1 0 0 0 0,-45-20 0 0 0,15 15 0 0 0,30 5 0 0 0,1 0 0 0 0,-10 11 0 0 0,10-7-7 0 0,0-1 0 0 0,1 1-1 0 0,-1-1 1 0 0,1 1 0 0 0,0 0-1 0 0,0 0 1 0 0,0 0 0 0 0,0 0-1 0 0,0-1 1 0 0,0 1 0 0 0,1 0-1 0 0,0 0 1 0 0,-1 1 0 0 0,1-1-1 0 0,0 0 1 0 0,1 2 7 0 0,-22 50-10 0 0,11-38 9 0 0,-5 9 1 0 0,1 12 0 0 0,4-22 0 0 0,4-6 0 0 0,6-5 0 0 0,19 30 0 0 0,0-16 0 0 0,29 46 0 0 0,-44-62 0 0 0,3 1 0 0 0,-2 0 11 0 0,19 10 42 0 0,-3-7-53 0 0,3-9 64 0 0,-19 2-64 0 0,60-19 128 0 0,-4 14-128 0 0,-31 4 0 0 0,-11 3 0 0 0,-14 0 0 0 0,0 0 0 0 0,-1 1 0 0 0,-1 0 0 0 0,-3 2 0 0 0,2 1 0 0 0,-2-5 1 0 0,1 0-1 0 0,-1 0 0 0 0,1 0 1 0 0,-1 0-1 0 0,0 0 0 0 0,0 0 1 0 0,1 0-1 0 0,-1 0 0 0 0,0 0 1 0 0,0 1-1 0 0,0-1 1 0 0,0 0-1 0 0,0 0 0 0 0,-1 0 1 0 0,1 0-1 0 0,0 0 0 0 0,0 0 1 0 0,-1 0-1 0 0,1 0 0 0 0,-1 0 1 0 0,1 0-1 0 0,-1 0 0 0 0,1 0 1 0 0,-1 0-1 0 0,1 0 0 0 0,-1 0 1 0 0,0 0-1 0 0,0 0 0 0 0,0 0 0 0 0,-12 21 118 0 0,11-18-118 0 0,-5 45-64 0 0,4-11 331 0 0,2-15-254 0 0,1 4-13 0 0,-6-11 275 0 0,4-12-262 0 0,1 3-2 0 0,1-2 45 0 0,0 0 24 0 0,-7 22 221 0 0,0-5-173 0 0,-11 8 0 0 0,10-15-128 0 0,-18 8 131 0 0,11-6 26 0 0,12-13-157 0 0,-43 30 128 0 0,43-32-128 0 0,-17 13 11 0 0,6-7 53 0 0,6-6 0 0 0,-11 7-11 0 0,5-4-53 0 0,12-4 0 0 0,-18 12 14 0 0,4 0 148 0 0,7 4-162 0 0,12 12 971 0 0,0-23-918 0 0,0-2-53 0 0,12 11-80 0 0,-9-7 91 0 0,-6-8 42 0 0,1 1 1 0 0,10 18 163 0 0,-3 10-8 0 0,-7-22-209 0 0,0-2 0 0 0,-1 0 0 0 0,0 0 12 0 0,0-3 36 0 0,-3 19 159 0 0,6-4-76 0 0,1 8-1945 0 0,-6-17 510 0 0</inkml:trace>
  <inkml:trace contextRef="#ctx0" brushRef="#br0" timeOffset="4226.05">890 2400 6992 0 0,'0'0'322'0'0,"0"0"-7"0"0,0-1-204 0 0,-7-21 3430 0 0,-5 4-1446 0 0,12 17-1765 0 0,0 0-223 0 0,0-2-96 0 0,0-1-1 0 0,0 3 58 0 0,0 1 71 0 0,-16 4 1065 0 0,11-1-1193 0 0,-25 29 667 0 0,27-28-607 0 0,-17 27 627 0 0,20-30-622 0 0,0-1 0 0 0,0 0-4 0 0,0 0-12 0 0,-4 12 272 0 0,6-7-321 0 0,3 28 562 0 0,-3-27-562 0 0,-1-4 42 0 0,-1 4 11 0 0,0 1-10 0 0,2-1-54 0 0,-1-5-43 0 0,0 3 43 0 0,2 2 43 0 0,1-1-33 0 0,0 0 1 0 0,-2-3 32 0 0,1 1-22 0 0,1 1 22 0 0,-1 1-33 0 0,1 0-10 0 0,-1 0 0 0 0,16 11 362 0 0,-18-15-297 0 0,1 2-40 0 0,0 13 99 0 0,-8 3-60 0 0,-3 4 0 0 0,-1 0 0 0 0,7-19-64 0 0,-6 19 264 0 0,4 3 464 0 0,5-22-728 0 0,-2 0 0 0 0,2 0 11 0 0,0-3 32 0 0,2 2-33 0 0,0 0-10 0 0,1 0-10 0 0,3-3-33 0 0,28-24 207 0 0,-17 3-80 0 0,4 4-31 0 0,5 2-53 0 0,-22 11-18 0 0,16-5-244 0 0,-15 7 262 0 0,16-8 0 0 0,-17 7 0 0 0,6-13 54 0 0,-5-5-44 0 0,-10-13 44 0 0,4 32-44 0 0,0 0-10 0 0,-1 0 0 0 0,-1 0 0 0 0,-24-1 0 0 0,11 7 0 0 0,11-4 0 0 0,-28-6 54 0 0,13-23 170 0 0,15 18 98 0 0,5 7-322 0 0,2-1 0 0 0,0 0 0 0 0,1-19 64 0 0,1 10-64 0 0,17-10 0 0 0,-30-4 64 0 0,9 27 0 0 0,-5-12 64 0 0,-20 0-66 0 0,24 13-142 0 0,1 0-123 0 0,0 0-49 0 0,0 0-11 0 0,7 2-3650 0 0,-1-4 1904 0 0,3-2-20 0 0</inkml:trace>
  <inkml:trace contextRef="#ctx0" brushRef="#br0" timeOffset="20337.797">1258 829 3624 0 0,'0'0'165'0'0,"0"0"26"0"0,0 0 21 0 0,0 0 4 0 0,0 0 0 0 0,0 0 12 0 0,0 0 49 0 0,0 0 19 0 0,0 0 7 0 0,0 0 15 0 0,0 0 64 0 0,0 0 30 0 0,0 0 4 0 0,0 0-22 0 0,0 0-90 0 0,0 0-42 0 0,0 0-6 0 0,0 0 5 0 0,0 0 22 0 0,0 0 5 0 0,7-9 1768 0 0,3-9-1530 0 0,-8 16-451 0 0,12-22 164 0 0,10-43 546 0 0,-15 44-642 0 0,13-2 414 0 0,-21 24-490 0 0,3-2-14 0 0,0 0-93 0 0,1 0 27 0 0,-1 0 26 0 0,-3 2 54 0 0,11-7 317 0 0,-8 4-374 0 0,-1 0 44 0 0,-2 3-1 0 0,2-2-42 0 0,0 0-11 0 0,10-12 0 0 0,-11 11 0 0 0,-1 0 10 0 0,0 3 33 0 0,1-1-32 0 0,0-1-11 0 0,7-27 53 0 0,-11 26-42 0 0,-15-22 117 0 0,16-10-54 0 0,0 35-31 0 0,0-2-32 0 0,0-1-11 0 0,1 1 0 0 0,0 0 0 0 0,0-1 0 0 0,-17-47 64 0 0,1 41 74 0 0,15 10-95 0 0,-1 0-32 0 0,0-3-11 0 0,0 2 0 0 0,-1 0 0 0 0,-1-2 0 0 0,1 1 0 0 0,1 1 0 0 0,-26 12 0 0 0,-9 26 0 0 0,29-26 288 0 0,6-6-288 0 0,1 1 0 0 0,-2 0 0 0 0,-3 8 166 0 0,5-13-4 0 0,1 0-2 0 0,0 2-27 0 0,0 3-106 0 0,3 24-27 0 0,-3-26 0 0 0,-2 0 0 0 0,4 2 10 0 0,0 18 236 0 0,-9-1 115 0 0,5-4-347 0 0,-1 18 506 0 0,10-18-489 0 0,-7-18 42 0 0,0-1 15 0 0,1 1-14 0 0,9 25 532 0 0,-2-8-1046 0 0,2-4 904 0 0,-3 2-69 0 0,-6-14-448 0 0,3 1 39 0 0,-1 1 14 0 0,0 1 11 0 0,5 18 106 0 0,1 2-4027 0 0,-9-21-1483 0 0</inkml:trace>
  <inkml:trace contextRef="#ctx0" brushRef="#br0" timeOffset="30661.436">684 923 4608 0 0,'0'0'208'0'0,"0"0"51"0"0,0 0 86 0 0,0 0 36 0 0,0 0 10 0 0,0 0-47 0 0,0 0-198 0 0,7-8 437 0 0,-5 5 3552 0 0,14-12-3799 0 0,4-20 1872 0 0,1 6-1936 0 0,-18 27-272 0 0,1 0 0 0 0,-1 0-12 0 0,8-4-38 0 0,4 1 104 0 0,17 17 34 0 0,-31-11-8 0 0,-1-1 10 0 0,0 0-20 0 0,0 0-6 0 0,0 0 0 0 0,0 0 5 0 0,0 0 23 0 0,22 6 344 0 0,6-12-399 0 0,-28 6 97 0 0,0 0 24 0 0,37 3 374 0 0,-11 0-468 0 0,-7 3 78 0 0,-13-6-130 0 0,-1-1 36 0 0,0 0-26 0 0,-4 1 32 0 0,-12-11 145 0 0,0 6 95 0 0,3-14-204 0 0,8 17 302 0 0,0 1-391 0 0,0 0 0 0 0,0 0 1 0 0,0 0-1 0 0,0 0 0 0 0,0 0 0 0 0,0 0 0 0 0,1 0 1 0 0,-1 0-1 0 0,0 0 0 0 0,1 0 0 0 0,-1 0 0 0 0,0 0 1 0 0,1 0-1 0 0,0 1 0 0 0,-1-1 0 0 0,1 0 1 0 0,-1 0-1 0 0,1 1 0 0 0,0-1 0 0 0,-1 0 0 0 0,1 1 1 0 0,0-1-1 0 0,0 0 0 0 0,0 1 0 0 0,0-1 0 0 0,-1 1 1 0 0,1 0-1 0 0,0-1 0 0 0,0 1 0 0 0,0 0 1 0 0,0-1-1 0 0,0 1 0 0 0,0 0 0 0 0,0 0 0 0 0,0 0 1 0 0,0 0-1 0 0,0 0 0 0 0,0 0 0 0 0,0 0 0 0 0,0 0-1 0 0,6-1 0 0 0,-2 0 0 0 0,0-3 0 0 0,-1 3 0 0 0,-1-2 0 0 0,3 2 0 0 0,0 0 0 0 0,1 2 0 0 0,0 0 0 0 0,17 3 192 0 0,-19-2-192 0 0,1 2 0 0 0,-2-2 11 0 0,-3-2 49 0 0,23-4 845 0 0,8-11-861 0 0,-23 7-12 0 0,24-17 92 0 0,-17 14-124 0 0,-12-7 11 0 0,-3 17 42 0 0,-6-14 11 0 0,3 11-64 0 0,-11-33 118 0 0,-3 1-44 0 0,-8 3 54 0 0,22 29-128 0 0,-2-17 0 0 0,3 17 0 0 0,1 1 0 0 0,1-1 0 0 0,29-42 0 0 0,-5 23 0 0 0,-15 12 0 0 0,-7 7 0 0 0,9-48 0 0 0,-12 43 0 0 0,6-6 0 0 0,-5 11 0 0 0,-1 0 0 0 0,2 1 0 0 0,5-32 0 0 0,-7 31 0 0 0,-16-11 0 0 0,-22 1 64 0 0,37 14-64 0 0,0 0 0 0 0,0 0 0 0 0,-1 0 0 0 0,1 0 0 0 0,0 0 0 0 0,-1 0 0 0 0,1 0 0 0 0,-1 0 0 0 0,1-1 0 0 0,0 1 0 0 0,-1-1 0 0 0,1 1 0 0 0,0-1 0 0 0,0 1 0 0 0,-1-1 0 0 0,1 1 0 0 0,0-1 0 0 0,0 0 0 0 0,0 0 0 0 0,0 0 0 0 0,0 0 0 0 0,0 0 0 0 0,0 0 0 0 0,0 0 0 0 0,0 0 0 0 0,0 0 0 0 0,1 0 0 0 0,-1 0 0 0 0,0-1 0 0 0,1 1 0 0 0,-1 0 0 0 0,1-1 0 0 0,-12-13 64 0 0,-5-14 16 0 0,17 25-80 0 0,24-27-72 0 0,-5 20 72 0 0,28 2-288 0 0,-47 9 219 0 0,15-4 386 0 0,27-24 307 0 0,-41 24-624 0 0,0 0 0 0 0,2-5-261 0 0,-10-11 498 0 0,4 17-237 0 0,-15-11-357 0 0,5 12 621 0 0,-15-11-571 0 0,-3 2 307 0 0,29 11 6 0 0,1 0-1 0 0,0-1 0 0 0,0 1 1 0 0,-1 0-1 0 0,1-1 0 0 0,0 1 1 0 0,0-1-1 0 0,0 1 0 0 0,-1-1 1 0 0,1 1-1 0 0,0-1 0 0 0,0 0 1 0 0,0 1-1 0 0,0-1 0 0 0,0 0 0 0 0,0 0 1 0 0,1 0-1 0 0,-1 0 0 0 0,0 0 1 0 0,0 0-1 0 0,1 0 0 0 0,-1 0 1 0 0,0 0-1 0 0,1 0 0 0 0,-1-1 1 0 0,1 1-1 0 0,-1 0-5 0 0,-1-3 102 0 0,-17-30-308 0 0,18 32 206 0 0,-26-2 0 0 0,-18 21 0 0 0,21-1 0 0 0,20-13 0 0 0,1 1 0 0 0,1-2 0 0 0,0-1 22 0 0,-22 19 34 0 0,-23-5 61 0 0,25-3-64 0 0,18-12-63 0 0,2 1-33 0 0,-1 0 43 0 0,2 0 32 0 0,1-1-53 0 0,0 0 63 0 0,0 0 22 0 0,0 0-21 0 0,0 0-86 0 0,0 0-21 0 0,0 0 0 0 0,0 18 96 0 0,0-18 44 0 0,0 0-28 0 0,0 0-85 0 0,0 0 96 0 0,0 0 31 0 0,0 0-15 0 0,-14 3-226 0 0,-4-7 195 0 0,18 4 16 0 0,0 0 12 0 0,0 0-28 0 0,0 0-106 0 0,0 0-8 0 0,0 0 33 0 0,0 0 101 0 0,0 0 5 0 0,-1 0-15 0 0,-7 1-58 0 0,7-1-66 0 0,1 0 2 0 0,-1 0 15 0 0,-3 1 42 0 0,0 0 26 0 0,-13 18 106 0 0,1 6-201 0 0,2 10 214 0 0,-1-16-108 0 0,-12 10 6 0 0,23-26-32 0 0,1 0 0 0 0,1 2 0 0 0,-5 10 0 0 0,2-4 0 0 0,4 3 0 0 0,0-10 0 0 0,-12 32 0 0 0,11-31 0 0 0,0 0 0 0 0,0 0 0 0 0,1-1 0 0 0,-1 0 0 0 0,2 1 0 0 0,-2-1 0 0 0,0-1 0 0 0,-10 0 0 0 0,9-1 0 0 0,1 0 0 0 0,-1-1 0 0 0,-1 0 0 0 0,-10 6 0 0 0,-12 3 0 0 0,23-8 0 0 0,-13 5 0 0 0,-3 5 0 0 0,3 1 0 0 0,13-9 0 0 0,4 0 0 0 0,14 3 0 0 0,26-16-73 0 0,-35 7 69 0 0,-1 0 47 0 0,0 0-33 0 0,-1 0-10 0 0,0 1 0 0 0,2 0 0 0 0,13-1 0 0 0,-14 2 0 0 0,0 2 0 0 0,28 4 0 0 0,-28-6 0 0 0,-2 2 0 0 0,1-1 0 0 0,15 0 0 0 0,36-12 0 0 0,-37 8 0 0 0,1 7-224 0 0,-9 5 224 0 0,-6-5 0 0 0,-4 1 0 0 0,1 0 0 0 0,1-1 0 0 0,-2 0 0 0 0,-2 11 0 0 0,4-11 12 0 0,-2 19 62 0 0,0-22-21 0 0,-7 13-74 0 0,5-12 21 0 0,1-1-43 0 0,0 2 22 0 0,0-2-22 0 0,-1 3 32 0 0,0-1 23 0 0,-13 10 144 0 0,12-10-156 0 0,-1-1 0 0 0,-10 11 0 0 0,9-11 0 0 0,3 0 0 0 0,0 2 0 0 0,-1 0 0 0 0,0 35-60 0 0,4-36 48 0 0,4 25 12 0 0,-8-22 0 0 0,-6 11 72 0 0,8-13-84 0 0,1-3-36 0 0,-2 3 36 0 0,0 2 12 0 0,-1-2 0 0 0,-8 11 0 0 0,9-11 0 0 0,2 2 0 0 0,2 1 0 0 0,2-3 0 0 0,1 2 0 0 0,0-2 0 0 0,0-1 0 0 0,16 4 138 0 0,-5-2-124 0 0,9 12-14 0 0,-22-13 0 0 0,-2 1 0 0 0,1-2 11 0 0,-2 11 230 0 0,1-8-229 0 0,-2-2-12 0 0,-1-1 11 0 0,2-2 48 0 0,0-1 26 0 0,0 1-16 0 0,-2 2-15 0 0,0 2-44 0 0,2-1-31 0 0,1-1 82 0 0,0-2-6204 0 0,1 3-193 0 0</inkml:trace>
  <inkml:trace contextRef="#ctx0" brushRef="#br0" timeOffset="31631.697">651 827 4144 0 0,'0'0'191'0'0,"0"0"143"0"0,0 0 502 0 0,0 0 223 0 0,0 0 42 0 0,0 0-132 0 0,0 0-591 0 0,0 0-260 0 0,0 0-48 0 0,0 0-6 0 0,0 0 0 0 0,0 0 16 0 0,0 0 66 0 0,0 0 29 0 0,0 0 8 0 0,0-16 2019 0 0,-3 13-2143 0 0,1 1-28 0 0,2 2 63 0 0,2 1 1833 0 0,-2 0-2002 0 0,1-1-21 0 0,3 4-6 0 0</inkml:trace>
  <inkml:trace contextRef="#ctx0" brushRef="#br0" timeOffset="34138.168">221 221 3224 0 0,'0'0'143'0'0,"-1"-7"4995"0"0,-43 3-3245 0 0,44 4-1801 0 0,0 0-16 0 0,-13-13 570 0 0,-14-19 938 0 0,26 32-1498 0 0,-3-1-27 0 0,4 1-59 0 0,-1 0 1 0 0,1 0 0 0 0,-1-1-1 0 0,1 1 1 0 0,0 0-1 0 0,0-1 1 0 0,-1 1-1 0 0,1-1 1 0 0,0 1-1 0 0,0 0 1 0 0,-1-1-1 0 0,1 1 1 0 0,0-1 0 0 0,0 1-1 0 0,0 0 1 0 0,0-1-1 0 0,-1 1 1 0 0,1-1-1 0 0,0 1 1 0 0,0-1-1 0 0,0 1 1 0 0,0 0-1 0 0,0-1 1 0 0,0 1-1 0 0,0-1 1 0 0,0 1 0 0 0,1-1-1 0 0,-1 1 1 0 0,0-1-1 0 0,0 1 1 0 0,0 0-1 0 0,0-1 1 0 0,0 1-1 0 0,1-1 1 0 0,-1 1-1 0 0,0 0 1 0 0,0-1 0 0 0,1 1-1 0 0,-1 0 1 0 0,0-1-1 0 0,1 1 1 0 0,-1 0-1 0 0,0-1 1 0 0,1 1-1 0 0,-1 0 4 0 0,14-18 443 0 0,-11 16-426 0 0,30-3 430 0 0,-29 8-451 0 0,-2 2 0 0 0,-13 33 0 0 0,11-33 0 0 0,0 0-16 0 0,0-4-48 0 0,2 1 34 0 0,-2-2-10 0 0,5 10-764 0 0,-4-9-3802 0 0</inkml:trace>
  <inkml:trace contextRef="#ctx0" brushRef="#br0" timeOffset="56238.78">5 2630 920 0 0,'0'0'215'0'0,"0"0"565"0"0,0 0 246 0 0,0 0 50 0 0,0 0-133 0 0,0 0-602 0 0,1 1-261 0 0,0 2-48 0 0,-1-3 72 0 0,0 0 11 0 0,0 0-3 0 0,7 15 848 0 0,-7-15-886 0 0,0 0 1 0 0,0 0 41 0 0,0 0 111 0 0,0 0 42 0 0,0 0 10 0 0,0 0 1 0 0,0 0 0 0 0,0 0 0 0 0,0 0 0 0 0,0 0-30 0 0,0 0-122 0 0,0 0-52 0 0,0 0-10 0 0,1 0-13 0 0,1-4-42 0 0,3 2-11 0 0,-1-1 0 0 0,-1 0 0 0 0,-1 1 14 0 0,30-24-588 0 0,-29 23 574 0 0,-4-1 0 0 0,5-9-15 0 0,-3 12-64 0 0,0-4-282 0 0,-1 3 310 0 0,2-10 378 0 0,-7 6-344 0 0,4 5-77 0 0,-2 0 149 0 0,-1 0-44 0 0,-15-7 647 0 0,19 8-615 0 0,-1-2-22 0 0,-1 1 35 0 0,2 0 20 0 0,-11 2 526 0 0,6 3-222 0 0,3 0-368 0 0,1 1-12 0 0,-8 31 600 0 0,9-31-600 0 0,0 1 0 0 0,-5 16 469 0 0,0-6 244 0 0,6-15-658 0 0,3 1-34 0 0,-4-1 33 0 0,8 6-306 0 0,-8-7-4120 0 0</inkml:trace>
  <inkml:trace contextRef="#ctx0" brushRef="#br0" timeOffset="57926.436">155 2517 1376 0 0,'0'0'65'0'0,"-1"0"-6"0"0,-15-2 6265 0 0,16 1-5968 0 0,0 1-152 0 0,0 0-68 0 0,0 0-10 0 0,-2-5 597 0 0,21-13 49 0 0,-15 14-761 0 0,-1 0-11 0 0,4 2 0 0 0,-1-1 0 0 0,-1 2 16 0 0,-4 0 58 0 0,20-11 348 0 0,-17 11-434 0 0,-3 1-26 0 0,-1 0 58 0 0,0 1-52 0 0,2 4 34 0 0,-2-4 56 0 0,0-1 8 0 0,0 0-2 0 0,0 0 5 0 0,-4 12 118 0 0,-25 16 561 0 0,8-8-4662 0 0,16-19 3456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9:38.57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259 2541 3224 0 0,'0'0'325'0'0,"0"0"159"0"0,0 0 76 0 0,0 0 15 0 0,0 0-65 0 0,10 3 1210 0 0,27-6 3112 0 0,-37 3-4680 0 0,0 0 26 0 0,6 0 726 0 0,-2 0-751 0 0,0 0-122 0 0,0 0-31 0 0,26-14 64 0 0,8-18 296 0 0,-22 16-307 0 0,-6 4-42 0 0,-1-2-11 0 0,-6 12 0 0 0,9-4 0 0 0,-8 6 0 0 0,1-1 0 0 0,9 3 13 0 0,-13-1 40 0 0,20 20-127 0 0,-10-3 312 0 0,-11-17-163 0 0,5 5 20 0 0,-2-2-95 0 0,-1-1 0 0 0,-2 0 0 0 0,2-1 18 0 0,-1-2 77 0 0,13 16 613 0 0,-12-12-697 0 0,1 0-11 0 0,-2 0 10 0 0,14 8 384 0 0,-14-11-318 0 0,2 1-50 0 0,-2-2 29 0 0,-1 0 16 0 0,0 0-1 0 0,1 1-15 0 0,0-1-55 0 0,1 0 1 0 0,-1 0-1 0 0,0 0 1 0 0,1 0-1 0 0,-1 0 0 0 0,0 0 1 0 0,1 0-1 0 0,-1-1 1 0 0,0 1-1 0 0,0 0 1 0 0,1-1-1 0 0,-1 1 0 0 0,0-1 1 0 0,0 0-1 0 0,0 1 1 0 0,1-1-1 0 0,-1 0 1 0 0,0 1-1 0 0,0-1 0 0 0,0 0 1 0 0,0 0-1 0 0,-1 0 1 0 0,1 0-1 0 0,0 0 1 0 0,0 0-1 0 0,37-54 128 0 0,-15 26-128 0 0,-21 24 0 0 0,1 1 0 0 0,1 1 0 0 0,28-24 0 0 0,-27 23 0 0 0,-1 2 0 0 0,-1 2 0 0 0,1 2 0 0 0,5 23 10 0 0,-8-25 44 0 0,-1 0 10 0 0,0 0-1 0 0,0 0 1 0 0,0 0 0 0 0,0 0 0 0 0,0 0 0 0 0,0 0 0 0 0,0 0 20 0 0,0 0 83 0 0,0 0 32 0 0,0 0 7 0 0,0 0-12 0 0,0 0-64 0 0,0 0-30 0 0,0 0-4 0 0,0 0-5 0 0,0 0-15 0 0,0 0 17 0 0,2-11 195 0 0,1-3-276 0 0,-1-28 52 0 0,10 8-53 0 0,-10 31 32 0 0,0-23-33 0 0,-2 23 15 0 0,0 0-1 0 0,0 0 1 0 0,1 0-1 0 0,-1 0 1 0 0,1 0-1 0 0,-1 0 1 0 0,1 0-1 0 0,0 0 0 0 0,0 1 1 0 0,0-1-1 0 0,1 0 1 0 0,-1 1-1 0 0,1-1 1 0 0,-1 1-1 0 0,1-1 1 0 0,0 1-1 0 0,0 0 0 0 0,2-3-24 0 0,24-29 0 0 0,-14 15 0 0 0,-5-6 118 0 0,-18-2-108 0 0,1 2-10 0 0,-28 4 0 0 0,21 20 0 0 0,4-4-12 0 0,11 4-36 0 0,2-2 26 0 0,-1 2-21 0 0,29-5 32 0 0,-28 5 9 0 0,0 1-1 0 0,0-1 0 0 0,0 1 1 0 0,0 0-1 0 0,0 0 0 0 0,0 0 1 0 0,0 0-1 0 0,0 0 0 0 0,0 0 1 0 0,0 1-1 0 0,0-1 0 0 0,0 0 1 0 0,0 1-1 0 0,0 0 0 0 0,0-1 1 0 0,0 1-1 0 0,0 0 0 0 0,-1 0 1 0 0,1 0-1 0 0,0 0 0 0 0,-1 1 1 0 0,1-1-1 0 0,0 0 0 0 0,0 1 3 0 0,11 2-64 0 0,2-8 64 0 0,-11 1 11 0 0,-3 2 32 0 0,3-1-33 0 0,-1 2-10 0 0,-1-1 0 0 0,2-1 0 0 0,8-27 0 0 0,-11 24 0 0 0,1 0 0 0 0,-1 1 0 0 0,-2-1 0 0 0,-1 0 0 0 0,-1 2 0 0 0,-14-14 0 0 0,-13 4 64 0 0,-4-3-64 0 0,30 14 0 0 0,1 0 0 0 0,-4-6 0 0 0,21-29 0 0 0,40-22 0 0 0,-17 31 0 0 0,-17-27 64 0 0,0 18 72 0 0,1 3-8 0 0,-18 18 64 0 0,-3 15-96 0 0,7-7 192 0 0,10-16-224 0 0,-12 21-64 0 0,16-14-8 0 0,-1-9 8 0 0,-5-9-85 0 0,-8 22 117 0 0,12-49-19 0 0,-12 29 291 0 0,9-60-462 0 0,12 19 276 0 0,0 13 130 0 0,0 6-8 0 0,0 21-240 0 0,1-3 64 0 0,-17 9-64 0 0,14-16 0 0 0,-30 25 64 0 0,3 15-53 0 0,1 3 32 0 0,0-2-33 0 0,-2 0-10 0 0,3-1 0 0 0,3 0 0 0 0,1 1 0 0 0,1 2 0 0 0,1 0 0 0 0,0-1 0 0 0,-1 0-14 0 0,-16-12 202 0 0,4 14-173 0 0,-17 8-4 0 0,19-2-21 0 0,4-6-44 0 0,0 0 12 0 0,0 0 88 0 0,-1 0 24 0 0,-5 2-56 0 0,-1 3-14 0 0,2 0-12 0 0,3-3-36 0 0,-4 1 36 0 0,1-1 23 0 0,2-1 32 0 0,-1 0-46 0 0,2-1-61 0 0,2 0 19 0 0,0 0 87 0 0,0 0 22 0 0,-6 0 0 0 0,-12 10-181 0 0,-7 7 48 0 0,23-17 99 0 0,-3 0-18 0 0,0 0-12 0 0,-10-14 64 0 0,11 7-77 0 0,4 4-30 0 0,-1 2 73 0 0,-1-1-20 0 0,1-1 1 0 0,-9-6-22 0 0,-12-1 75 0 0,-6 20-96 0 0,18-2-21 0 0,-14 15 42 0 0,13-16 25 0 0,-11-6-28 0 0,18-1 14 0 0,2 0 0 0 0,13-21 0 0 0,14-7 0 0 0,-22 25 0 0 0,10-40 54 0 0,-13 23-44 0 0,12-12-10 0 0,-11 28-10 0 0,0 4-49 0 0,-2 0-16 0 0,-15 25-58 0 0,-12 24 122 0 0,7-22 75 0 0,-23 7-117 0 0,39-32 53 0 0,-1-1 29 0 0,3 0-71 0 0,-17-3 39 0 0,-17 6 43 0 0,16 5-43 0 0,16-5 3 0 0,3 2 0 0 0,-1 0 0 0 0,1-1 0 0 0,1 1 0 0 0,-2-1 0 0 0,0 0 0 0 0,0 0 0 0 0,1-1 0 0 0,0 1 0 0 0,-1-1 0 0 0,-1 0 0 0 0,1 0 0 0 0,-1-2 0 0 0,-1 0 0 0 0,0 0 0 0 0,-12 2 0 0 0,6 3 0 0 0,8-5 0 0 0,1 2 0 0 0,-1 0 0 0 0,-9 15 0 0 0,-21 26 0 0 0,27-37 0 0 0,3-4 0 0 0,2-2 0 0 0,-1 2 0 0 0,0 1 0 0 0,0-1 0 0 0,1 0 0 0 0,-1 0 0 0 0,2 0 0 0 0,-2-1-10 0 0,0 1-33 0 0,-1-3 32 0 0,-14 2 11 0 0,-3 8 0 0 0,16-11 0 0 0,1 2 0 0 0,0 2 0 0 0,0-3 0 0 0,-1 2 0 0 0,1 0 0 0 0,-30 24 0 0 0,31-25 0 0 0,-7 19 0 0 0,-11 23 0 0 0,13-12 0 0 0,-10-7 0 0 0,8-10 0 0 0,7-10 0 0 0,-13 26 14 0 0,14-30 39 0 0,-2 1-53 0 0,2-1-53 0 0,-2 4 39 0 0,-1 1 14 0 0,0-2 0 0 0,-1 2 0 0 0,-2-2 0 0 0,2 1 0 0 0,0 0 0 0 0,1 0 0 0 0,-1-2 0 0 0,0 0 0 0 0,-1 1 0 0 0,0-1 0 0 0,-20 9 0 0 0,21-10 0 0 0,-16-3 0 0 0,4-3 0 0 0,3-1 0 0 0,10 5 0 0 0,0-1 0 0 0,1 0 0 0 0,-45-20 0 0 0,15 15 0 0 0,30 5 0 0 0,1 0 0 0 0,-10 11 0 0 0,10-7-7 0 0,0-1 0 0 0,1 1-1 0 0,-1-1 1 0 0,1 1 0 0 0,0 0-1 0 0,0 0 1 0 0,0 0 0 0 0,0 0-1 0 0,0-1 1 0 0,0 1 0 0 0,1 0-1 0 0,0 0 1 0 0,-1 1 0 0 0,1-1-1 0 0,0 0 1 0 0,1 2 7 0 0,-22 50-10 0 0,11-38 9 0 0,-5 9 1 0 0,1 12 0 0 0,4-22 0 0 0,4-6 0 0 0,6-5 0 0 0,19 30 0 0 0,0-16 0 0 0,29 46 0 0 0,-44-62 0 0 0,3 1 0 0 0,-2 0 11 0 0,19 10 42 0 0,-3-7-53 0 0,3-9 64 0 0,-19 2-64 0 0,60-19 128 0 0,-4 14-128 0 0,-31 4 0 0 0,-11 3 0 0 0,-14 0 0 0 0,0 0 0 0 0,-1 1 0 0 0,-1 0 0 0 0,-3 2 0 0 0,2 1 0 0 0,-2-5 1 0 0,1 0-1 0 0,-1 0 0 0 0,1 0 1 0 0,-1 0-1 0 0,0 0 0 0 0,0 0 1 0 0,1 0-1 0 0,-1 0 0 0 0,0 0 1 0 0,0 1-1 0 0,0-1 1 0 0,0 0-1 0 0,0 0 0 0 0,-1 0 1 0 0,1 0-1 0 0,0 0 0 0 0,0 0 1 0 0,-1 0-1 0 0,1 0 0 0 0,-1 0 1 0 0,1 0-1 0 0,-1 0 0 0 0,1 0 1 0 0,-1 0-1 0 0,1 0 0 0 0,-1 0 1 0 0,0 0-1 0 0,0 0 0 0 0,0 0 0 0 0,-12 21 118 0 0,11-18-118 0 0,-5 45-64 0 0,4-11 331 0 0,2-15-254 0 0,1 4-13 0 0,-6-11 275 0 0,4-12-262 0 0,1 3-2 0 0,1-2 45 0 0,0 0 24 0 0,-7 22 221 0 0,0-5-173 0 0,-11 8 0 0 0,10-15-128 0 0,-18 8 131 0 0,11-6 26 0 0,12-13-157 0 0,-43 30 128 0 0,43-32-128 0 0,-17 13 11 0 0,6-7 53 0 0,6-6 0 0 0,-11 7-11 0 0,5-4-53 0 0,12-4 0 0 0,-18 12 14 0 0,4 0 148 0 0,7 4-162 0 0,12 12 971 0 0,0-23-918 0 0,0-2-53 0 0,12 11-80 0 0,-9-7 91 0 0,-6-8 42 0 0,1 1 1 0 0,10 18 163 0 0,-3 10-8 0 0,-7-22-209 0 0,0-2 0 0 0,-1 0 0 0 0,0 0 12 0 0,0-3 36 0 0,-3 19 159 0 0,6-4-76 0 0,1 8-1945 0 0,-6-17 510 0 0</inkml:trace>
  <inkml:trace contextRef="#ctx0" brushRef="#br0" timeOffset="4226.05">890 2400 6992 0 0,'0'0'322'0'0,"0"0"-7"0"0,0-1-204 0 0,-7-21 3430 0 0,-5 4-1446 0 0,12 17-1765 0 0,0 0-223 0 0,0-2-96 0 0,0-1-1 0 0,0 3 58 0 0,0 1 71 0 0,-16 4 1065 0 0,11-1-1193 0 0,-25 29 667 0 0,27-28-607 0 0,-17 27 627 0 0,20-30-622 0 0,0-1 0 0 0,0 0-4 0 0,0 0-12 0 0,-4 12 272 0 0,6-7-321 0 0,3 28 562 0 0,-3-27-562 0 0,-1-4 42 0 0,-1 4 11 0 0,0 1-10 0 0,2-1-54 0 0,-1-5-43 0 0,0 3 43 0 0,2 2 43 0 0,1-1-33 0 0,0 0 1 0 0,-2-3 32 0 0,1 1-22 0 0,1 1 22 0 0,-1 1-33 0 0,1 0-10 0 0,-1 0 0 0 0,16 11 362 0 0,-18-15-297 0 0,1 2-40 0 0,0 13 99 0 0,-8 3-60 0 0,-3 4 0 0 0,-1 0 0 0 0,7-19-64 0 0,-6 19 264 0 0,4 3 464 0 0,5-22-728 0 0,-2 0 0 0 0,2 0 11 0 0,0-3 32 0 0,2 2-33 0 0,0 0-10 0 0,1 0-10 0 0,3-3-33 0 0,28-24 207 0 0,-17 3-80 0 0,4 4-31 0 0,5 2-53 0 0,-22 11-18 0 0,16-5-244 0 0,-15 7 262 0 0,16-8 0 0 0,-17 7 0 0 0,6-13 54 0 0,-5-5-44 0 0,-10-13 44 0 0,4 32-44 0 0,0 0-10 0 0,-1 0 0 0 0,-1 0 0 0 0,-24-1 0 0 0,11 7 0 0 0,11-4 0 0 0,-28-6 54 0 0,13-23 170 0 0,15 18 98 0 0,5 7-322 0 0,2-1 0 0 0,0 0 0 0 0,1-19 64 0 0,1 10-64 0 0,17-10 0 0 0,-30-4 64 0 0,9 27 0 0 0,-5-12 64 0 0,-20 0-66 0 0,24 13-142 0 0,1 0-123 0 0,0 0-49 0 0,0 0-11 0 0,7 2-3650 0 0,-1-4 1904 0 0,3-2-20 0 0</inkml:trace>
  <inkml:trace contextRef="#ctx0" brushRef="#br0" timeOffset="20337.797">1258 829 3624 0 0,'0'0'165'0'0,"0"0"26"0"0,0 0 21 0 0,0 0 4 0 0,0 0 0 0 0,0 0 12 0 0,0 0 49 0 0,0 0 19 0 0,0 0 7 0 0,0 0 15 0 0,0 0 64 0 0,0 0 30 0 0,0 0 4 0 0,0 0-22 0 0,0 0-90 0 0,0 0-42 0 0,0 0-6 0 0,0 0 5 0 0,0 0 22 0 0,0 0 5 0 0,7-9 1768 0 0,3-9-1530 0 0,-8 16-451 0 0,12-22 164 0 0,10-43 546 0 0,-15 44-642 0 0,13-2 414 0 0,-21 24-490 0 0,3-2-14 0 0,0 0-93 0 0,1 0 27 0 0,-1 0 26 0 0,-3 2 54 0 0,11-7 317 0 0,-8 4-374 0 0,-1 0 44 0 0,-2 3-1 0 0,2-2-42 0 0,0 0-11 0 0,10-12 0 0 0,-11 11 0 0 0,-1 0 10 0 0,0 3 33 0 0,1-1-32 0 0,0-1-11 0 0,7-27 53 0 0,-11 26-42 0 0,-15-22 117 0 0,16-10-54 0 0,0 35-31 0 0,0-2-32 0 0,0-1-11 0 0,1 1 0 0 0,0 0 0 0 0,0-1 0 0 0,-17-47 64 0 0,1 41 74 0 0,15 10-95 0 0,-1 0-32 0 0,0-3-11 0 0,0 2 0 0 0,-1 0 0 0 0,-1-2 0 0 0,1 1 0 0 0,1 1 0 0 0,-26 12 0 0 0,-9 26 0 0 0,29-26 288 0 0,6-6-288 0 0,1 1 0 0 0,-2 0 0 0 0,-3 8 166 0 0,5-13-4 0 0,1 0-2 0 0,0 2-27 0 0,0 3-106 0 0,3 24-27 0 0,-3-26 0 0 0,-2 0 0 0 0,4 2 10 0 0,0 18 236 0 0,-9-1 115 0 0,5-4-347 0 0,-1 18 506 0 0,10-18-489 0 0,-7-18 42 0 0,0-1 15 0 0,1 1-14 0 0,9 25 532 0 0,-2-8-1046 0 0,2-4 904 0 0,-3 2-69 0 0,-6-14-448 0 0,3 1 39 0 0,-1 1 14 0 0,0 1 11 0 0,5 18 106 0 0,1 2-4027 0 0,-9-21-1483 0 0</inkml:trace>
  <inkml:trace contextRef="#ctx0" brushRef="#br0" timeOffset="30661.436">684 923 4608 0 0,'0'0'208'0'0,"0"0"51"0"0,0 0 86 0 0,0 0 36 0 0,0 0 10 0 0,0 0-47 0 0,0 0-198 0 0,7-8 437 0 0,-5 5 3552 0 0,14-12-3799 0 0,4-20 1872 0 0,1 6-1936 0 0,-18 27-272 0 0,1 0 0 0 0,-1 0-12 0 0,8-4-38 0 0,4 1 104 0 0,17 17 34 0 0,-31-11-8 0 0,-1-1 10 0 0,0 0-20 0 0,0 0-6 0 0,0 0 0 0 0,0 0 5 0 0,0 0 23 0 0,22 6 344 0 0,6-12-399 0 0,-28 6 97 0 0,0 0 24 0 0,37 3 374 0 0,-11 0-468 0 0,-7 3 78 0 0,-13-6-130 0 0,-1-1 36 0 0,0 0-26 0 0,-4 1 32 0 0,-12-11 145 0 0,0 6 95 0 0,3-14-204 0 0,8 17 302 0 0,0 1-391 0 0,0 0 0 0 0,0 0 1 0 0,0 0-1 0 0,0 0 0 0 0,0 0 0 0 0,0 0 0 0 0,1 0 1 0 0,-1 0-1 0 0,0 0 0 0 0,1 0 0 0 0,-1 0 0 0 0,0 0 1 0 0,1 0-1 0 0,0 1 0 0 0,-1-1 0 0 0,1 0 1 0 0,-1 0-1 0 0,1 1 0 0 0,0-1 0 0 0,-1 0 0 0 0,1 1 1 0 0,0-1-1 0 0,0 0 0 0 0,0 1 0 0 0,0-1 0 0 0,-1 1 1 0 0,1 0-1 0 0,0-1 0 0 0,0 1 0 0 0,0 0 1 0 0,0-1-1 0 0,0 1 0 0 0,0 0 0 0 0,0 0 0 0 0,0 0 1 0 0,0 0-1 0 0,0 0 0 0 0,0 0 0 0 0,0 0 0 0 0,0 0-1 0 0,6-1 0 0 0,-2 0 0 0 0,0-3 0 0 0,-1 3 0 0 0,-1-2 0 0 0,3 2 0 0 0,0 0 0 0 0,1 2 0 0 0,0 0 0 0 0,17 3 192 0 0,-19-2-192 0 0,1 2 0 0 0,-2-2 11 0 0,-3-2 49 0 0,23-4 845 0 0,8-11-861 0 0,-23 7-12 0 0,24-17 92 0 0,-17 14-124 0 0,-12-7 11 0 0,-3 17 42 0 0,-6-14 11 0 0,3 11-64 0 0,-11-33 118 0 0,-3 1-44 0 0,-8 3 54 0 0,22 29-128 0 0,-2-17 0 0 0,3 17 0 0 0,1 1 0 0 0,1-1 0 0 0,29-42 0 0 0,-5 23 0 0 0,-15 12 0 0 0,-7 7 0 0 0,9-48 0 0 0,-12 43 0 0 0,6-6 0 0 0,-5 11 0 0 0,-1 0 0 0 0,2 1 0 0 0,5-32 0 0 0,-7 31 0 0 0,-16-11 0 0 0,-22 1 64 0 0,37 14-64 0 0,0 0 0 0 0,0 0 0 0 0,-1 0 0 0 0,1 0 0 0 0,0 0 0 0 0,-1 0 0 0 0,1 0 0 0 0,-1 0 0 0 0,1-1 0 0 0,0 1 0 0 0,-1-1 0 0 0,1 1 0 0 0,0-1 0 0 0,0 1 0 0 0,-1-1 0 0 0,1 1 0 0 0,0-1 0 0 0,0 0 0 0 0,0 0 0 0 0,0 0 0 0 0,0 0 0 0 0,0 0 0 0 0,0 0 0 0 0,0 0 0 0 0,0 0 0 0 0,0 0 0 0 0,1 0 0 0 0,-1 0 0 0 0,0-1 0 0 0,1 1 0 0 0,-1 0 0 0 0,1-1 0 0 0,-12-13 64 0 0,-5-14 16 0 0,17 25-80 0 0,24-27-72 0 0,-5 20 72 0 0,28 2-288 0 0,-47 9 219 0 0,15-4 386 0 0,27-24 307 0 0,-41 24-624 0 0,0 0 0 0 0,2-5-261 0 0,-10-11 498 0 0,4 17-237 0 0,-15-11-357 0 0,5 12 621 0 0,-15-11-571 0 0,-3 2 307 0 0,29 11 6 0 0,1 0-1 0 0,0-1 0 0 0,0 1 1 0 0,-1 0-1 0 0,1-1 0 0 0,0 1 1 0 0,0-1-1 0 0,0 1 0 0 0,-1-1 1 0 0,1 1-1 0 0,0-1 0 0 0,0 0 1 0 0,0 1-1 0 0,0-1 0 0 0,0 0 0 0 0,0 0 1 0 0,1 0-1 0 0,-1 0 0 0 0,0 0 1 0 0,0 0-1 0 0,1 0 0 0 0,-1 0 1 0 0,0 0-1 0 0,1 0 0 0 0,-1-1 1 0 0,1 1-1 0 0,-1 0-5 0 0,-1-3 102 0 0,-17-30-308 0 0,18 32 206 0 0,-26-2 0 0 0,-18 21 0 0 0,21-1 0 0 0,20-13 0 0 0,1 1 0 0 0,1-2 0 0 0,0-1 22 0 0,-22 19 34 0 0,-23-5 61 0 0,25-3-64 0 0,18-12-63 0 0,2 1-33 0 0,-1 0 43 0 0,2 0 32 0 0,1-1-53 0 0,0 0 63 0 0,0 0 22 0 0,0 0-21 0 0,0 0-86 0 0,0 0-21 0 0,0 0 0 0 0,0 18 96 0 0,0-18 44 0 0,0 0-28 0 0,0 0-85 0 0,0 0 96 0 0,0 0 31 0 0,0 0-15 0 0,-14 3-226 0 0,-4-7 195 0 0,18 4 16 0 0,0 0 12 0 0,0 0-28 0 0,0 0-106 0 0,0 0-8 0 0,0 0 33 0 0,0 0 101 0 0,0 0 5 0 0,-1 0-15 0 0,-7 1-58 0 0,7-1-66 0 0,1 0 2 0 0,-1 0 15 0 0,-3 1 42 0 0,0 0 26 0 0,-13 18 106 0 0,1 6-201 0 0,2 10 214 0 0,-1-16-108 0 0,-12 10 6 0 0,23-26-32 0 0,1 0 0 0 0,1 2 0 0 0,-5 10 0 0 0,2-4 0 0 0,4 3 0 0 0,0-10 0 0 0,-12 32 0 0 0,11-31 0 0 0,0 0 0 0 0,0 0 0 0 0,1-1 0 0 0,-1 0 0 0 0,2 1 0 0 0,-2-1 0 0 0,0-1 0 0 0,-10 0 0 0 0,9-1 0 0 0,1 0 0 0 0,-1-1 0 0 0,-1 0 0 0 0,-10 6 0 0 0,-12 3 0 0 0,23-8 0 0 0,-13 5 0 0 0,-3 5 0 0 0,3 1 0 0 0,13-9 0 0 0,4 0 0 0 0,14 3 0 0 0,26-16-73 0 0,-35 7 69 0 0,-1 0 47 0 0,0 0-33 0 0,-1 0-10 0 0,0 1 0 0 0,2 0 0 0 0,13-1 0 0 0,-14 2 0 0 0,0 2 0 0 0,28 4 0 0 0,-28-6 0 0 0,-2 2 0 0 0,1-1 0 0 0,15 0 0 0 0,36-12 0 0 0,-37 8 0 0 0,1 7-224 0 0,-9 5 224 0 0,-6-5 0 0 0,-4 1 0 0 0,1 0 0 0 0,1-1 0 0 0,-2 0 0 0 0,-2 11 0 0 0,4-11 12 0 0,-2 19 62 0 0,0-22-21 0 0,-7 13-74 0 0,5-12 21 0 0,1-1-43 0 0,0 2 22 0 0,0-2-22 0 0,-1 3 32 0 0,0-1 23 0 0,-13 10 144 0 0,12-10-156 0 0,-1-1 0 0 0,-10 11 0 0 0,9-11 0 0 0,3 0 0 0 0,0 2 0 0 0,-1 0 0 0 0,0 35-60 0 0,4-36 48 0 0,4 25 12 0 0,-8-22 0 0 0,-6 11 72 0 0,8-13-84 0 0,1-3-36 0 0,-2 3 36 0 0,0 2 12 0 0,-1-2 0 0 0,-8 11 0 0 0,9-11 0 0 0,2 2 0 0 0,2 1 0 0 0,2-3 0 0 0,1 2 0 0 0,0-2 0 0 0,0-1 0 0 0,16 4 138 0 0,-5-2-124 0 0,9 12-14 0 0,-22-13 0 0 0,-2 1 0 0 0,1-2 11 0 0,-2 11 230 0 0,1-8-229 0 0,-2-2-12 0 0,-1-1 11 0 0,2-2 48 0 0,0-1 26 0 0,0 1-16 0 0,-2 2-15 0 0,0 2-44 0 0,2-1-31 0 0,1-1 82 0 0,0-2-6204 0 0,1 3-193 0 0</inkml:trace>
  <inkml:trace contextRef="#ctx0" brushRef="#br0" timeOffset="31631.697">651 827 4144 0 0,'0'0'191'0'0,"0"0"143"0"0,0 0 502 0 0,0 0 223 0 0,0 0 42 0 0,0 0-132 0 0,0 0-591 0 0,0 0-260 0 0,0 0-48 0 0,0 0-6 0 0,0 0 0 0 0,0 0 16 0 0,0 0 66 0 0,0 0 29 0 0,0 0 8 0 0,0-16 2019 0 0,-3 13-2143 0 0,1 1-28 0 0,2 2 63 0 0,2 1 1833 0 0,-2 0-2002 0 0,1-1-21 0 0,3 4-6 0 0</inkml:trace>
  <inkml:trace contextRef="#ctx0" brushRef="#br0" timeOffset="34138.168">221 221 3224 0 0,'0'0'143'0'0,"-1"-7"4995"0"0,-43 3-3245 0 0,44 4-1801 0 0,0 0-16 0 0,-13-13 570 0 0,-14-19 938 0 0,26 32-1498 0 0,-3-1-27 0 0,4 1-59 0 0,-1 0 1 0 0,1 0 0 0 0,-1-1-1 0 0,1 1 1 0 0,0 0-1 0 0,0-1 1 0 0,-1 1-1 0 0,1-1 1 0 0,0 1-1 0 0,0 0 1 0 0,-1-1-1 0 0,1 1 1 0 0,0-1 0 0 0,0 1-1 0 0,0 0 1 0 0,0-1-1 0 0,-1 1 1 0 0,1-1-1 0 0,0 1 1 0 0,0-1-1 0 0,0 1 1 0 0,0 0-1 0 0,0-1 1 0 0,0 1-1 0 0,0-1 1 0 0,0 1 0 0 0,1-1-1 0 0,-1 1 1 0 0,0-1-1 0 0,0 1 1 0 0,0 0-1 0 0,0-1 1 0 0,0 1-1 0 0,1-1 1 0 0,-1 1-1 0 0,0 0 1 0 0,0-1 0 0 0,1 1-1 0 0,-1 0 1 0 0,0-1-1 0 0,1 1 1 0 0,-1 0-1 0 0,0-1 1 0 0,1 1-1 0 0,-1 0 4 0 0,14-18 443 0 0,-11 16-426 0 0,30-3 430 0 0,-29 8-451 0 0,-2 2 0 0 0,-13 33 0 0 0,11-33 0 0 0,0 0-16 0 0,0-4-48 0 0,2 1 34 0 0,-2-2-10 0 0,5 10-764 0 0,-4-9-3802 0 0</inkml:trace>
  <inkml:trace contextRef="#ctx0" brushRef="#br0" timeOffset="56238.78">5 2630 920 0 0,'0'0'215'0'0,"0"0"565"0"0,0 0 246 0 0,0 0 50 0 0,0 0-133 0 0,0 0-602 0 0,1 1-261 0 0,0 2-48 0 0,-1-3 72 0 0,0 0 11 0 0,0 0-3 0 0,7 15 848 0 0,-7-15-886 0 0,0 0 1 0 0,0 0 41 0 0,0 0 111 0 0,0 0 42 0 0,0 0 10 0 0,0 0 1 0 0,0 0 0 0 0,0 0 0 0 0,0 0 0 0 0,0 0-30 0 0,0 0-122 0 0,0 0-52 0 0,0 0-10 0 0,1 0-13 0 0,1-4-42 0 0,3 2-11 0 0,-1-1 0 0 0,-1 0 0 0 0,-1 1 14 0 0,30-24-588 0 0,-29 23 574 0 0,-4-1 0 0 0,5-9-15 0 0,-3 12-64 0 0,0-4-282 0 0,-1 3 310 0 0,2-10 378 0 0,-7 6-344 0 0,4 5-77 0 0,-2 0 149 0 0,-1 0-44 0 0,-15-7 647 0 0,19 8-615 0 0,-1-2-22 0 0,-1 1 35 0 0,2 0 20 0 0,-11 2 526 0 0,6 3-222 0 0,3 0-368 0 0,1 1-12 0 0,-8 31 600 0 0,9-31-600 0 0,0 1 0 0 0,-5 16 469 0 0,0-6 244 0 0,6-15-658 0 0,3 1-34 0 0,-4-1 33 0 0,8 6-306 0 0,-8-7-4120 0 0</inkml:trace>
  <inkml:trace contextRef="#ctx0" brushRef="#br0" timeOffset="57926.436">155 2517 1376 0 0,'0'0'65'0'0,"-1"0"-6"0"0,-15-2 6265 0 0,16 1-5968 0 0,0 1-152 0 0,0 0-68 0 0,0 0-10 0 0,-2-5 597 0 0,21-13 49 0 0,-15 14-761 0 0,-1 0-11 0 0,4 2 0 0 0,-1-1 0 0 0,-1 2 16 0 0,-4 0 58 0 0,20-11 348 0 0,-17 11-434 0 0,-3 1-26 0 0,-1 0 58 0 0,0 1-52 0 0,2 4 34 0 0,-2-4 56 0 0,0-1 8 0 0,0 0-2 0 0,0 0 5 0 0,-4 12 118 0 0,-25 16 561 0 0,8-8-4662 0 0,16-19 3456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42.1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461 1321 4144 0 0,'0'0'191'0'0,"7"-12"1699"0"0,-4 10 5673 0 0,37 41-3728 0 0,-20-28-2800 0 0,-19-11-918 0 0,14 4 177 0 0,38-21 469 0 0,-34 7-446 0 0,72-18 403 0 0,-61 43-440 0 0,-28-14-323 0 0,18 24 1006 0 0,-5-6-1033 0 0,19 28 65 0 0,-19-27 289 0 0,3 29 475 0 0,-7-32-685 0 0,18 18 342 0 0,1 5 246 0 0,15-6-342 0 0,-22-17-246 0 0,-20-14-63 0 0,6 8 56 0 0,4-2 226 0 0,3-1-280 0 0,-14-7-2 0 0,32-9 522 0 0,-16 1-533 0 0,1-14 11 0 0,-2 8 364 0 0,-16 12-470 0 0,1-2 76 0 0,2 1 7 0 0,-3 1-36 0 0,4-2 36 0 0,0 0 12 0 0,25-3 0 0 0,5-1 0 0 0,-4 10 0 0 0,-11-1 54 0 0,2-4 82 0 0,15-2 82 0 0,14 2 121 0 0,6-11 80 0 0,-35 5-289 0 0,9-10-66 0 0,33-3 83 0 0,-19 19-94 0 0,16 4-53 0 0,-25 4 0 0 0,11-6 54 0 0,-1-6 73 0 0,45 10 65 0 0,-87-4-170 0 0,1-4 20 0 0,-2 3-36 0 0,0-1-1 0 0,0 0 0 0 0,0 0 0 0 0,-1-1 0 0 0,1 1 0 0 0,-1 0 0 0 0,1-1 0 0 0,-1 0 0 0 0,0 0 0 0 0,0 1 0 0 0,0-1 0 0 0,0-1 0 0 0,0 1 0 0 0,-1 0 0 0 0,1 0 0 0 0,-1-2-5 0 0,10-18-6 0 0,6-11 59 0 0,-16 31-42 0 0,6-21-11 0 0,-1-10 0 0 0,16-29 64 0 0,-13 31 11 0 0,-2 11-11 0 0,10-26-11 0 0,-10 24-53 0 0,-2 4 64 0 0,3-8-64 0 0,-4-37 128 0 0,-5 60-128 0 0,-3-29 11 0 0,4 28 31 0 0,-2-1-31 0 0,-22-34-11 0 0,10 16 0 0 0,-22-2 0 0 0,21 17 0 0 0,-17-37 72 0 0,31 45-72 0 0,-1 1 0 0 0,1 0 0 0 0,0-1 0 0 0,0 1 0 0 0,0 0 0 0 0,1-1 0 0 0,-1 1 0 0 0,0-1 0 0 0,0 1 0 0 0,0-1 0 0 0,0 0 0 0 0,0 1 0 0 0,0-1 0 0 0,1 0 0 0 0,-1 0 0 0 0,0 0 0 0 0,1 1 0 0 0,-1-1 0 0 0,1 0 0 0 0,-1 0 0 0 0,1 0 0 0 0,-1 0 0 0 0,1 0 0 0 0,-1 0 0 0 0,1 0 0 0 0,0 0 0 0 0,0 0 0 0 0,-1 0 0 0 0,1 0 0 0 0,0 0 0 0 0,0 0 0 0 0,0-1 0 0 0,0 1 0 0 0,0 0 0 0 0,1 0 0 0 0,-1 0 0 0 0,0 0 0 0 0,0 0 0 0 0,1-2 0 0 0,-1 0 0 0 0,1 0 0 0 0,-1 0 0 0 0,0 0 0 0 0,0 1 0 0 0,0-1 0 0 0,-1 0 0 0 0,1 0 0 0 0,-1 0 0 0 0,0 0 0 0 0,0 0 0 0 0,1 1 0 0 0,-2-1 0 0 0,1 0 0 0 0,0 1 0 0 0,-1-1 0 0 0,1 0 0 0 0,-1 1 0 0 0,0 0 0 0 0,1-1 0 0 0,-3-1 0 0 0,3 3 0 0 0,0 0 0 0 0,0 0 0 0 0,0-1 0 0 0,0 1 0 0 0,0-1 0 0 0,1 1 0 0 0,-1 0 0 0 0,1-1 0 0 0,-1 1 0 0 0,1-1 0 0 0,-1 1 0 0 0,1-1 0 0 0,0 0 0 0 0,0 1 0 0 0,0-1 0 0 0,0 1 0 0 0,0-1 0 0 0,0 1 0 0 0,0-1 0 0 0,1 0 0 0 0,-1 1 0 0 0,0-1 0 0 0,1 1 0 0 0,-1-1 0 0 0,1 1 0 0 0,0-1 0 0 0,-4-27 0 0 0,1 24 0 0 0,2-9 0 0 0,5-1 0 0 0,-3 12 0 0 0,-14-9 0 0 0,-47-2 0 0 0,-1 10 0 0 0,10-8 0 0 0,27 3 64 0 0,-21-4-64 0 0,17 4 0 0 0,-2-17 0 0 0,16 13 64 0 0,12 10-64 0 0,-1-1 0 0 0,3-21 0 0 0,-14-3 64 0 0,15 13-64 0 0,-2 5 0 0 0,5-7 0 0 0,-10-19 0 0 0,4 34 0 0 0,2-40 0 0 0,-39 1 0 0 0,3 26 0 0 0,27 11 0 0 0,5 1 0 0 0,3-1 0 0 0,-2 1 0 0 0,-27-25 0 0 0,-3 3 0 0 0,-4-8 0 0 0,-13 5 0 0 0,40 15 0 0 0,-13-6 0 0 0,6-5 0 0 0,3 0 0 0 0,-10-3 0 0 0,20 25 0 0 0,0 1 0 0 0,-1 0 0 0 0,1 1 0 0 0,0-1 0 0 0,-1 0 0 0 0,1 1 0 0 0,-1 0 0 0 0,1 0 0 0 0,0 0 0 0 0,-1 0 0 0 0,1 0 0 0 0,-1 1 0 0 0,1 0 0 0 0,0-1 0 0 0,0 1 0 0 0,-1 0 0 0 0,1 1 0 0 0,0-1 0 0 0,0 1 0 0 0,0-1 0 0 0,0 1 0 0 0,0 0 0 0 0,0 0 0 0 0,-33 13 0 0 0,24-21 0 0 0,8 3 0 0 0,5 0 0 0 0,-2-10 0 0 0,9 0 0 0 0,-11-12 0 0 0,4 21 0 0 0,-7-3 0 0 0,5-4 0 0 0,3 8 0 0 0,-4-2 0 0 0,-31-7 0 0 0,2 16 0 0 0,-19-2 0 0 0,19 15 0 0 0,-9 12-64 0 0,-43 3 64 0 0,55-21 0 0 0,2-8 0 0 0,-20-19 0 0 0,42 15 0 0 0,-7-2 0 0 0,-47 0 0 0 0,35 10 0 0 0,-16 13 0 0 0,24-9 0 0 0,-28 25 0 0 0,-22 2 0 0 0,22-15 0 0 0,-14-5 0 0 0,3 3 0 0 0,13-11 0 0 0,8-4 0 0 0,29-4 0 0 0,0 0 0 0 0,0-2 0 0 0,-34 19 0 0 0,21-5 0 0 0,5 14 0 0 0,10-9-11 0 0,14 28-42 0 0,0-26 53 0 0,-9-15 0 0 0,1-1 0 0 0,-2 0 0 0 0,-2 0 0 0 0,-2 0 0 0 0,1-3 0 0 0,-1 0 0 0 0,1 0 0 0 0,0 0 0 0 0,-1 0 0 0 0,0-1 0 0 0,1 1 0 0 0,-1 0 0 0 0,0-1 0 0 0,0 1 0 0 0,0-1 0 0 0,0 0 0 0 0,0 0 0 0 0,0 1 0 0 0,0-1 0 0 0,0-1 0 0 0,-1 1 0 0 0,1 0 0 0 0,0 0 0 0 0,-3 0 0 0 0,-7 2 0 0 0,-26-5 64 0 0,-9 2-64 0 0,43 1 0 0 0,1 2 0 0 0,-1-1 0 0 0,0 3 0 0 0,2 0-11 0 0,2 0-31 0 0,2 21 31 0 0,7-5 11 0 0,-8-16 0 0 0,1 0 0 0 0,0 1 0 0 0,10 18 0 0 0,-11 24 0 0 0,-1-23 0 0 0,0 18 0 0 0,-1-38 0 0 0,-1 0 0 0 0,-18 29 0 0 0,11 6 0 0 0,-1-17 0 0 0,4-15 0 0 0,4-3 0 0 0,8 18 0 0 0,-1 6 0 0 0,-5-27 0 0 0,0 0 0 0 0,1 0 0 0 0,0 0 0 0 0,-1 0 0 0 0,1 0 0 0 0,0 0 0 0 0,0 0 0 0 0,0 0 0 0 0,0 0 0 0 0,1 0 0 0 0,-1 0 0 0 0,0-1 0 0 0,1 1 0 0 0,-1-1 0 0 0,1 1 0 0 0,-1-1 0 0 0,1 1 0 0 0,0-1 0 0 0,0 0 0 0 0,0 0 0 0 0,2 2 0 0 0,20 13 0 0 0,-10-7 0 0 0,16 6 0 0 0,-25-12 0 0 0,0 0 0 0 0,0-1 0 0 0,0 2 0 0 0,-1-1 0 0 0,-1 1 0 0 0,2 0 0 0 0,-1-2 0 0 0,1 0 0 0 0,0 1 0 0 0,-1 0 0 0 0,-1 1 0 0 0,1-1 0 0 0,-1 1 0 0 0,16 9 0 0 0,-3 4 0 0 0,-14-14 0 0 0,-1 2 0 0 0,-11 29 0 0 0,10-15 0 0 0,-2 6 0 0 0,3-17 0 0 0,1-2 0 0 0,2-1 0 0 0,8 25 0 0 0,-12-29 0 0 0,0 1 0 0 0,1-1 0 0 0,-1 1 0 0 0,1-1 0 0 0,-1 1 0 0 0,1-1 0 0 0,0 0 0 0 0,0 1 0 0 0,-1-1 0 0 0,1 0 0 0 0,0 1 0 0 0,0-1 0 0 0,0 0 0 0 0,0 0 0 0 0,1 0 0 0 0,-1 0 0 0 0,0 0 0 0 0,0 0 0 0 0,1 0 0 0 0,-1 0 0 0 0,0-1 0 0 0,1 1 0 0 0,-1 0 0 0 0,1-1 0 0 0,0 1 0 0 0,38 9 0 0 0,-9 1 0 0 0,-19-8 0 0 0,-9-1 0 0 0,1 1 0 0 0,-1-1 0 0 0,1-1 0 0 0,1 1 0 0 0,0-2 0 0 0,-2 0 0 0 0,30 4 0 0 0,-1 4 11 0 0,-27-8 42 0 0,-3 0 0 0 0,41 7-65 0 0,-37-5-46 0 0,0 0 43 0 0,-2 1 26 0 0,-2-1 31 0 0,2 2-31 0 0,1 0-11 0 0,-1 0 0 0 0,1 0-11 0 0,-1 0-31 0 0,4 18 95 0 0,-6-8-53 0 0,1 5 0 0 0,2-2 0 0 0,-3-13 0 0 0,1-2 0 0 0,1 0 0 0 0,1 2 0 0 0,-1-3 0 0 0,1 2 0 0 0,12 4-1452 0 0,-15-7 303 0 0,-2 0 190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42.133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461 1321 4144 0 0,'0'0'191'0'0,"7"-12"1699"0"0,-4 10 5673 0 0,37 41-3728 0 0,-20-28-2800 0 0,-19-11-918 0 0,14 4 177 0 0,38-21 469 0 0,-34 7-446 0 0,72-18 403 0 0,-61 43-440 0 0,-28-14-323 0 0,18 24 1006 0 0,-5-6-1033 0 0,19 28 65 0 0,-19-27 289 0 0,3 29 475 0 0,-7-32-685 0 0,18 18 342 0 0,1 5 246 0 0,15-6-342 0 0,-22-17-246 0 0,-20-14-63 0 0,6 8 56 0 0,4-2 226 0 0,3-1-280 0 0,-14-7-2 0 0,32-9 522 0 0,-16 1-533 0 0,1-14 11 0 0,-2 8 364 0 0,-16 12-470 0 0,1-2 76 0 0,2 1 7 0 0,-3 1-36 0 0,4-2 36 0 0,0 0 12 0 0,25-3 0 0 0,5-1 0 0 0,-4 10 0 0 0,-11-1 54 0 0,2-4 82 0 0,15-2 82 0 0,14 2 121 0 0,6-11 80 0 0,-35 5-289 0 0,9-10-66 0 0,33-3 83 0 0,-19 19-94 0 0,16 4-53 0 0,-25 4 0 0 0,11-6 54 0 0,-1-6 73 0 0,45 10 65 0 0,-87-4-170 0 0,1-4 20 0 0,-2 3-36 0 0,0-1-1 0 0,0 0 0 0 0,0 0 0 0 0,-1-1 0 0 0,1 1 0 0 0,-1 0 0 0 0,1-1 0 0 0,-1 0 0 0 0,0 0 0 0 0,0 1 0 0 0,0-1 0 0 0,0-1 0 0 0,0 1 0 0 0,-1 0 0 0 0,1 0 0 0 0,-1-2-5 0 0,10-18-6 0 0,6-11 59 0 0,-16 31-42 0 0,6-21-11 0 0,-1-10 0 0 0,16-29 64 0 0,-13 31 11 0 0,-2 11-11 0 0,10-26-11 0 0,-10 24-53 0 0,-2 4 64 0 0,3-8-64 0 0,-4-37 128 0 0,-5 60-128 0 0,-3-29 11 0 0,4 28 31 0 0,-2-1-31 0 0,-22-34-11 0 0,10 16 0 0 0,-22-2 0 0 0,21 17 0 0 0,-17-37 72 0 0,31 45-72 0 0,-1 1 0 0 0,1 0 0 0 0,0-1 0 0 0,0 1 0 0 0,0 0 0 0 0,1-1 0 0 0,-1 1 0 0 0,0-1 0 0 0,0 1 0 0 0,0-1 0 0 0,0 0 0 0 0,0 1 0 0 0,0-1 0 0 0,1 0 0 0 0,-1 0 0 0 0,0 0 0 0 0,1 1 0 0 0,-1-1 0 0 0,1 0 0 0 0,-1 0 0 0 0,1 0 0 0 0,-1 0 0 0 0,1 0 0 0 0,-1 0 0 0 0,1 0 0 0 0,0 0 0 0 0,0 0 0 0 0,-1 0 0 0 0,1 0 0 0 0,0 0 0 0 0,0 0 0 0 0,0-1 0 0 0,0 1 0 0 0,0 0 0 0 0,1 0 0 0 0,-1 0 0 0 0,0 0 0 0 0,0 0 0 0 0,1-2 0 0 0,-1 0 0 0 0,1 0 0 0 0,-1 0 0 0 0,0 0 0 0 0,0 1 0 0 0,0-1 0 0 0,-1 0 0 0 0,1 0 0 0 0,-1 0 0 0 0,0 0 0 0 0,0 0 0 0 0,1 1 0 0 0,-2-1 0 0 0,1 0 0 0 0,0 1 0 0 0,-1-1 0 0 0,1 0 0 0 0,-1 1 0 0 0,0 0 0 0 0,1-1 0 0 0,-3-1 0 0 0,3 3 0 0 0,0 0 0 0 0,0 0 0 0 0,0-1 0 0 0,0 1 0 0 0,0-1 0 0 0,1 1 0 0 0,-1 0 0 0 0,1-1 0 0 0,-1 1 0 0 0,1-1 0 0 0,-1 1 0 0 0,1-1 0 0 0,0 0 0 0 0,0 1 0 0 0,0-1 0 0 0,0 1 0 0 0,0-1 0 0 0,0 1 0 0 0,0-1 0 0 0,1 0 0 0 0,-1 1 0 0 0,0-1 0 0 0,1 1 0 0 0,-1-1 0 0 0,1 1 0 0 0,0-1 0 0 0,-4-27 0 0 0,1 24 0 0 0,2-9 0 0 0,5-1 0 0 0,-3 12 0 0 0,-14-9 0 0 0,-47-2 0 0 0,-1 10 0 0 0,10-8 0 0 0,27 3 64 0 0,-21-4-64 0 0,17 4 0 0 0,-2-17 0 0 0,16 13 64 0 0,12 10-64 0 0,-1-1 0 0 0,3-21 0 0 0,-14-3 64 0 0,15 13-64 0 0,-2 5 0 0 0,5-7 0 0 0,-10-19 0 0 0,4 34 0 0 0,2-40 0 0 0,-39 1 0 0 0,3 26 0 0 0,27 11 0 0 0,5 1 0 0 0,3-1 0 0 0,-2 1 0 0 0,-27-25 0 0 0,-3 3 0 0 0,-4-8 0 0 0,-13 5 0 0 0,40 15 0 0 0,-13-6 0 0 0,6-5 0 0 0,3 0 0 0 0,-10-3 0 0 0,20 25 0 0 0,0 1 0 0 0,-1 0 0 0 0,1 1 0 0 0,0-1 0 0 0,-1 0 0 0 0,1 1 0 0 0,-1 0 0 0 0,1 0 0 0 0,0 0 0 0 0,-1 0 0 0 0,1 0 0 0 0,-1 1 0 0 0,1 0 0 0 0,0-1 0 0 0,0 1 0 0 0,-1 0 0 0 0,1 1 0 0 0,0-1 0 0 0,0 1 0 0 0,0-1 0 0 0,0 1 0 0 0,0 0 0 0 0,0 0 0 0 0,-33 13 0 0 0,24-21 0 0 0,8 3 0 0 0,5 0 0 0 0,-2-10 0 0 0,9 0 0 0 0,-11-12 0 0 0,4 21 0 0 0,-7-3 0 0 0,5-4 0 0 0,3 8 0 0 0,-4-2 0 0 0,-31-7 0 0 0,2 16 0 0 0,-19-2 0 0 0,19 15 0 0 0,-9 12-64 0 0,-43 3 64 0 0,55-21 0 0 0,2-8 0 0 0,-20-19 0 0 0,42 15 0 0 0,-7-2 0 0 0,-47 0 0 0 0,35 10 0 0 0,-16 13 0 0 0,24-9 0 0 0,-28 25 0 0 0,-22 2 0 0 0,22-15 0 0 0,-14-5 0 0 0,3 3 0 0 0,13-11 0 0 0,8-4 0 0 0,29-4 0 0 0,0 0 0 0 0,0-2 0 0 0,-34 19 0 0 0,21-5 0 0 0,5 14 0 0 0,10-9-11 0 0,14 28-42 0 0,0-26 53 0 0,-9-15 0 0 0,1-1 0 0 0,-2 0 0 0 0,-2 0 0 0 0,-2 0 0 0 0,1-3 0 0 0,-1 0 0 0 0,1 0 0 0 0,0 0 0 0 0,-1 0 0 0 0,0-1 0 0 0,1 1 0 0 0,-1 0 0 0 0,0-1 0 0 0,0 1 0 0 0,0-1 0 0 0,0 0 0 0 0,0 0 0 0 0,0 1 0 0 0,0-1 0 0 0,0-1 0 0 0,-1 1 0 0 0,1 0 0 0 0,0 0 0 0 0,-3 0 0 0 0,-7 2 0 0 0,-26-5 64 0 0,-9 2-64 0 0,43 1 0 0 0,1 2 0 0 0,-1-1 0 0 0,0 3 0 0 0,2 0-11 0 0,2 0-31 0 0,2 21 31 0 0,7-5 11 0 0,-8-16 0 0 0,1 0 0 0 0,0 1 0 0 0,10 18 0 0 0,-11 24 0 0 0,-1-23 0 0 0,0 18 0 0 0,-1-38 0 0 0,-1 0 0 0 0,-18 29 0 0 0,11 6 0 0 0,-1-17 0 0 0,4-15 0 0 0,4-3 0 0 0,8 18 0 0 0,-1 6 0 0 0,-5-27 0 0 0,0 0 0 0 0,1 0 0 0 0,0 0 0 0 0,-1 0 0 0 0,1 0 0 0 0,0 0 0 0 0,0 0 0 0 0,0 0 0 0 0,0 0 0 0 0,1 0 0 0 0,-1 0 0 0 0,0-1 0 0 0,1 1 0 0 0,-1-1 0 0 0,1 1 0 0 0,-1-1 0 0 0,1 1 0 0 0,0-1 0 0 0,0 0 0 0 0,0 0 0 0 0,2 2 0 0 0,20 13 0 0 0,-10-7 0 0 0,16 6 0 0 0,-25-12 0 0 0,0 0 0 0 0,0-1 0 0 0,0 2 0 0 0,-1-1 0 0 0,-1 1 0 0 0,2 0 0 0 0,-1-2 0 0 0,1 0 0 0 0,0 1 0 0 0,-1 0 0 0 0,-1 1 0 0 0,1-1 0 0 0,-1 1 0 0 0,16 9 0 0 0,-3 4 0 0 0,-14-14 0 0 0,-1 2 0 0 0,-11 29 0 0 0,10-15 0 0 0,-2 6 0 0 0,3-17 0 0 0,1-2 0 0 0,2-1 0 0 0,8 25 0 0 0,-12-29 0 0 0,0 1 0 0 0,1-1 0 0 0,-1 1 0 0 0,1-1 0 0 0,-1 1 0 0 0,1-1 0 0 0,0 0 0 0 0,0 1 0 0 0,-1-1 0 0 0,1 0 0 0 0,0 1 0 0 0,0-1 0 0 0,0 0 0 0 0,0 0 0 0 0,1 0 0 0 0,-1 0 0 0 0,0 0 0 0 0,0 0 0 0 0,1 0 0 0 0,-1 0 0 0 0,0-1 0 0 0,1 1 0 0 0,-1 0 0 0 0,1-1 0 0 0,0 1 0 0 0,38 9 0 0 0,-9 1 0 0 0,-19-8 0 0 0,-9-1 0 0 0,1 1 0 0 0,-1-1 0 0 0,1-1 0 0 0,1 1 0 0 0,0-2 0 0 0,-2 0 0 0 0,30 4 0 0 0,-1 4 11 0 0,-27-8 42 0 0,-3 0 0 0 0,41 7-65 0 0,-37-5-46 0 0,0 0 43 0 0,-2 1 26 0 0,-2-1 31 0 0,2 2-31 0 0,1 0-11 0 0,-1 0 0 0 0,1 0-11 0 0,-1 0-31 0 0,4 18 95 0 0,-6-8-53 0 0,1 5 0 0 0,2-2 0 0 0,-3-13 0 0 0,1-2 0 0 0,1 0 0 0 0,1 2 0 0 0,-1-3 0 0 0,1 2 0 0 0,12 4-1452 0 0,-15-7 303 0 0,-2 0 190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5-30T04:44:28.682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0 1842 6072 0 0,'0'0'274'0'0,"0"0"0"0"0,0 0-157 0 0,0 0-5 0 0,0 0 15 0 0,0-4 107 0 0,0 1-131 0 0,16-15 11173 0 0,-12 15-10922 0 0,46-12 1741 0 0,18 14-555 0 0,11-3-985 0 0,-50 9-257 0 0,-4-10 390 0 0,-20 3-688 0 0,6-2-72 0 0,-10 3-33 0 0,0 1-14 0 0,5 0 19 0 0,-1-2 80 0 0,-1 0 31 0 0,-3 2 32 0 0,2-1-19 0 0,-2-1 40 0 0,2-1-8 0 0,0-2-32 0 0,0 1 45 0 0,-2 3-59 0 0,0 0 1 0 0,0 1-1 0 0,0-1 0 0 0,0 0 1 0 0,-1 0-1 0 0,1 0 0 0 0,0 0 1 0 0,-1 0-1 0 0,1 0 0 0 0,-1 0 1 0 0,1 0-1 0 0,-1 0 0 0 0,0-1 1 0 0,1 1-1 0 0,-1 0 0 0 0,0 0 1 0 0,0 0-1 0 0,0 0 0 0 0,1-1 1 0 0,-2 1-1 0 0,1 0 0 0 0,0 0 1 0 0,0 0-1 0 0,0-1 0 0 0,0 1 1 0 0,-1 0-1 0 0,1 0 0 0 0,0 0 1 0 0,-1 0-1 0 0,1 0 0 0 0,-1-1-10 0 0,-3-9 77 0 0,-9-5-91 0 0,12-1-252 0 0,-4-11 202 0 0,-16 8 408 0 0,18 2-724 0 0,-1-9 752 0 0,4 11-372 0 0,11-15-200 0 0,20 4 200 0 0,-5 11 0 0 0,27 2-274 0 0,28-14 274 0 0,-16 2 282 0 0,-25 4-106 0 0,-14 4-272 0 0,-34-2 171 0 0,8 11-22 0 0,9-12-26 0 0,-2 4 26 0 0,-7 3-53 0 0,-3-24 0 0 0,8 15 0 0 0,-2 8 0 0 0,-5-5 0 0 0,-6-9 0 0 0,3 19 0 0 0,8-26 0 0 0,-1 17 94 0 0,-3 15-41 0 0,-1-21-132 0 0,3 10 19 0 0,24-3 48 0 0,17 0-48 0 0,-6-3 60 0 0,8-13 0 0 0,-34 13 0 0 0,11-7 0 0 0,-4 10 0 0 0,-16 17 0 0 0,1-1 0 0 0,0 1 0 0 0,0-1 0 0 0,0 1 0 0 0,-1-1 0 0 0,1 1 0 0 0,-1-1 0 0 0,1 0 0 0 0,-1 0 0 0 0,0 0 0 0 0,0 0 0 0 0,0 0 0 0 0,0 0 0 0 0,0 0 0 0 0,0 0 0 0 0,-1 0 0 0 0,1-1 0 0 0,0 1 0 0 0,-1 0 0 0 0,0 0 0 0 0,0-1 0 0 0,1 1 0 0 0,-2 0 0 0 0,1 0 0 0 0,0-1 0 0 0,-1-1 0 0 0,-6-45 64 0 0,-19 1 0 0 0,21 29-64 0 0,-15-17 0 0 0,18 33 0 0 0,1-1 0 0 0,1-6 0 0 0,30-16 0 0 0,-27 23 0 0 0,44-47 0 0 0,-29 36 0 0 0,15-9 0 0 0,-25 18 0 0 0,0-9 0 0 0,14-22 136 0 0,-5 17-136 0 0,-11 8 23 0 0,-3-7 18 0 0,-4-2-41 0 0,1 19 4 0 0,-1 0 0 0 0,1 0-1 0 0,0-1 1 0 0,0 1 0 0 0,-1 0-1 0 0,1-1 1 0 0,0 1 0 0 0,0 0 0 0 0,0-1-1 0 0,1 1 1 0 0,-1 0 0 0 0,0 0-1 0 0,0-1 1 0 0,1 1 0 0 0,-1 0 0 0 0,1 0-1 0 0,-1-1 1 0 0,1 1 0 0 0,-1 0-1 0 0,1 0 1 0 0,0 0 0 0 0,-1 0 0 0 0,1 0-1 0 0,0 0 1 0 0,0 0 0 0 0,0 0-1 0 0,0 0 1 0 0,0 0 0 0 0,0 0-1 0 0,0 1 1 0 0,0-1 0 0 0,1 0-4 0 0,8-10 41 0 0,11-10-25 0 0,8 0-16 0 0,-16 6 0 0 0,-8 2 0 0 0,-3 9 0 0 0,-3 0 11 0 0,5-7 96 0 0,3-5-33 0 0,-2-5-10 0 0,-12 8-10 0 0,-17-4 100 0 0,-36 10 57 0 0,37 10-158 0 0,-4 3-53 0 0,4-4 0 0 0,-1-6 0 0 0,-44 4 0 0 0,25-11 54 0 0,-21 7-44 0 0,60 5-10 0 0,1 0 0 0 0,0 0 0 0 0,-1 1 0 0 0,1 0 0 0 0,0-1 0 0 0,0 1 0 0 0,0 0 0 0 0,0 0 0 0 0,1 0 0 0 0,-1 1 0 0 0,0-1 0 0 0,1 1 0 0 0,0-1 0 0 0,-1 1 0 0 0,0 2 0 0 0,-5 4 0 0 0,7-1 0 0 0,-17 15 0 0 0,1-13 0 0 0,7-2 54 0 0,6-6-44 0 0,5 3-10 0 0,-6 5 75 0 0,-15-1-22 0 0,-5 0-53 0 0,-7-16 128 0 0,9-10-64 0 0,11-4 0 0 0,3-36 64 0 0,-15-4 128 0 0,-2 13-256 0 0,6 33 72 0 0,16 13-72 0 0,-25-15 54 0 0,10 4-44 0 0,-23-16-10 0 0,39 28 0 0 0,-18-19 130 0 0,-5-8-204 0 0,23 26 74 0 0,-30-17 0 0 0,0 7 0 0 0,12 12 0 0 0,-8 6 0 0 0,23-4 0 0 0,-31 13-64 0 0,-7 2 64 0 0,41-15-10 0 0,3-1-33 0 0,-3 2 32 0 0,1 1 11 0 0,0 0 0 0 0,2 26 0 0 0,17 17 0 0 0,-6-5 0 0 0,5-11 64 0 0,-1-1-64 0 0,4 35 64 0 0,4-25-53 0 0,-15-23 53 0 0,14 44 107 0 0,-1 25-25 0 0,-24-50 76 0 0,-13 28-310 0 0,11-35 566 0 0,-14 18-514 0 0,18-41 36 0 0,1-2 0 0 0,3 0 11 0 0,-2-3 31 0 0,2 1-31 0 0,33 4-11 0 0,-16-6 0 0 0,31 2 0 0 0,-46-1 0 0 0,-2 4 0 0 0,1 0 0 0 0,-3-1 0 0 0,9 22 0 0 0,-27 20 424 0 0,10-13-424 0 0,-6-9 0 0 0,-17 15 0 0 0,20 8-328 0 0,4-8 425 0 0,5-21 134 0 0,-4 16-231 0 0,-16 40 0 0 0,0-7 0 0 0,18-25 248 0 0,-6 7-248 0 0,-5-13 12 0 0,16-11 120 0 0,-12 8-15 0 0,6-24-106 0 0,3-3-11 0 0,-5 24 0 0 0,4 13 53 0 0,-4 2-42 0 0,5-13 53 0 0,0-19 0 0 0,-6 19 0 0 0,2-15-64 0 0,-11 16 0 0 0,16-28 0 0 0,-5 22 128 0 0,3-21-128 0 0,-5 17 0 0 0,7-17 0 0 0,-1-1 0 0 0,-1 0-12 0 0,-5 16-48 0 0,7-16 60 0 0,0 0 0 0 0,-2 0 0 0 0,1 0 0 0 0,1 1 0 0 0,-2 20 168 0 0,0-22-168 0 0,0 1 0 0 0,-6 26 64 0 0,6-26-64 0 0,2-2-219 0 0,0-3-913 0 0,0 0-373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1AF7F-DFAE-407C-B3A0-0FB1B975C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78D8A9-A00C-4E3E-B6B5-0017478FA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1162C2-7FD2-4258-AE14-040411CF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8E57-99CC-42C8-8090-B4F9CF08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201271-0471-4847-AB33-6C15D96F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77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80F5A-0ADF-48AA-80B3-5B15C2FB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6E1A01-8028-428C-A693-59D239BBE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86F10F-98A3-44E3-8AED-158E16B28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D126CA-8EC1-4AAC-8107-00F67719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1E92AA-3DA0-4746-871D-D664FD4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55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58E53B-6750-4BB3-840E-A7B58F046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991398-7057-472E-8CB9-0873ED8EF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847084-77BB-4BDE-A14F-3DD31DB4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127EC2-DB92-43E5-B99F-22C92ACD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BA8D13-7169-4CED-8DBE-ABFA7688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54B51-44E2-47B6-8CF2-2BB016211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F79358-D911-47F8-96D0-FD8DA6A4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86241-32B6-4B4C-AC45-E87DB006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EC4B89-3ACB-4440-A24A-B185698EF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4A37E-B4A6-4863-8D93-F78D83B0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35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6F229-91A4-4B78-ACA5-A48A27A6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BCE49A-F134-48C8-BAE2-6EDE4C5A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BF83B-F8F1-498E-94CF-C232DF20A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31CB5-AAF8-4A18-900C-B473B467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1DD37-B4D2-48CB-A0C4-BBEB8EAF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6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4D808-91D5-4E8F-9523-75B00106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D11C68-2D78-4DB2-B16C-F3C126CB3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3FE129-9E92-4051-83D8-2E415E0D9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59031A-6A90-4FF2-BBE2-9267F835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B53D5F-28C9-4977-AFC8-899269E5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8435F2-5AD5-41CE-B245-5B6F7E2B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03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DDDB1-21A3-4CC2-A3D3-F359AA6B5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1ABF78-8205-4E8E-9963-D9BEE76C7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E207FB-7F74-4284-884B-C9943F15D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B1BD8E-C007-4549-A32E-062FFFB1D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C74B31-58F0-495B-9D79-045E4E74F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65C284-D9BA-4DAE-8EC5-4ECBFAA0B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B7961BA-3D79-4CCB-AAD9-F3646E99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4979BE-724B-4283-974F-3C543A3B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5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59380-5A8C-427F-AE17-B53D4A70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8F7A44-EA7A-4724-BE4A-D0DB89F2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460D83B-C3B4-420C-B80D-4BD561A1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407E04-2548-4887-BDAB-C4BF1077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88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B374C3-98D4-414A-9A06-4A07676B2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3D42CA-68B1-455C-8547-61D2E3E6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FADA2E-1289-4C8F-BCA7-7FAFC903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EDE0E-9310-45C0-9670-1C755B99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ACA9E-95AB-45BD-96DA-588FB2A5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1E6077-CD02-45E5-BCFE-7E292E9A5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3E333C-0E0D-400E-B26A-AC6D8114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73F8CD-6585-4A4F-A216-4E5C53DC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F27EA0-3CE4-4FE6-84A0-82DB6117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4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4D2E9-189B-4D5D-B944-1E192AF4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FC654C-E7B2-42BF-8E9B-4308612B0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BF2DB7-3147-493B-9381-D45080E0C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1A84B-470B-47EA-AFEB-3BB02582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1246EC-6F77-466F-9B2B-13DFA042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6C9D3B-4CC4-4C0A-89B8-2EEAB70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80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9E1A5D-A540-4B23-80C4-BA154CBD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C98198-7F64-42E2-99D3-BF6891384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A424DF-FD66-43DB-A228-A09136CC2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50CE-0658-44C1-ADAB-0DF543E2E796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26626D-C1F2-4868-9142-04E91BDA3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41AC7-E350-415C-802C-6DDDE9874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75D08-1712-42EE-B475-EA831B9798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6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5857C4-FA12-4DB7-90C5-1A5965DFEF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347676" y="0"/>
            <a:ext cx="4844324" cy="6858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50A276-CFA6-4190-8C34-824A2181101E}"/>
              </a:ext>
            </a:extLst>
          </p:cNvPr>
          <p:cNvSpPr txBox="1"/>
          <p:nvPr/>
        </p:nvSpPr>
        <p:spPr>
          <a:xfrm>
            <a:off x="0" y="992094"/>
            <a:ext cx="73476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solidFill>
                  <a:srgbClr val="FF0000"/>
                </a:solidFill>
              </a:rPr>
              <a:t>熊本県</a:t>
            </a:r>
            <a:r>
              <a:rPr lang="ja-JP" altLang="en-US" sz="5400" b="1" dirty="0">
                <a:solidFill>
                  <a:srgbClr val="FF0000"/>
                </a:solidFill>
              </a:rPr>
              <a:t>市町村クイズ</a:t>
            </a:r>
            <a:endParaRPr lang="en-US" altLang="ja-JP" sz="54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4400" b="1" dirty="0">
                <a:solidFill>
                  <a:srgbClr val="FF0000"/>
                </a:solidFill>
              </a:rPr>
              <a:t>（県南編）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2EED25B-E61E-42D9-AD70-2B469A96D9B7}"/>
              </a:ext>
            </a:extLst>
          </p:cNvPr>
          <p:cNvSpPr txBox="1"/>
          <p:nvPr/>
        </p:nvSpPr>
        <p:spPr>
          <a:xfrm>
            <a:off x="818777" y="3028576"/>
            <a:ext cx="5809129" cy="29625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【</a:t>
            </a:r>
            <a:r>
              <a:rPr kumimoji="1" lang="ja-JP" altLang="en-US" sz="2400" dirty="0"/>
              <a:t>やり方</a:t>
            </a:r>
            <a:r>
              <a:rPr kumimoji="1" lang="en-US" altLang="ja-JP" sz="24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赤線でかこまれた市町村の名前を答えましょう。答えは次のスライドに進むと出てきます。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スライドを少なくしたり、順番を変えたりすることもできます。</a:t>
            </a:r>
            <a:endParaRPr lang="en-US" altLang="ja-JP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79290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14:cNvPr>
              <p14:cNvContentPartPr/>
              <p14:nvPr/>
            </p14:nvContentPartPr>
            <p14:xfrm>
              <a:off x="6447305" y="4418670"/>
              <a:ext cx="385200" cy="663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8305" y="4410030"/>
                <a:ext cx="402840" cy="68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7059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14:cNvPr>
              <p14:cNvContentPartPr/>
              <p14:nvPr/>
            </p14:nvContentPartPr>
            <p14:xfrm>
              <a:off x="6447305" y="4418670"/>
              <a:ext cx="385200" cy="6631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38444FD-74B5-45D2-AC37-A5A0B75E66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38305" y="4410030"/>
                <a:ext cx="402840" cy="6807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EE8D28-2CCF-48CD-AFFD-B77836E6C4D8}"/>
              </a:ext>
            </a:extLst>
          </p:cNvPr>
          <p:cNvSpPr txBox="1"/>
          <p:nvPr/>
        </p:nvSpPr>
        <p:spPr>
          <a:xfrm>
            <a:off x="597877" y="2359412"/>
            <a:ext cx="30759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さがら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相良村</a:t>
            </a:r>
          </a:p>
        </p:txBody>
      </p:sp>
    </p:spTree>
    <p:extLst>
      <p:ext uri="{BB962C8B-B14F-4D97-AF65-F5344CB8AC3E}">
        <p14:creationId xmlns:p14="http://schemas.microsoft.com/office/powerpoint/2010/main" val="162067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14:cNvPr>
              <p14:cNvContentPartPr/>
              <p14:nvPr/>
            </p14:nvContentPartPr>
            <p14:xfrm>
              <a:off x="6967505" y="4157310"/>
              <a:ext cx="495000" cy="635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58865" y="4148670"/>
                <a:ext cx="512640" cy="65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3947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14:cNvPr>
              <p14:cNvContentPartPr/>
              <p14:nvPr/>
            </p14:nvContentPartPr>
            <p14:xfrm>
              <a:off x="6967505" y="4157310"/>
              <a:ext cx="495000" cy="63540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A2E2469A-6190-43FC-8FAB-6C3279A311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58865" y="4148670"/>
                <a:ext cx="512640" cy="6530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A248F1-6AAD-4274-879B-E4A7F0E84757}"/>
              </a:ext>
            </a:extLst>
          </p:cNvPr>
          <p:cNvSpPr txBox="1"/>
          <p:nvPr/>
        </p:nvSpPr>
        <p:spPr>
          <a:xfrm>
            <a:off x="474785" y="2359412"/>
            <a:ext cx="31990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みずかみ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水上村</a:t>
            </a:r>
          </a:p>
        </p:txBody>
      </p:sp>
    </p:spTree>
    <p:extLst>
      <p:ext uri="{BB962C8B-B14F-4D97-AF65-F5344CB8AC3E}">
        <p14:creationId xmlns:p14="http://schemas.microsoft.com/office/powerpoint/2010/main" val="584608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14:cNvPr>
              <p14:cNvContentPartPr/>
              <p14:nvPr/>
            </p14:nvContentPartPr>
            <p14:xfrm>
              <a:off x="7025825" y="4669230"/>
              <a:ext cx="250560" cy="331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6825" y="4660230"/>
                <a:ext cx="268200" cy="34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0651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14:cNvPr>
              <p14:cNvContentPartPr/>
              <p14:nvPr/>
            </p14:nvContentPartPr>
            <p14:xfrm>
              <a:off x="7025825" y="4669230"/>
              <a:ext cx="250560" cy="331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9ECA52A-91DA-48C2-9416-B5A03ED362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6825" y="4660230"/>
                <a:ext cx="268200" cy="349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E458C2-5166-4B34-80A5-52482A501384}"/>
              </a:ext>
            </a:extLst>
          </p:cNvPr>
          <p:cNvSpPr txBox="1"/>
          <p:nvPr/>
        </p:nvSpPr>
        <p:spPr>
          <a:xfrm>
            <a:off x="395654" y="2359412"/>
            <a:ext cx="327818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err="1"/>
              <a:t>ゆの</a:t>
            </a:r>
            <a:r>
              <a:rPr kumimoji="1" lang="ja-JP" altLang="en-US" sz="3200" b="1" dirty="0"/>
              <a:t>まえ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湯前町</a:t>
            </a:r>
          </a:p>
        </p:txBody>
      </p:sp>
    </p:spTree>
    <p:extLst>
      <p:ext uri="{BB962C8B-B14F-4D97-AF65-F5344CB8AC3E}">
        <p14:creationId xmlns:p14="http://schemas.microsoft.com/office/powerpoint/2010/main" val="4245008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14:cNvPr>
              <p14:cNvContentPartPr/>
              <p14:nvPr/>
            </p14:nvContentPartPr>
            <p14:xfrm>
              <a:off x="6788225" y="4529910"/>
              <a:ext cx="658440" cy="764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9585" y="4520910"/>
                <a:ext cx="676080" cy="78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6262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14:cNvPr>
              <p14:cNvContentPartPr/>
              <p14:nvPr/>
            </p14:nvContentPartPr>
            <p14:xfrm>
              <a:off x="6788225" y="4529910"/>
              <a:ext cx="658440" cy="7642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BAFA5C51-1286-4330-B335-1CE18536928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9585" y="4520910"/>
                <a:ext cx="676080" cy="7819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A8DE37-94AD-46CD-BDA5-6DC9C26F3A19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　た　ら　</a:t>
            </a:r>
            <a:r>
              <a:rPr kumimoji="1" lang="ja-JP" altLang="en-US" sz="3200" b="1" dirty="0" err="1"/>
              <a:t>ぎ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多良木町</a:t>
            </a:r>
          </a:p>
        </p:txBody>
      </p:sp>
    </p:spTree>
    <p:extLst>
      <p:ext uri="{BB962C8B-B14F-4D97-AF65-F5344CB8AC3E}">
        <p14:creationId xmlns:p14="http://schemas.microsoft.com/office/powerpoint/2010/main" val="3413882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14:cNvPr>
              <p14:cNvContentPartPr/>
              <p14:nvPr/>
            </p14:nvContentPartPr>
            <p14:xfrm>
              <a:off x="6658625" y="4626030"/>
              <a:ext cx="412560" cy="807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9625" y="4617390"/>
                <a:ext cx="430200" cy="82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1124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14:cNvPr>
              <p14:cNvContentPartPr/>
              <p14:nvPr/>
            </p14:nvContentPartPr>
            <p14:xfrm>
              <a:off x="6658625" y="4626030"/>
              <a:ext cx="412560" cy="8074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DB423F37-880F-4BB8-9A93-07A0A0C240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9625" y="4617390"/>
                <a:ext cx="430200" cy="8251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57E7C6-8CBE-4ECA-BB51-4FA990DD9F19}"/>
              </a:ext>
            </a:extLst>
          </p:cNvPr>
          <p:cNvSpPr txBox="1"/>
          <p:nvPr/>
        </p:nvSpPr>
        <p:spPr>
          <a:xfrm>
            <a:off x="0" y="2359412"/>
            <a:ext cx="36738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b="1" dirty="0"/>
          </a:p>
          <a:p>
            <a:pPr algn="ctr"/>
            <a:r>
              <a:rPr lang="ja-JP" altLang="en-US" sz="5400" b="1" dirty="0"/>
              <a:t>あさぎり</a:t>
            </a:r>
            <a:r>
              <a:rPr kumimoji="1" lang="ja-JP" altLang="en-US" sz="54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31192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14:cNvPr>
              <p14:cNvContentPartPr/>
              <p14:nvPr/>
            </p14:nvContentPartPr>
            <p14:xfrm>
              <a:off x="3951785" y="3736110"/>
              <a:ext cx="1317960" cy="1495440"/>
            </p14:xfrm>
          </p:contentPart>
        </mc:Choice>
        <mc:Fallback xmlns="">
          <p:pic>
            <p:nvPicPr>
              <p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3145" y="3727470"/>
                <a:ext cx="1335600" cy="151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5538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14:cNvPr>
              <p14:cNvContentPartPr/>
              <p14:nvPr/>
            </p14:nvContentPartPr>
            <p14:xfrm>
              <a:off x="6449465" y="4908270"/>
              <a:ext cx="384480" cy="484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65" y="4899630"/>
                <a:ext cx="402120" cy="50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1102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14:cNvPr>
              <p14:cNvContentPartPr/>
              <p14:nvPr/>
            </p14:nvContentPartPr>
            <p14:xfrm>
              <a:off x="6449465" y="4908270"/>
              <a:ext cx="384480" cy="484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7DF533D3-D0CC-4E0C-8068-7C89442BBF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65" y="4899630"/>
                <a:ext cx="402120" cy="502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C360AD-533A-4505-AD88-55E115C4DF5B}"/>
              </a:ext>
            </a:extLst>
          </p:cNvPr>
          <p:cNvSpPr txBox="1"/>
          <p:nvPr/>
        </p:nvSpPr>
        <p:spPr>
          <a:xfrm>
            <a:off x="685800" y="2359412"/>
            <a:ext cx="29880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にしき</a:t>
            </a:r>
            <a:endParaRPr kumimoji="1" lang="en-US" altLang="ja-JP" sz="3200" b="1" dirty="0"/>
          </a:p>
          <a:p>
            <a:r>
              <a:rPr lang="ja-JP" altLang="en-US" sz="6600" b="1" dirty="0"/>
              <a:t>錦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4207575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14:cNvPr>
              <p14:cNvContentPartPr/>
              <p14:nvPr/>
            </p14:nvContentPartPr>
            <p14:xfrm>
              <a:off x="6180905" y="4367550"/>
              <a:ext cx="363960" cy="628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71905" y="4358550"/>
                <a:ext cx="381600" cy="64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0504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14:cNvPr>
              <p14:cNvContentPartPr/>
              <p14:nvPr/>
            </p14:nvContentPartPr>
            <p14:xfrm>
              <a:off x="6180905" y="4367550"/>
              <a:ext cx="363960" cy="628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18DA122A-96D4-40C2-A202-2D03BA37B4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71905" y="4358550"/>
                <a:ext cx="381600" cy="646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187355-2EEF-408B-B304-1AFBEF9C05B7}"/>
              </a:ext>
            </a:extLst>
          </p:cNvPr>
          <p:cNvSpPr txBox="1"/>
          <p:nvPr/>
        </p:nvSpPr>
        <p:spPr>
          <a:xfrm>
            <a:off x="369277" y="2359412"/>
            <a:ext cx="33045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やまえ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山江村</a:t>
            </a:r>
          </a:p>
        </p:txBody>
      </p:sp>
    </p:spTree>
    <p:extLst>
      <p:ext uri="{BB962C8B-B14F-4D97-AF65-F5344CB8AC3E}">
        <p14:creationId xmlns:p14="http://schemas.microsoft.com/office/powerpoint/2010/main" val="3929148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14:cNvPr>
              <p14:cNvContentPartPr/>
              <p14:nvPr/>
            </p14:nvContentPartPr>
            <p14:xfrm>
              <a:off x="6036545" y="4745910"/>
              <a:ext cx="684360" cy="76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7545" y="4736910"/>
                <a:ext cx="702000" cy="78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9356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14:cNvPr>
              <p14:cNvContentPartPr/>
              <p14:nvPr/>
            </p14:nvContentPartPr>
            <p14:xfrm>
              <a:off x="6036545" y="4745910"/>
              <a:ext cx="684360" cy="7639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4163B70B-5DA1-4296-96A0-73BA50BC62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27545" y="4736910"/>
                <a:ext cx="702000" cy="7815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C9038-C7DE-4910-9840-F10F05011EFC}"/>
              </a:ext>
            </a:extLst>
          </p:cNvPr>
          <p:cNvSpPr txBox="1"/>
          <p:nvPr/>
        </p:nvSpPr>
        <p:spPr>
          <a:xfrm>
            <a:off x="597877" y="2359412"/>
            <a:ext cx="30759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ひとよし</a:t>
            </a:r>
            <a:endParaRPr kumimoji="1" lang="en-US" altLang="ja-JP" sz="3200" b="1" dirty="0"/>
          </a:p>
          <a:p>
            <a:r>
              <a:rPr lang="ja-JP" altLang="en-US" sz="6600" b="1" dirty="0"/>
              <a:t>人吉市</a:t>
            </a:r>
            <a:endParaRPr kumimoji="1" lang="ja-JP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63245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14:cNvPr>
              <p14:cNvContentPartPr/>
              <p14:nvPr/>
            </p14:nvContentPartPr>
            <p14:xfrm>
              <a:off x="5834225" y="4428750"/>
              <a:ext cx="444600" cy="856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5585" y="4419750"/>
                <a:ext cx="462240" cy="87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619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14:cNvPr>
              <p14:cNvContentPartPr/>
              <p14:nvPr/>
            </p14:nvContentPartPr>
            <p14:xfrm>
              <a:off x="5834225" y="4428750"/>
              <a:ext cx="444600" cy="856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5137AAA-A5C0-4C05-B473-C3FDA96049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25585" y="4419750"/>
                <a:ext cx="462240" cy="874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4603B5-14D7-4FA0-9248-D5B66A682D08}"/>
              </a:ext>
            </a:extLst>
          </p:cNvPr>
          <p:cNvSpPr txBox="1"/>
          <p:nvPr/>
        </p:nvSpPr>
        <p:spPr>
          <a:xfrm>
            <a:off x="430823" y="2359412"/>
            <a:ext cx="32430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く　</a:t>
            </a:r>
            <a:r>
              <a:rPr kumimoji="1" lang="ja-JP" altLang="en-US" sz="3200" b="1" dirty="0" err="1"/>
              <a:t>ま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球磨村</a:t>
            </a:r>
          </a:p>
        </p:txBody>
      </p:sp>
    </p:spTree>
    <p:extLst>
      <p:ext uri="{BB962C8B-B14F-4D97-AF65-F5344CB8AC3E}">
        <p14:creationId xmlns:p14="http://schemas.microsoft.com/office/powerpoint/2010/main" val="303514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14:cNvPr>
              <p14:cNvContentPartPr/>
              <p14:nvPr/>
            </p14:nvContentPartPr>
            <p14:xfrm>
              <a:off x="5146265" y="4959390"/>
              <a:ext cx="722520" cy="445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7265" y="4950390"/>
                <a:ext cx="740160" cy="46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8551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14:cNvPr>
              <p14:cNvContentPartPr/>
              <p14:nvPr/>
            </p14:nvContentPartPr>
            <p14:xfrm>
              <a:off x="5146265" y="4959390"/>
              <a:ext cx="722520" cy="44568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EC31259B-FA96-476C-83E7-AF4C77C622D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37265" y="4950390"/>
                <a:ext cx="740160" cy="4633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4B8E4B-51CA-4C4C-B747-F15DC8DE1FA2}"/>
              </a:ext>
            </a:extLst>
          </p:cNvPr>
          <p:cNvSpPr txBox="1"/>
          <p:nvPr/>
        </p:nvSpPr>
        <p:spPr>
          <a:xfrm>
            <a:off x="553915" y="2359412"/>
            <a:ext cx="31199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みなまた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水俣市</a:t>
            </a:r>
          </a:p>
        </p:txBody>
      </p:sp>
    </p:spTree>
    <p:extLst>
      <p:ext uri="{BB962C8B-B14F-4D97-AF65-F5344CB8AC3E}">
        <p14:creationId xmlns:p14="http://schemas.microsoft.com/office/powerpoint/2010/main" val="335409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14:cNvPr>
              <p14:cNvContentPartPr/>
              <p14:nvPr/>
            </p14:nvContentPartPr>
            <p14:xfrm>
              <a:off x="3951785" y="3736110"/>
              <a:ext cx="1317960" cy="1495440"/>
            </p14:xfrm>
          </p:contentPart>
        </mc:Choice>
        <mc:Fallback xmlns="">
          <p:pic>
            <p:nvPicPr>
              <p:cNvPr id="29" name="インク 28">
                <a:extLst>
                  <a:ext uri="{FF2B5EF4-FFF2-40B4-BE49-F238E27FC236}">
                    <a16:creationId xmlns:a16="http://schemas.microsoft.com/office/drawing/2014/main" id="{9B3B222A-A635-4933-A259-DE6480CAB8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43145" y="3727470"/>
                <a:ext cx="1335600" cy="1513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30385C-F3E1-45A2-B82B-F07F008042DC}"/>
              </a:ext>
            </a:extLst>
          </p:cNvPr>
          <p:cNvSpPr txBox="1"/>
          <p:nvPr/>
        </p:nvSpPr>
        <p:spPr>
          <a:xfrm>
            <a:off x="536331" y="2359412"/>
            <a:ext cx="31375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あまくさ</a:t>
            </a:r>
            <a:endParaRPr kumimoji="1" lang="en-US" altLang="ja-JP" sz="3200" b="1" dirty="0"/>
          </a:p>
          <a:p>
            <a:r>
              <a:rPr lang="ja-JP" altLang="en-US" sz="6600" b="1" dirty="0"/>
              <a:t>天草</a:t>
            </a:r>
            <a:r>
              <a:rPr kumimoji="1" lang="ja-JP" altLang="en-US" sz="6600" b="1" dirty="0"/>
              <a:t>市</a:t>
            </a:r>
          </a:p>
        </p:txBody>
      </p:sp>
    </p:spTree>
    <p:extLst>
      <p:ext uri="{BB962C8B-B14F-4D97-AF65-F5344CB8AC3E}">
        <p14:creationId xmlns:p14="http://schemas.microsoft.com/office/powerpoint/2010/main" val="3569801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14:cNvPr>
              <p14:cNvContentPartPr/>
              <p14:nvPr/>
            </p14:nvContentPartPr>
            <p14:xfrm>
              <a:off x="5366585" y="4740510"/>
              <a:ext cx="192600" cy="307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7585" y="4731510"/>
                <a:ext cx="210240" cy="32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25340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14:cNvPr>
              <p14:cNvContentPartPr/>
              <p14:nvPr/>
            </p14:nvContentPartPr>
            <p14:xfrm>
              <a:off x="5366585" y="4740510"/>
              <a:ext cx="192600" cy="3074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83D75CFD-113B-44F7-A77E-B6D4EB993F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7585" y="4731510"/>
                <a:ext cx="210240" cy="3250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EBE284-525C-4020-AD3C-4F1C0B17A1F1}"/>
              </a:ext>
            </a:extLst>
          </p:cNvPr>
          <p:cNvSpPr txBox="1"/>
          <p:nvPr/>
        </p:nvSpPr>
        <p:spPr>
          <a:xfrm>
            <a:off x="0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　つ　な　</a:t>
            </a:r>
            <a:r>
              <a:rPr kumimoji="1" lang="ja-JP" altLang="en-US" sz="3200" b="1" dirty="0" err="1"/>
              <a:t>ぎ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津奈木町</a:t>
            </a:r>
          </a:p>
        </p:txBody>
      </p:sp>
    </p:spTree>
    <p:extLst>
      <p:ext uri="{BB962C8B-B14F-4D97-AF65-F5344CB8AC3E}">
        <p14:creationId xmlns:p14="http://schemas.microsoft.com/office/powerpoint/2010/main" val="280670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14:cNvPr>
              <p14:cNvContentPartPr/>
              <p14:nvPr/>
            </p14:nvContentPartPr>
            <p14:xfrm>
              <a:off x="5483945" y="4286190"/>
              <a:ext cx="542520" cy="8751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5305" y="4277550"/>
                <a:ext cx="560160" cy="89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7907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14:cNvPr>
              <p14:cNvContentPartPr/>
              <p14:nvPr/>
            </p14:nvContentPartPr>
            <p14:xfrm>
              <a:off x="5483945" y="4286190"/>
              <a:ext cx="542520" cy="87516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F3C1F79E-1D11-41B0-ADE7-3E57794AEF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5305" y="4277550"/>
                <a:ext cx="560160" cy="8928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741C53-5738-484D-869B-8184775DE116}"/>
              </a:ext>
            </a:extLst>
          </p:cNvPr>
          <p:cNvSpPr txBox="1"/>
          <p:nvPr/>
        </p:nvSpPr>
        <p:spPr>
          <a:xfrm>
            <a:off x="589085" y="2359412"/>
            <a:ext cx="30847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あしきた</a:t>
            </a:r>
            <a:endParaRPr kumimoji="1" lang="en-US" altLang="ja-JP" sz="3200" b="1" dirty="0"/>
          </a:p>
          <a:p>
            <a:r>
              <a:rPr lang="ja-JP" altLang="en-US" sz="6600" b="1" dirty="0"/>
              <a:t>芦北</a:t>
            </a:r>
            <a:r>
              <a:rPr kumimoji="1" lang="ja-JP" altLang="en-US" sz="6600" b="1" dirty="0"/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3045256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010DB15-C90C-487B-A462-584DE0EBD3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" t="18651" r="6968" b="18968"/>
          <a:stretch/>
        </p:blipFill>
        <p:spPr>
          <a:xfrm>
            <a:off x="4498522" y="3276"/>
            <a:ext cx="6863442" cy="685472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4FC9E2A-69D9-40E6-8E97-6A2DB338EFA2}"/>
              </a:ext>
            </a:extLst>
          </p:cNvPr>
          <p:cNvSpPr txBox="1"/>
          <p:nvPr/>
        </p:nvSpPr>
        <p:spPr>
          <a:xfrm>
            <a:off x="0" y="326571"/>
            <a:ext cx="44985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/>
              <a:t>熊本県</a:t>
            </a:r>
            <a:endParaRPr kumimoji="1" lang="en-US" altLang="ja-JP" sz="4800" dirty="0"/>
          </a:p>
          <a:p>
            <a:pPr algn="ctr"/>
            <a:endParaRPr kumimoji="1" lang="en-US" altLang="ja-JP" sz="4800" dirty="0"/>
          </a:p>
          <a:p>
            <a:pPr algn="ctr"/>
            <a:r>
              <a:rPr lang="ja-JP" altLang="en-US" sz="4800" dirty="0"/>
              <a:t>市町村名一覧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4819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14:cNvPr>
              <p14:cNvContentPartPr/>
              <p14:nvPr/>
            </p14:nvContentPartPr>
            <p14:xfrm>
              <a:off x="4111985" y="3769950"/>
              <a:ext cx="341640" cy="422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3345" y="3761310"/>
                <a:ext cx="359280" cy="44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517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14:cNvPr>
              <p14:cNvContentPartPr/>
              <p14:nvPr/>
            </p14:nvContentPartPr>
            <p14:xfrm>
              <a:off x="4111985" y="3769950"/>
              <a:ext cx="341640" cy="42264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01FB15A7-5F68-4870-86C1-CC1F477101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3345" y="3761310"/>
                <a:ext cx="359280" cy="44028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654E3D-F2DB-425D-9938-9CBDD6874EA9}"/>
              </a:ext>
            </a:extLst>
          </p:cNvPr>
          <p:cNvSpPr txBox="1"/>
          <p:nvPr/>
        </p:nvSpPr>
        <p:spPr>
          <a:xfrm>
            <a:off x="501687" y="2321004"/>
            <a:ext cx="28384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err="1"/>
              <a:t>れいほく</a:t>
            </a:r>
            <a:endParaRPr kumimoji="1" lang="en-US" altLang="ja-JP" sz="3200" b="1" dirty="0"/>
          </a:p>
          <a:p>
            <a:r>
              <a:rPr kumimoji="1" lang="ja-JP" altLang="en-US" sz="6600" b="1" dirty="0"/>
              <a:t>苓北町</a:t>
            </a:r>
          </a:p>
        </p:txBody>
      </p:sp>
    </p:spTree>
    <p:extLst>
      <p:ext uri="{BB962C8B-B14F-4D97-AF65-F5344CB8AC3E}">
        <p14:creationId xmlns:p14="http://schemas.microsoft.com/office/powerpoint/2010/main" val="2036962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14:cNvPr>
              <p14:cNvContentPartPr/>
              <p14:nvPr/>
            </p14:nvContentPartPr>
            <p14:xfrm>
              <a:off x="5038625" y="3469710"/>
              <a:ext cx="511920" cy="980280"/>
            </p14:xfrm>
          </p:contentPart>
        </mc:Choice>
        <mc:Fallback xmlns="">
          <p:pic>
            <p:nvPicPr>
              <p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29625" y="3460710"/>
                <a:ext cx="529560" cy="99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654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14:cNvPr>
              <p14:cNvContentPartPr/>
              <p14:nvPr/>
            </p14:nvContentPartPr>
            <p14:xfrm>
              <a:off x="5038625" y="3469710"/>
              <a:ext cx="511920" cy="980280"/>
            </p14:xfrm>
          </p:contentPart>
        </mc:Choice>
        <mc:Fallback xmlns="">
          <p:pic>
            <p:nvPicPr>
              <p:cNvPr id="17" name="インク 16">
                <a:extLst>
                  <a:ext uri="{FF2B5EF4-FFF2-40B4-BE49-F238E27FC236}">
                    <a16:creationId xmlns:a16="http://schemas.microsoft.com/office/drawing/2014/main" id="{A8868F1E-DD2A-4DC6-83B8-00A6BDDDE9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29625" y="3460710"/>
                <a:ext cx="529560" cy="99792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97745C-4538-43B5-B35C-1C68FA3E8F27}"/>
              </a:ext>
            </a:extLst>
          </p:cNvPr>
          <p:cNvSpPr txBox="1"/>
          <p:nvPr/>
        </p:nvSpPr>
        <p:spPr>
          <a:xfrm>
            <a:off x="48986" y="2359412"/>
            <a:ext cx="367383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かみあまくさ</a:t>
            </a:r>
            <a:endParaRPr kumimoji="1" lang="en-US" altLang="ja-JP" sz="3200" b="1" dirty="0"/>
          </a:p>
          <a:p>
            <a:r>
              <a:rPr lang="ja-JP" altLang="en-US" sz="6600" b="1" dirty="0"/>
              <a:t>上天草</a:t>
            </a:r>
            <a:r>
              <a:rPr kumimoji="1" lang="ja-JP" altLang="en-US" sz="6600" b="1" dirty="0"/>
              <a:t>市</a:t>
            </a:r>
          </a:p>
        </p:txBody>
      </p:sp>
    </p:spTree>
    <p:extLst>
      <p:ext uri="{BB962C8B-B14F-4D97-AF65-F5344CB8AC3E}">
        <p14:creationId xmlns:p14="http://schemas.microsoft.com/office/powerpoint/2010/main" val="126484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14:cNvPr>
              <p14:cNvContentPartPr/>
              <p14:nvPr/>
            </p14:nvContentPartPr>
            <p14:xfrm>
              <a:off x="6274865" y="3966870"/>
              <a:ext cx="729000" cy="596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6225" y="3958230"/>
                <a:ext cx="746640" cy="61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96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0EF71C8-844E-41DC-BD85-8685699DB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37" y="0"/>
            <a:ext cx="484432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14:cNvPr>
              <p14:cNvContentPartPr/>
              <p14:nvPr/>
            </p14:nvContentPartPr>
            <p14:xfrm>
              <a:off x="6274865" y="3966870"/>
              <a:ext cx="729000" cy="596520"/>
            </p14:xfrm>
          </p:contentPart>
        </mc:Choice>
        <mc:Fallback xmlns=""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5E43BDD6-7F66-4F44-951D-B047AFE282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66225" y="3958230"/>
                <a:ext cx="746640" cy="61416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ECF2BD-1C7F-4323-92D4-6D43AF47DCC8}"/>
              </a:ext>
            </a:extLst>
          </p:cNvPr>
          <p:cNvSpPr txBox="1"/>
          <p:nvPr/>
        </p:nvSpPr>
        <p:spPr>
          <a:xfrm>
            <a:off x="448408" y="2359412"/>
            <a:ext cx="32254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いつき</a:t>
            </a:r>
            <a:endParaRPr kumimoji="1" lang="en-US" altLang="ja-JP" sz="3200" b="1" dirty="0"/>
          </a:p>
          <a:p>
            <a:r>
              <a:rPr lang="ja-JP" altLang="en-US" sz="6600" b="1" dirty="0"/>
              <a:t>五木</a:t>
            </a:r>
            <a:r>
              <a:rPr kumimoji="1" lang="ja-JP" altLang="en-US" sz="6600" b="1" dirty="0"/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369362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7e648a3-8e53-4ae7-8288-917b4b14207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6EA631DA496742AAFCFBCB3372478D" ma:contentTypeVersion="13" ma:contentTypeDescription="新しいドキュメントを作成します。" ma:contentTypeScope="" ma:versionID="58a4599a8681cd478923659cf3368a2c">
  <xsd:schema xmlns:xsd="http://www.w3.org/2001/XMLSchema" xmlns:xs="http://www.w3.org/2001/XMLSchema" xmlns:p="http://schemas.microsoft.com/office/2006/metadata/properties" xmlns:ns3="57e648a3-8e53-4ae7-8288-917b4b142076" xmlns:ns4="f9e8a1cb-b3af-429b-9530-751077485974" targetNamespace="http://schemas.microsoft.com/office/2006/metadata/properties" ma:root="true" ma:fieldsID="5024e0b3afd11ea6df24aef892453efb" ns3:_="" ns4:_="">
    <xsd:import namespace="57e648a3-8e53-4ae7-8288-917b4b142076"/>
    <xsd:import namespace="f9e8a1cb-b3af-429b-9530-75107748597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648a3-8e53-4ae7-8288-917b4b142076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8a1cb-b3af-429b-9530-751077485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5A952F-676B-454A-A492-252BA67B9F9B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7e648a3-8e53-4ae7-8288-917b4b142076"/>
    <ds:schemaRef ds:uri="http://purl.org/dc/terms/"/>
    <ds:schemaRef ds:uri="http://schemas.openxmlformats.org/package/2006/metadata/core-properties"/>
    <ds:schemaRef ds:uri="f9e8a1cb-b3af-429b-9530-751077485974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3987C75-BE2D-494D-8F2C-0FE8B7E32E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D5CAD6-8204-4AD9-94DB-E2D529ED11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648a3-8e53-4ae7-8288-917b4b142076"/>
    <ds:schemaRef ds:uri="f9e8a1cb-b3af-429b-9530-751077485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96</Words>
  <Application>Microsoft Office PowerPoint</Application>
  <PresentationFormat>ワイド画面</PresentationFormat>
  <Paragraphs>40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松永 豊</dc:creator>
  <cp:lastModifiedBy>松永 豊</cp:lastModifiedBy>
  <cp:revision>15</cp:revision>
  <cp:lastPrinted>2023-09-15T00:57:03Z</cp:lastPrinted>
  <dcterms:created xsi:type="dcterms:W3CDTF">2023-05-30T03:53:28Z</dcterms:created>
  <dcterms:modified xsi:type="dcterms:W3CDTF">2023-09-15T00:58:25Z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0x010100F76EA631DA496742AAFCFBCB3372478D</vt:lpwstr>
  </property>
</Properties>
</file>