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68" r:id="rId5"/>
    <p:sldId id="298" r:id="rId6"/>
    <p:sldId id="335" r:id="rId7"/>
    <p:sldId id="297" r:id="rId8"/>
    <p:sldId id="336" r:id="rId9"/>
    <p:sldId id="296" r:id="rId10"/>
    <p:sldId id="337" r:id="rId11"/>
    <p:sldId id="314" r:id="rId12"/>
    <p:sldId id="319" r:id="rId13"/>
    <p:sldId id="295" r:id="rId14"/>
    <p:sldId id="338" r:id="rId15"/>
    <p:sldId id="294" r:id="rId16"/>
    <p:sldId id="339" r:id="rId17"/>
    <p:sldId id="292" r:id="rId18"/>
    <p:sldId id="340" r:id="rId19"/>
    <p:sldId id="291" r:id="rId20"/>
    <p:sldId id="341" r:id="rId21"/>
    <p:sldId id="290" r:id="rId22"/>
    <p:sldId id="342" r:id="rId23"/>
    <p:sldId id="288" r:id="rId24"/>
    <p:sldId id="343" r:id="rId25"/>
    <p:sldId id="280" r:id="rId26"/>
    <p:sldId id="362" r:id="rId27"/>
    <p:sldId id="284" r:id="rId28"/>
    <p:sldId id="363" r:id="rId29"/>
    <p:sldId id="285" r:id="rId30"/>
    <p:sldId id="364" r:id="rId31"/>
    <p:sldId id="283" r:id="rId32"/>
    <p:sldId id="365" r:id="rId33"/>
    <p:sldId id="286" r:id="rId34"/>
    <p:sldId id="366" r:id="rId35"/>
    <p:sldId id="369" r:id="rId36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豊 松永" userId="0f47802c-55e8-44c5-9ad5-0765a8f03ca5" providerId="ADAL" clId="{B419363C-DDEE-4DAC-899F-3BDD43C62800}"/>
  </pc:docChgLst>
  <pc:docChgLst>
    <pc:chgData name="豊 松永" userId="0f47802c-55e8-44c5-9ad5-0765a8f03ca5" providerId="ADAL" clId="{9F7FDF30-A38D-488C-A380-D764C9878F8D}"/>
  </pc:docChgLst>
  <pc:docChgLst>
    <pc:chgData name="豊 松永" userId="0f47802c-55e8-44c5-9ad5-0765a8f03ca5" providerId="ADAL" clId="{29697399-8CBA-41D7-864D-D80B4AEDB31F}"/>
    <pc:docChg chg="modSld sldOrd">
      <pc:chgData name="豊 松永" userId="0f47802c-55e8-44c5-9ad5-0765a8f03ca5" providerId="ADAL" clId="{29697399-8CBA-41D7-864D-D80B4AEDB31F}" dt="2023-06-19T05:04:07.976" v="3"/>
      <pc:docMkLst>
        <pc:docMk/>
      </pc:docMkLst>
    </pc:docChg>
  </pc:docChgLst>
  <pc:docChgLst>
    <pc:chgData name="豊 松永" userId="0f47802c-55e8-44c5-9ad5-0765a8f03ca5" providerId="ADAL" clId="{BE49FD77-F9B6-4113-8CD0-98A207CA97B9}"/>
    <pc:docChg chg="undo addSld delSld modSld sldOrd">
      <pc:chgData name="豊 松永" userId="0f47802c-55e8-44c5-9ad5-0765a8f03ca5" providerId="ADAL" clId="{BE49FD77-F9B6-4113-8CD0-98A207CA97B9}" dt="2023-09-15T00:49:26.713" v="232" actId="20577"/>
      <pc:docMkLst>
        <pc:docMk/>
      </pc:docMkLst>
      <pc:sldChg chg="add del">
        <pc:chgData name="豊 松永" userId="0f47802c-55e8-44c5-9ad5-0765a8f03ca5" providerId="ADAL" clId="{BE49FD77-F9B6-4113-8CD0-98A207CA97B9}" dt="2023-09-13T07:15:30.613" v="50" actId="2696"/>
        <pc:sldMkLst>
          <pc:docMk/>
          <pc:sldMk cId="2042703759" sldId="298"/>
        </pc:sldMkLst>
      </pc:sldChg>
      <pc:sldChg chg="modSp">
        <pc:chgData name="豊 松永" userId="0f47802c-55e8-44c5-9ad5-0765a8f03ca5" providerId="ADAL" clId="{BE49FD77-F9B6-4113-8CD0-98A207CA97B9}" dt="2023-09-15T00:47:23.116" v="188" actId="20577"/>
        <pc:sldMkLst>
          <pc:docMk/>
          <pc:sldMk cId="3904386305" sldId="319"/>
        </pc:sldMkLst>
        <pc:spChg chg="mod">
          <ac:chgData name="豊 松永" userId="0f47802c-55e8-44c5-9ad5-0765a8f03ca5" providerId="ADAL" clId="{BE49FD77-F9B6-4113-8CD0-98A207CA97B9}" dt="2023-09-15T00:47:23.116" v="188" actId="20577"/>
          <ac:spMkLst>
            <pc:docMk/>
            <pc:sldMk cId="3904386305" sldId="319"/>
            <ac:spMk id="4" creationId="{E797352F-B358-4D90-933D-9E5219AC1990}"/>
          </ac:spMkLst>
        </pc:spChg>
      </pc:sldChg>
      <pc:sldChg chg="modSp">
        <pc:chgData name="豊 松永" userId="0f47802c-55e8-44c5-9ad5-0765a8f03ca5" providerId="ADAL" clId="{BE49FD77-F9B6-4113-8CD0-98A207CA97B9}" dt="2023-09-15T00:46:00.598" v="158" actId="1076"/>
        <pc:sldMkLst>
          <pc:docMk/>
          <pc:sldMk cId="1210471527" sldId="335"/>
        </pc:sldMkLst>
        <pc:spChg chg="mod">
          <ac:chgData name="豊 松永" userId="0f47802c-55e8-44c5-9ad5-0765a8f03ca5" providerId="ADAL" clId="{BE49FD77-F9B6-4113-8CD0-98A207CA97B9}" dt="2023-09-15T00:46:00.598" v="158" actId="1076"/>
          <ac:spMkLst>
            <pc:docMk/>
            <pc:sldMk cId="1210471527" sldId="335"/>
            <ac:spMk id="4" creationId="{2DB4B856-2949-47CA-A86B-93D690C1389F}"/>
          </ac:spMkLst>
        </pc:spChg>
      </pc:sldChg>
      <pc:sldChg chg="modSp">
        <pc:chgData name="豊 松永" userId="0f47802c-55e8-44c5-9ad5-0765a8f03ca5" providerId="ADAL" clId="{BE49FD77-F9B6-4113-8CD0-98A207CA97B9}" dt="2023-09-15T00:47:32.727" v="190" actId="20577"/>
        <pc:sldMkLst>
          <pc:docMk/>
          <pc:sldMk cId="2869708937" sldId="336"/>
        </pc:sldMkLst>
        <pc:spChg chg="mod">
          <ac:chgData name="豊 松永" userId="0f47802c-55e8-44c5-9ad5-0765a8f03ca5" providerId="ADAL" clId="{BE49FD77-F9B6-4113-8CD0-98A207CA97B9}" dt="2023-09-15T00:47:32.727" v="190" actId="20577"/>
          <ac:spMkLst>
            <pc:docMk/>
            <pc:sldMk cId="2869708937" sldId="336"/>
            <ac:spMk id="4" creationId="{EBF94C2E-CBD2-48DD-8205-BA39A8D333CA}"/>
          </ac:spMkLst>
        </pc:spChg>
      </pc:sldChg>
      <pc:sldChg chg="modSp">
        <pc:chgData name="豊 松永" userId="0f47802c-55e8-44c5-9ad5-0765a8f03ca5" providerId="ADAL" clId="{BE49FD77-F9B6-4113-8CD0-98A207CA97B9}" dt="2023-09-15T00:47:26.436" v="189" actId="20577"/>
        <pc:sldMkLst>
          <pc:docMk/>
          <pc:sldMk cId="3922577347" sldId="337"/>
        </pc:sldMkLst>
        <pc:spChg chg="mod">
          <ac:chgData name="豊 松永" userId="0f47802c-55e8-44c5-9ad5-0765a8f03ca5" providerId="ADAL" clId="{BE49FD77-F9B6-4113-8CD0-98A207CA97B9}" dt="2023-09-15T00:47:26.436" v="189" actId="20577"/>
          <ac:spMkLst>
            <pc:docMk/>
            <pc:sldMk cId="3922577347" sldId="337"/>
            <ac:spMk id="4" creationId="{D11A3F45-33DC-46D1-9A63-92E68B935D09}"/>
          </ac:spMkLst>
        </pc:spChg>
      </pc:sldChg>
      <pc:sldChg chg="modSp">
        <pc:chgData name="豊 松永" userId="0f47802c-55e8-44c5-9ad5-0765a8f03ca5" providerId="ADAL" clId="{BE49FD77-F9B6-4113-8CD0-98A207CA97B9}" dt="2023-09-15T00:47:16.765" v="186" actId="6549"/>
        <pc:sldMkLst>
          <pc:docMk/>
          <pc:sldMk cId="27543294" sldId="338"/>
        </pc:sldMkLst>
        <pc:spChg chg="mod">
          <ac:chgData name="豊 松永" userId="0f47802c-55e8-44c5-9ad5-0765a8f03ca5" providerId="ADAL" clId="{BE49FD77-F9B6-4113-8CD0-98A207CA97B9}" dt="2023-09-15T00:47:16.765" v="186" actId="6549"/>
          <ac:spMkLst>
            <pc:docMk/>
            <pc:sldMk cId="27543294" sldId="338"/>
            <ac:spMk id="4" creationId="{9A7742C8-2D65-4B24-AC9A-5E084189031E}"/>
          </ac:spMkLst>
        </pc:spChg>
      </pc:sldChg>
      <pc:sldChg chg="modSp">
        <pc:chgData name="豊 松永" userId="0f47802c-55e8-44c5-9ad5-0765a8f03ca5" providerId="ADAL" clId="{BE49FD77-F9B6-4113-8CD0-98A207CA97B9}" dt="2023-09-15T00:47:07.405" v="184" actId="20577"/>
        <pc:sldMkLst>
          <pc:docMk/>
          <pc:sldMk cId="2561265958" sldId="339"/>
        </pc:sldMkLst>
        <pc:spChg chg="mod">
          <ac:chgData name="豊 松永" userId="0f47802c-55e8-44c5-9ad5-0765a8f03ca5" providerId="ADAL" clId="{BE49FD77-F9B6-4113-8CD0-98A207CA97B9}" dt="2023-09-15T00:47:07.405" v="184" actId="20577"/>
          <ac:spMkLst>
            <pc:docMk/>
            <pc:sldMk cId="2561265958" sldId="339"/>
            <ac:spMk id="4" creationId="{AB24640C-D11F-4EBA-B061-6AAED4008C4D}"/>
          </ac:spMkLst>
        </pc:spChg>
      </pc:sldChg>
      <pc:sldChg chg="modSp">
        <pc:chgData name="豊 松永" userId="0f47802c-55e8-44c5-9ad5-0765a8f03ca5" providerId="ADAL" clId="{BE49FD77-F9B6-4113-8CD0-98A207CA97B9}" dt="2023-09-15T00:47:03.676" v="183" actId="20577"/>
        <pc:sldMkLst>
          <pc:docMk/>
          <pc:sldMk cId="4110713772" sldId="340"/>
        </pc:sldMkLst>
        <pc:spChg chg="mod">
          <ac:chgData name="豊 松永" userId="0f47802c-55e8-44c5-9ad5-0765a8f03ca5" providerId="ADAL" clId="{BE49FD77-F9B6-4113-8CD0-98A207CA97B9}" dt="2023-09-15T00:47:03.676" v="183" actId="20577"/>
          <ac:spMkLst>
            <pc:docMk/>
            <pc:sldMk cId="4110713772" sldId="340"/>
            <ac:spMk id="4" creationId="{52B193B3-F608-4E51-A303-EF147FC8D98E}"/>
          </ac:spMkLst>
        </pc:spChg>
      </pc:sldChg>
      <pc:sldChg chg="modSp">
        <pc:chgData name="豊 松永" userId="0f47802c-55e8-44c5-9ad5-0765a8f03ca5" providerId="ADAL" clId="{BE49FD77-F9B6-4113-8CD0-98A207CA97B9}" dt="2023-09-15T00:47:52.145" v="195" actId="20577"/>
        <pc:sldMkLst>
          <pc:docMk/>
          <pc:sldMk cId="2453574823" sldId="341"/>
        </pc:sldMkLst>
        <pc:spChg chg="mod">
          <ac:chgData name="豊 松永" userId="0f47802c-55e8-44c5-9ad5-0765a8f03ca5" providerId="ADAL" clId="{BE49FD77-F9B6-4113-8CD0-98A207CA97B9}" dt="2023-09-15T00:47:52.145" v="195" actId="20577"/>
          <ac:spMkLst>
            <pc:docMk/>
            <pc:sldMk cId="2453574823" sldId="341"/>
            <ac:spMk id="4" creationId="{2746BED2-495B-4240-BF02-CE85F7050E0E}"/>
          </ac:spMkLst>
        </pc:spChg>
      </pc:sldChg>
      <pc:sldChg chg="modSp">
        <pc:chgData name="豊 松永" userId="0f47802c-55e8-44c5-9ad5-0765a8f03ca5" providerId="ADAL" clId="{BE49FD77-F9B6-4113-8CD0-98A207CA97B9}" dt="2023-09-15T00:48:02.181" v="199" actId="14100"/>
        <pc:sldMkLst>
          <pc:docMk/>
          <pc:sldMk cId="1291548215" sldId="342"/>
        </pc:sldMkLst>
        <pc:spChg chg="mod">
          <ac:chgData name="豊 松永" userId="0f47802c-55e8-44c5-9ad5-0765a8f03ca5" providerId="ADAL" clId="{BE49FD77-F9B6-4113-8CD0-98A207CA97B9}" dt="2023-09-15T00:48:02.181" v="199" actId="14100"/>
          <ac:spMkLst>
            <pc:docMk/>
            <pc:sldMk cId="1291548215" sldId="342"/>
            <ac:spMk id="4" creationId="{0621AC95-A986-40E0-A1C6-BB821F38CFC3}"/>
          </ac:spMkLst>
        </pc:spChg>
      </pc:sldChg>
      <pc:sldChg chg="modSp">
        <pc:chgData name="豊 松永" userId="0f47802c-55e8-44c5-9ad5-0765a8f03ca5" providerId="ADAL" clId="{BE49FD77-F9B6-4113-8CD0-98A207CA97B9}" dt="2023-09-15T00:48:15.301" v="204" actId="14100"/>
        <pc:sldMkLst>
          <pc:docMk/>
          <pc:sldMk cId="3239406341" sldId="343"/>
        </pc:sldMkLst>
        <pc:spChg chg="mod">
          <ac:chgData name="豊 松永" userId="0f47802c-55e8-44c5-9ad5-0765a8f03ca5" providerId="ADAL" clId="{BE49FD77-F9B6-4113-8CD0-98A207CA97B9}" dt="2023-09-15T00:48:15.301" v="204" actId="14100"/>
          <ac:spMkLst>
            <pc:docMk/>
            <pc:sldMk cId="3239406341" sldId="343"/>
            <ac:spMk id="4" creationId="{885271D5-9A79-4E81-900A-6714285BE335}"/>
          </ac:spMkLst>
        </pc:spChg>
      </pc:sldChg>
      <pc:sldChg chg="modSp">
        <pc:chgData name="豊 松永" userId="0f47802c-55e8-44c5-9ad5-0765a8f03ca5" providerId="ADAL" clId="{BE49FD77-F9B6-4113-8CD0-98A207CA97B9}" dt="2023-09-15T00:48:32.980" v="209" actId="20577"/>
        <pc:sldMkLst>
          <pc:docMk/>
          <pc:sldMk cId="449241359" sldId="362"/>
        </pc:sldMkLst>
        <pc:spChg chg="mod">
          <ac:chgData name="豊 松永" userId="0f47802c-55e8-44c5-9ad5-0765a8f03ca5" providerId="ADAL" clId="{BE49FD77-F9B6-4113-8CD0-98A207CA97B9}" dt="2023-09-15T00:48:32.980" v="209" actId="20577"/>
          <ac:spMkLst>
            <pc:docMk/>
            <pc:sldMk cId="449241359" sldId="362"/>
            <ac:spMk id="4" creationId="{83C37255-6209-4C2E-8B44-E847C1173F3B}"/>
          </ac:spMkLst>
        </pc:spChg>
      </pc:sldChg>
      <pc:sldChg chg="modSp">
        <pc:chgData name="豊 松永" userId="0f47802c-55e8-44c5-9ad5-0765a8f03ca5" providerId="ADAL" clId="{BE49FD77-F9B6-4113-8CD0-98A207CA97B9}" dt="2023-09-15T00:48:46.804" v="216" actId="20577"/>
        <pc:sldMkLst>
          <pc:docMk/>
          <pc:sldMk cId="2618186102" sldId="363"/>
        </pc:sldMkLst>
        <pc:spChg chg="mod">
          <ac:chgData name="豊 松永" userId="0f47802c-55e8-44c5-9ad5-0765a8f03ca5" providerId="ADAL" clId="{BE49FD77-F9B6-4113-8CD0-98A207CA97B9}" dt="2023-09-15T00:48:46.804" v="216" actId="20577"/>
          <ac:spMkLst>
            <pc:docMk/>
            <pc:sldMk cId="2618186102" sldId="363"/>
            <ac:spMk id="4" creationId="{C662C2F7-A68C-4D1A-A0B6-F766D163A0B3}"/>
          </ac:spMkLst>
        </pc:spChg>
      </pc:sldChg>
      <pc:sldChg chg="modSp">
        <pc:chgData name="豊 松永" userId="0f47802c-55e8-44c5-9ad5-0765a8f03ca5" providerId="ADAL" clId="{BE49FD77-F9B6-4113-8CD0-98A207CA97B9}" dt="2023-09-15T00:48:59.743" v="221" actId="20577"/>
        <pc:sldMkLst>
          <pc:docMk/>
          <pc:sldMk cId="1716361633" sldId="364"/>
        </pc:sldMkLst>
        <pc:spChg chg="mod">
          <ac:chgData name="豊 松永" userId="0f47802c-55e8-44c5-9ad5-0765a8f03ca5" providerId="ADAL" clId="{BE49FD77-F9B6-4113-8CD0-98A207CA97B9}" dt="2023-09-15T00:48:59.743" v="221" actId="20577"/>
          <ac:spMkLst>
            <pc:docMk/>
            <pc:sldMk cId="1716361633" sldId="364"/>
            <ac:spMk id="4" creationId="{8116F271-BF0C-4E2A-9A8C-B17EFC8A2211}"/>
          </ac:spMkLst>
        </pc:spChg>
      </pc:sldChg>
      <pc:sldChg chg="modSp">
        <pc:chgData name="豊 松永" userId="0f47802c-55e8-44c5-9ad5-0765a8f03ca5" providerId="ADAL" clId="{BE49FD77-F9B6-4113-8CD0-98A207CA97B9}" dt="2023-09-15T00:49:14.771" v="227" actId="6549"/>
        <pc:sldMkLst>
          <pc:docMk/>
          <pc:sldMk cId="355743755" sldId="365"/>
        </pc:sldMkLst>
        <pc:spChg chg="mod">
          <ac:chgData name="豊 松永" userId="0f47802c-55e8-44c5-9ad5-0765a8f03ca5" providerId="ADAL" clId="{BE49FD77-F9B6-4113-8CD0-98A207CA97B9}" dt="2023-09-15T00:49:14.771" v="227" actId="6549"/>
          <ac:spMkLst>
            <pc:docMk/>
            <pc:sldMk cId="355743755" sldId="365"/>
            <ac:spMk id="4" creationId="{AD4F84FD-B170-4451-A0D0-2C95DC851C01}"/>
          </ac:spMkLst>
        </pc:spChg>
      </pc:sldChg>
      <pc:sldChg chg="modSp">
        <pc:chgData name="豊 松永" userId="0f47802c-55e8-44c5-9ad5-0765a8f03ca5" providerId="ADAL" clId="{BE49FD77-F9B6-4113-8CD0-98A207CA97B9}" dt="2023-09-15T00:49:26.713" v="232" actId="20577"/>
        <pc:sldMkLst>
          <pc:docMk/>
          <pc:sldMk cId="1133315690" sldId="366"/>
        </pc:sldMkLst>
        <pc:spChg chg="mod">
          <ac:chgData name="豊 松永" userId="0f47802c-55e8-44c5-9ad5-0765a8f03ca5" providerId="ADAL" clId="{BE49FD77-F9B6-4113-8CD0-98A207CA97B9}" dt="2023-09-15T00:49:26.713" v="232" actId="20577"/>
          <ac:spMkLst>
            <pc:docMk/>
            <pc:sldMk cId="1133315690" sldId="366"/>
            <ac:spMk id="4" creationId="{C4C7FD03-72EE-4967-ACA1-1F376C8046C6}"/>
          </ac:spMkLst>
        </pc:spChg>
      </pc:sldChg>
      <pc:sldChg chg="modSp">
        <pc:chgData name="豊 松永" userId="0f47802c-55e8-44c5-9ad5-0765a8f03ca5" providerId="ADAL" clId="{BE49FD77-F9B6-4113-8CD0-98A207CA97B9}" dt="2023-09-13T07:15:08.805" v="17" actId="20577"/>
        <pc:sldMkLst>
          <pc:docMk/>
          <pc:sldMk cId="79290217" sldId="368"/>
        </pc:sldMkLst>
        <pc:spChg chg="mod">
          <ac:chgData name="豊 松永" userId="0f47802c-55e8-44c5-9ad5-0765a8f03ca5" providerId="ADAL" clId="{BE49FD77-F9B6-4113-8CD0-98A207CA97B9}" dt="2023-09-13T07:15:08.805" v="17" actId="20577"/>
          <ac:spMkLst>
            <pc:docMk/>
            <pc:sldMk cId="79290217" sldId="368"/>
            <ac:spMk id="2" creationId="{AB50A276-CFA6-4190-8C34-824A2181101E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0:59.98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347 2015 4232 0 0,'0'0'191'0'0,"12"-4"1170"0"0,-4 2 6919 0 0,-7 3-8155 0 0,1-1 1 0 0,-1 1-1 0 0,0 0 0 0 0,0 0 1 0 0,1 1-1 0 0,-1-1 1 0 0,0 0-1 0 0,0 0 1 0 0,0 0-1 0 0,0 1 1 0 0,-1-1-1 0 0,1 1 1 0 0,0-1-1 0 0,-1 0 1 0 0,1 1-1 0 0,0-1 1 0 0,-1 1-1 0 0,0 0 1 0 0,1-1-1 0 0,-1 1 1 0 0,0-1-1 0 0,0 1 1 0 0,0-1-1 0 0,0 1 1 0 0,0 0-1 0 0,0-1 1 0 0,0 1-1 0 0,-1-1 0 0 0,1 1 1 0 0,-1-1-1 0 0,1 1 1 0 0,-1-1-1 0 0,1 1 1 0 0,-1-1-1 0 0,0 1 1 0 0,0 0-126 0 0,-1 6 18 0 0,-18 69 1182 0 0,6-48-584 0 0,1 1-448 0 0,-13 72 672 0 0,17-65-274 0 0,-5 37-212 0 0,8-29-51 0 0,7-44-222 0 0,-1-1-1 0 0,21 46 128 0 0,1-25-197 0 0,18-26 170 0 0,34-28 610 0 0,-70 31-766 0 0,22-51 39 0 0,-21 22-76 0 0,15-10-105 0 0,-16 11 64 0 0,-4 29 163 0 0,19-22-390 0 0,-8 14 280 0 0,11 0 0 0 0,2 7-72 0 0,16 9 72 0 0,17 12 0 0 0,-38-5 0 0 0,-3-1 0 0 0,-7-8 64 0 0,13 16 376 0 0,6-11-353 0 0,-27-10-18 0 0,-1 0-1 0 0,17 3 496 0 0,0 11-552 0 0,21-5 39 0 0,-36-9-104 0 0,2 2 39 0 0,30 5 94 0 0,-15-10-90 0 0,-13 1-33 0 0,-1-2 32 0 0,0 2 11 0 0,0 0 0 0 0,31 1 64 0 0,-3 0-64 0 0,-28 0 0 0 0,1 0 11 0 0,0 1 32 0 0,-2 0-22 0 0,1 0 32 0 0,0 0 11 0 0,33 6 0 0 0,-1 15-64 0 0,-19-11 0 0 0,24 28 0 0 0,-32-23 0 0 0,-3-4 128 0 0,-5-7-128 0 0,2-2 0 0 0,16 11 0 0 0,-11-13 0 0 0,-4-3 0 0 0,-2 0 11 0 0,72-69 33 0 0,-70 69-59 0 0,0-1 15 0 0,1 2 0 0 0,-2 0 0 0 0,28-18-74 0 0,-30 19 31 0 0,3-1 32 0 0,0 3 11 0 0,2 2 0 0 0,8 8 0 0 0,-11-7 0 0 0,10 24 0 0 0,-6 69 64 0 0,1-25 14 0 0,24 1 892 0 0,-26-57-842 0 0,15 1 11 0 0,49 3 53 0 0,-27 2 61 0 0,-22-13-50 0 0,-20-9-150 0 0,2 1 0 0 0,2 0-42 0 0,0-1-11 0 0,0 0 0 0 0,1-2 0 0 0,-1 0 11 0 0,16-13 42 0 0,0 1-53 0 0,-19 13 2 0 0,0-1 0 0 0,0 1 1 0 0,1-1 0 0 0,-1 0 0 0 0,0 0-1 0 0,0 0 1 0 0,0 0 0 0 0,0 0 0 0 0,0-1-1 0 0,-1 1 1 0 0,1-1 0 0 0,-1 0-1 0 0,0 0 1 0 0,1 0 0 0 0,-1 0 0 0 0,-1 0-1 0 0,1 0 1 0 0,0-1 0 0 0,-1 1-1 0 0,1-1-1 0 0,24-49 9 0 0,-25 51-10 0 0,2-2 0 0 0,0 1 0 0 0,-1-1 0 0 0,1 0 0 0 0,-1 0 0 0 0,0-1 0 0 0,0 1 0 0 0,0 0 0 0 0,-1-1 0 0 0,0 1 0 0 0,0 0 0 0 0,0-1 0 0 0,0 0 0 0 0,0-3 0 0 0,-1 5 0 0 0,0 0 0 0 0,0 0 0 0 0,0 0 0 0 0,1 0 0 0 0,-1 1 0 0 0,1-1 0 0 0,0 0 0 0 0,0 0 0 0 0,0 1 0 0 0,0-1 0 0 0,0 0 0 0 0,1 1 0 0 0,-1 0 0 0 0,1-1 0 0 0,0 1 0 0 0,-1 0 0 0 0,1 0 0 0 0,0-1 0 0 0,2 0 0 0 0,-1 0 0 0 0,-1-1 0 0 0,0 1 0 0 0,1-1 0 0 0,-2 1 0 0 0,1-1 0 0 0,0 1 0 0 0,-1-1 0 0 0,0 0 0 0 0,1 0 0 0 0,-1 0 0 0 0,-1 0 0 0 0,1 0 0 0 0,-1 0 0 0 0,1 0 0 0 0,-1-1 0 0 0,0-54 0 0 0,1 56 0 0 0,0-1 0 0 0,1 0 0 0 0,-1 1 0 0 0,1 0 0 0 0,0-1 0 0 0,0 1 0 0 0,0 0 0 0 0,0 0 0 0 0,1 0 0 0 0,-1 0 0 0 0,1 0 0 0 0,0 0 0 0 0,-1 1 0 0 0,1-1 0 0 0,1 1 0 0 0,-1 0 0 0 0,0 0 0 0 0,0 0 0 0 0,2 0 0 0 0,45-32 0 0 0,-7 17-64 0 0,-19 12 117 0 0,26-17-170 0 0,-25-1 128 0 0,-24 22 31 0 0,20-51-31 0 0,-19 21-22 0 0,-20-3-330 0 0,-18 5 341 0 0,33 28 0 0 0,-1-3 0 0 0,-66-37 0 0 0,26 10 280 0 0,37-18-353 0 0,7 33 146 0 0,4-15-73 0 0,23-29 0 0 0,-25 56 0 0 0,0 1 0 0 0,11-51 0 0 0,-14 39-15 0 0,-25-24-250 0 0,7-8 609 0 0,12 34-344 0 0,7 9 0 0 0,1-13 0 0 0,5-9-301 0 0,-5 18 366 0 0,10-15 115 0 0,20 15-180 0 0,35 6-64 0 0,-61 2 64 0 0,10-2 0 0 0,-9 3 0 0 0,-1 0 0 0 0,0 0 0 0 0,0-1 0 0 0,1-1 0 0 0,-1 0 0 0 0,0-22 0 0 0,-22-28 0 0 0,-2 3 0 0 0,12 27 0 0 0,17-11 0 0 0,2 18-16 0 0,-12 13-58 0 0,17-11 76 0 0,9 4-2 0 0,54-10 0 0 0,-30 6 0 0 0,-14 1 0 0 0,-5-10 0 0 0,18-28 64 0 0,20 7-64 0 0,-2 15 0 0 0,-10 23 0 0 0,20-11 0 0 0,-6 0 0 0 0,-39 10 0 0 0,-26 4 0 0 0,1 0 0 0 0,-1-2 0 0 0,35-8 0 0 0,-35 10 0 0 0,0 0 0 0 0,0-1 0 0 0,25-9 0 0 0,-26 9 0 0 0,0 0 0 0 0,1 0 0 0 0,0 0 0 0 0,18 0 0 0 0,37-9 0 0 0,-21 7 0 0 0,-28 11 0 0 0,-5 5 0 0 0,8 20 0 0 0,-4-11 0 0 0,-12-18 0 0 0,1-2 0 0 0,0-1 0 0 0,0 1 0 0 0,0 0 0 0 0,0-1 0 0 0,1 1 0 0 0,-1-1 0 0 0,0 1 0 0 0,0-1 0 0 0,0 1 0 0 0,0-1 0 0 0,0 1 0 0 0,1-1 0 0 0,-1 1 0 0 0,0-1 0 0 0,1 1 0 0 0,-1-1 0 0 0,0 1 0 0 0,1-1 0 0 0,-1 1 0 0 0,0-1 0 0 0,1 0 0 0 0,-1 1 0 0 0,1-1 0 0 0,-1 0 0 0 0,1 1 0 0 0,-1-1 0 0 0,1 0 0 0 0,-1 1 0 0 0,1-1 0 0 0,-1 0 0 0 0,1 0 0 0 0,-1 0 0 0 0,1 0 0 0 0,-1 0 0 0 0,1 1 0 0 0,-1-1 0 0 0,1 0 0 0 0,0 0 0 0 0,-1 0 0 0 0,1 0 0 0 0,-1 0 0 0 0,1-1 0 0 0,-1 1 0 0 0,1 0 0 0 0,-1 0 0 0 0,1 0 0 0 0,40-1 0 0 0,-6-5 0 0 0,-33 6 2 0 0,-1-1-1 0 0,1 1 1 0 0,-1 0-1 0 0,1 0 1 0 0,-1 0-1 0 0,1-1 1 0 0,-1 2-1 0 0,1-1 0 0 0,-1 0 1 0 0,1 0-1 0 0,-1 0 1 0 0,1 1-1 0 0,-1-1 1 0 0,1 1-1 0 0,-1-1 1 0 0,0 1-1 0 0,1-1 1 0 0,-1 1-1 0 0,0 0 1 0 0,1 0-1 0 0,-1 0 1 0 0,0 0-1 0 0,0 0 1 0 0,0 0-1 0 0,0 0 1 0 0,0 0-1 0 0,0 0 1 0 0,0 0-1 0 0,1 1-1 0 0,5 9-43 0 0,5 2 43 0 0,30 21 0 0 0,-4 5 0 0 0,21-1 0 0 0,-23-11 0 0 0,-18-18 0 0 0,-13-7 0 0 0,-1 2 0 0 0,-1 1 0 0 0,5 10 0 0 0,-3-10 0 0 0,3 0 0 0 0,-3 11 0 0 0,12-7 0 0 0,-12-5 0 0 0,-1 1 0 0 0,2 22 0 0 0,3-6 0 0 0,-10-18 0 0 0,0 22 0 0 0,0-6 0 0 0,11 6 0 0 0,-9-4-64 0 0,1-17 64 0 0,12 24 0 0 0,-14-24 0 0 0,-2 0 0 0 0,-1 10 0 0 0,5-10-12 0 0,14 33 16 0 0,-15-21-14 0 0,8-3-44 0 0,9 17 54 0 0,6-6 54 0 0,0-25 116 0 0,3-3-394 0 0,-9-4 252 0 0,-17 7 121 0 0,3-1 291 0 0,-1 0-248 0 0,-1 1-180 0 0,43-4 68 0 0,-2 7-346 0 0,-42-2 415 0 0,-1 0-22 0 0,2-1-102 0 0,48-8-25 0 0,-43 8 0 0 0,0 1 0 0 0,-3 0-12 0 0,-3 0-60 0 0,0 1-63 0 0,41 7-182 0 0,-23-10 885 0 0,8-13-568 0 0,-23 13 0 0 0,24-15 0 0 0,-9 2 0 0 0,-5 7 0 0 0,2 1 0 0 0,-12 6 0 0 0,26-8 0 0 0,48-8 0 0 0,-26 12 0 0 0,13 0 0 0 0,-15 4 0 0 0,-26-5 0 0 0,8-2 0 0 0,-6-7 0 0 0,-25 14 0 0 0,0 0 0 0 0,0 0 0 0 0,0 0 0 0 0,-1-1 0 0 0,1 1 0 0 0,0 0 0 0 0,0-1 0 0 0,-1 1 0 0 0,1-1 0 0 0,-1 1 0 0 0,1-1 0 0 0,-1 1 0 0 0,0-1 0 0 0,1 1 0 0 0,-1-1 0 0 0,0 1 0 0 0,0-1 0 0 0,0 1 0 0 0,0-1 0 0 0,-1 1 0 0 0,1-1 0 0 0,0 1 0 0 0,0-1 0 0 0,-1 1 0 0 0,0-2 0 0 0,-6-33 240 0 0,5-25-240 0 0,4-19 0 0 0,-23 18-144 0 0,14 18 288 0 0,-10-19-144 0 0,17-30 0 0 0,0 49 0 0 0,1 40 0 0 0,3-22 0 0 0,-2 6 0 0 0,-1 15 0 0 0,22-47 0 0 0,-20 49 0 0 0,32-30-64 0 0,-32 30 64 0 0,39-22 0 0 0,-41 23 0 0 0,1 0 0 0 0,-1 0 0 0 0,1 0 0 0 0,-1-1 0 0 0,0 1 0 0 0,0 0 0 0 0,0-1 0 0 0,-1 1 0 0 0,1-1 0 0 0,0 1 0 0 0,-1-1 0 0 0,0 1 0 0 0,1-1 0 0 0,-1 0 0 0 0,0 1 0 0 0,0-1 0 0 0,-1 1 0 0 0,1-3 0 0 0,0 2 0 0 0,0-28 0 0 0,-18 3 0 0 0,-9-10 0 0 0,13 9 0 0 0,12 25 0 0 0,3 0 0 0 0,0-17 0 0 0,11-20 0 0 0,7 10 64 0 0,-3 0-64 0 0,3 0 0 0 0,-2 14 0 0 0,-15 14 0 0 0,-2 0 0 0 0,0-1 0 0 0,0 0 0 0 0,2 1 0 0 0,-3 0 0 0 0,-19-29 0 0 0,-49-36-24 0 0,19 43 24 0 0,18 5 0 0 0,5 17 0 0 0,-6-5 0 0 0,4-2 0 0 0,-23-14 0 0 0,24 17 0 0 0,24 8 0 0 0,-23-2 0 0 0,-2-13 0 0 0,-41 1 44 0 0,36 11-24 0 0,20-2-22 0 0,4 1-4 0 0,0 0 0 0 0,0 0-1 0 0,-1 1 1 0 0,1 1 0 0 0,-1-1 0 0 0,0 2 0 0 0,1 0 0 0 0,-1 0-1 0 0,1 1 1 0 0,-7 1 6 0 0,-18 0-64 0 0,-7-12 64 0 0,21 3 0 0 0,5-2 0 0 0,-22-17 0 0 0,28 17 0 0 0,-21-5 117 0 0,13 14-234 0 0,16 0 119 0 0,-24 14 37 0 0,23-1-48 0 0,-11 8 73 0 0,-29-19-64 0 0,-14 5-11 0 0,24-7-31 0 0,-3 4 31 0 0,-21 2 11 0 0,33-6 0 0 0,-21 4 64 0 0,6 2-64 0 0,-32-12-80 0 0,3 10 136 0 0,40-1-56 0 0,-33 26-83 0 0,31-8 30 0 0,-46 28 53 0 0,31-31 80 0 0,5 8-160 0 0,39-26 86 0 0,0 1-1 0 0,-1-1 1 0 0,1 1-1 0 0,0-1 1 0 0,0 1-1 0 0,0-1 1 0 0,0 0-1 0 0,-1 1 1 0 0,1-1-1 0 0,0 0 1 0 0,0 0-1 0 0,0 0 1 0 0,-1 0-1 0 0,1 0 1 0 0,0 0-1 0 0,0-1 1 0 0,-1 1-1 0 0,1 0 1 0 0,0-1-1 0 0,0 1 1 0 0,0 0-1 0 0,0-1 1 0 0,0 1-1 0 0,0-1 1 0 0,-1 0-1 0 0,1 1 1 0 0,0-1 0 0 0,1 0-1 0 0,-1 0 1 0 0,-1 0-6 0 0,-7-5-49 0 0,-7 0 36 0 0,-1-21 66 0 0,1 3-106 0 0,-8-27 53 0 0,14 24 67 0 0,10 21-54 0 0,-14-18-13 0 0,-5-1-24 0 0,2-4 24 0 0,0-20-64 0 0,4 26 64 0 0,-8-12-75 0 0,19 34 70 0 0,1 0-1 0 0,-1 0 0 0 0,0 0 0 0 0,0 0 0 0 0,0 0 0 0 0,0 1 0 0 0,0-1 1 0 0,0 1-1 0 0,0 0 0 0 0,0-1 0 0 0,0 1 0 0 0,0 0 0 0 0,0 0 0 0 0,0 0 0 0 0,0 0 1 0 0,0 1-1 0 0,0-1 0 0 0,0 0 0 0 0,0 1 0 0 0,-1 0 6 0 0,-39 20-64 0 0,-25 32 40 0 0,32 3-48 0 0,2-26 125 0 0,-6 19-42 0 0,9-1-22 0 0,11-22 11 0 0,15-23 0 0 0,2-2-42 0 0,-2-1 44 0 0,-62 29 1 0 0,64-27-3 0 0,-1-1 0 0 0,1 0 0 0 0,-1 0 0 0 0,1-1 0 0 0,-1 1 0 0 0,1 0 0 0 0,-1-1 0 0 0,0 0 0 0 0,1 1 0 0 0,-1-1 0 0 0,0 0 0 0 0,1 0 0 0 0,-1-1 0 0 0,0 1 0 0 0,1 0 0 0 0,-1-1 0 0 0,0 0 0 0 0,0 0 0 0 0,-4-1 0 0 0,-36 0 0 0 0,20 11 0 0 0,-2-3 72 0 0,5-6-23 0 0,19 0-107 0 0,-4 2 43 0 0,1-1 15 0 0,1 2 0 0 0,-3-2 0 0 0,1 2 0 0 0,-19 7 0 0 0,22-9-11 0 0,2-1-21 0 0,-16 16 64 0 0,14-15-74 0 0,-14 14 31 0 0,0-4 11 0 0,-34 27 53 0 0,33-22-106 0 0,-1 10 53 0 0,-33 41 0 0 0,25-21-64 0 0,3-10 117 0 0,11-25-42 0 0,-34-5-11 0 0,41-6 4 0 0,-1 0 1 0 0,0-1-1 0 0,1 0 0 0 0,-1 0 0 0 0,1 0 1 0 0,-1-1-1 0 0,1 1 0 0 0,0-1 1 0 0,-1-1-1 0 0,1 1 0 0 0,0-1 0 0 0,0 0 1 0 0,1 0-1 0 0,-1 0 0 0 0,0-2-4 0 0,-22-29 0 0 0,1 6 0 0 0,21 14 0 0 0,3 9 0 0 0,-1 1 0 0 0,0 0 0 0 0,-1-27 0 0 0,5 26 0 0 0,0 1 0 0 0,-1 2 0 0 0,0 0 0 0 0,0 1 0 0 0,0-1 0 0 0,1 0 0 0 0,-1 1 0 0 0,0-1 0 0 0,1 0 0 0 0,0 0 0 0 0,-1 1 0 0 0,1-1 0 0 0,0 1 0 0 0,0-1 0 0 0,0 1 0 0 0,0-1 0 0 0,0 1 0 0 0,0-1 0 0 0,0 1 0 0 0,0 0 0 0 0,0 0 0 0 0,1 0 0 0 0,-1-1 0 0 0,1 1 0 0 0,-1 0 0 0 0,1 1 0 0 0,-1-1 0 0 0,2 0 0 0 0,6-6 0 0 0,2-3 0 0 0,-8 8 0 0 0,-2-2 0 0 0,5-32 0 0 0,-6 34 0 0 0,0-1 0 0 0,1 1 0 0 0,-1 0 0 0 0,0-1 0 0 0,-1 1 0 0 0,1 0 0 0 0,0-1 0 0 0,-1 1 0 0 0,1 0 0 0 0,-1-1 0 0 0,0 1 0 0 0,0 0 0 0 0,1 0 0 0 0,-2 0 0 0 0,1 0 0 0 0,0 0 0 0 0,0 0 0 0 0,-1 0 0 0 0,-1-2 0 0 0,1 0 0 0 0,-13-18 0 0 0,-6-24 0 0 0,-8 19 0 0 0,23 10 0 0 0,6 15 0 0 0,-1 1 0 0 0,1 0 0 0 0,0 0 0 0 0,0 0 0 0 0,-1 0 0 0 0,1 0 0 0 0,-1 0 0 0 0,1 0 0 0 0,-1 0 0 0 0,1 0 0 0 0,-1 0 0 0 0,0 0 0 0 0,1 0 0 0 0,-1 1 0 0 0,0-1 0 0 0,0 0 0 0 0,1 0 0 0 0,-1 1 0 0 0,0-1 0 0 0,0 0 0 0 0,0 1 0 0 0,0-1 0 0 0,0 1 0 0 0,0-1 0 0 0,0 1 0 0 0,0 0 0 0 0,0-1 0 0 0,0 1 0 0 0,-1 0 0 0 0,-20-11 0 0 0,18 8 0 0 0,2-1 0 0 0,0 1 0 0 0,-39-15 0 0 0,25 2 0 0 0,-22-14 67 0 0,23-6-134 0 0,5 3 67 0 0,-3-4 0 0 0,-9-24 11 0 0,20 59-22 0 0,-25-10-133 0 0,3-8 333 0 0,6 0-401 0 0,17 20 271 0 0,1 0 9 0 0,0-1-15 0 0,-1-2-30 0 0,1 2 5 0 0,0 1-112 0 0,0 0-16 0 0,-1 0 20 0 0,-2-2 53 0 0,-19 10-86 0 0,-5 9 101 0 0,-58 55-12 0 0,82-70 24 0 0,-13 12 87 0 0,16-13 27 0 0,-11 3-187 0 0,8 0-34 0 0,-19-4 103 0 0,-3 2-5 0 0,-6 2 88 0 0,29-3-78 0 0,-1-1 1 0 0,1 1-1 0 0,0 0 1 0 0,0 0 0 0 0,0 0-1 0 0,0 0 1 0 0,0 0-1 0 0,0 0 1 0 0,0 0-1 0 0,0 1 1 0 0,0-1-1 0 0,0 1 1 0 0,1 0-1 0 0,-1-1 1 0 0,0 1-1 0 0,1 0 1 0 0,0 0 0 0 0,-1 0-1 0 0,1 0-1 0 0,-5 7-144 0 0,-27 63 476 0 0,18-18-372 0 0,-4-21 152 0 0,-5 7-64 0 0,21-36-48 0 0,-3 4-124 0 0,6-7 17 0 0,0-1 14 0 0,-12 7-47 0 0,-7 8 155 0 0,19-14 63 0 0,-5 4 272 0 0,-27 39-797 0 0,9-13 891 0 0,7-12-843 0 0,-27 23 886 0 0,7-8-919 0 0,13-14 864 0 0,3-7-432 0 0,-29-2 0 0 0,7 10-468 0 0,33-15 461 0 0,8-5 81 0 0,1-1 40 0 0,-19 11-315 0 0,4 9 201 0 0,-8 12 0 0 0,21-31-11 0 0,1 1-31 0 0,11 39 31 0 0,10-5 11 0 0,-4-19 0 0 0,22 4 0 0 0,-33-17 0 0 0,-3-1-3 0 0,-1-1-1 0 0,2 0 1 0 0,-1 1-1 0 0,0-1 1 0 0,0 0 0 0 0,1-1-1 0 0,-1 1 1 0 0,1 0-1 0 0,-1-1 1 0 0,1 1-1 0 0,0-1 1 0 0,-1 0 0 0 0,1 0-1 0 0,0 0 1 0 0,0 0-1 0 0,0 0 1 0 0,0-1-1 0 0,0 1 1 0 0,2-1 3 0 0,30 7-23 0 0,-16 1-235 0 0,-17-7 348 0 0,15 11 406 0 0,30 16-760 0 0,-33-18 264 0 0,12 5 0 0 0,-21-13 0 0 0,-1 1 0 0 0,-6 7 0 0 0,1-9 3 0 0,0 1 0 0 0,0-1-1 0 0,-1 0 1 0 0,1 0 0 0 0,0 1 0 0 0,-1-1 0 0 0,1 0-1 0 0,-1 0 1 0 0,1 0 0 0 0,-1-1 0 0 0,0 1-1 0 0,1 0 1 0 0,-1-1 0 0 0,0 1 0 0 0,0-1-1 0 0,1 1 1 0 0,-1-1 0 0 0,0 0 0 0 0,0 0 0 0 0,0 1-1 0 0,1-1 1 0 0,-1-1 0 0 0,-1 1-3 0 0,2 0 0 0 0,-35 2 320 0 0,12-4-536 0 0,10-12 200 0 0,0 7 16 0 0,11 6 0 0 0,-28 5 21 0 0,8-7 265 0 0,23 3-389 0 0,0 0-4 0 0,0 0 37 0 0,0 0 114 0 0,0 0 54 0 0,0 0 13 0 0,22 28 1 0 0,26 11-505 0 0,-42-21 778 0 0,-11 10-578 0 0,5-27 66 0 0,-1 0 20 0 0,-2 2 98 0 0,-10 8 485 0 0,-12 2-932 0 0,23-13 460 0 0,-1 1-1 0 0,1-1 1 0 0,-1 0-1 0 0,1 1 1 0 0,0-1-1 0 0,-1 0 1 0 0,1-1-1 0 0,-1 1 1 0 0,1 0-1 0 0,-1-1 1 0 0,1 1 0 0 0,-1-1-1 0 0,1 0 1 0 0,0 0-1 0 0,0 0 1 0 0,-1 0-1 0 0,1 0 1 0 0,0 0-1 0 0,0-1 1 0 0,-1 0-4 0 0,-25-21 329 0 0,25 21-329 0 0,-1 0 11 0 0,2 2 31 0 0,-3 0-31 0 0,1 10-11 0 0,7 41-105 0 0,7-17-286 0 0,-10 18 607 0 0,0-27-71 0 0,0-24-266 0 0,3 23 82 0 0,8-8 294 0 0,-6-12-255 0 0,3 1-15 0 0,-7-4-65 0 0,-1-1-41 0 0,10 9-143 0 0,-7-6 265 0 0,1 0 1 0 0,0-1-1 0 0,0 1 1 0 0,0-1-1 0 0,0 0 0 0 0,1 0 1 0 0,-1-1-1 0 0,1 1 0 0 0,-1-1 1 0 0,1 0-1 0 0,-1 0 0 0 0,1 0 1 0 0,2-1-2 0 0,31 7 6 0 0,-6-6-6 0 0,-27-2 0 0 0,0-1 0 0 0,-3 6 0 0 0,-19 54 0 0 0,5-24 0 0 0,12-31 0 0 0,-1 1 0 0 0,0-1 0 0 0,0 0 0 0 0,1 1 0 0 0,0-1 0 0 0,0 1 0 0 0,0-1 0 0 0,0 1 0 0 0,0-1 0 0 0,1 1 0 0 0,0-1 0 0 0,-1 1 0 0 0,1-1 0 0 0,1 0 0 0 0,-1 1 0 0 0,1 1 0 0 0,22 19 0 0 0,-22-19 0 0 0,8 45 0 0 0,-26-6 0 0 0,9-17 0 0 0,7-23 0 0 0,-3 19 0 0 0,3-18 0 0 0,0-1 0 0 0,9 42 0 0 0,-6-20 0 0 0,-8-7 0 0 0,-35 23 53 0 0,9-29-42 0 0,-9 11-11 0 0,14-7 0 0 0,5 3 0 0 0,-29 39 0 0 0,47-55 0 0 0,0 2 0 0 0,-1-1 0 0 0,1-1 0 0 0,-1 0 0 0 0,1 1 0 0 0,-1-1 0 0 0,3 2 0 0 0,-3-2 0 0 0,-1 2 0 0 0,2-2 0 0 0,1 1 0 0 0,0 0 0 0 0,-7 11 0 0 0,6 4 0 0 0,3-15 0 0 0,0-4-19 0 0,0-1-1 0 0,0 1 0 0 0,1-1 1 0 0,-1 1-1 0 0,0-1 1 0 0,0 1-1 0 0,1-1 1 0 0,-1 0-1 0 0,0 1 1 0 0,0-1-1 0 0,1 1 1 0 0,-1-1-1 0 0,1 0 0 0 0,-1 1 1 0 0,0-1-1 0 0,1 0 1 0 0,-1 0-1 0 0,1 1 1 0 0,-1-1-1 0 0,0 0 1 0 0,1 0-1 0 0,-1 1 0 0 0,1-1 1 0 0,-1 0-1 0 0,1 0 1 0 0,-1 0-1 0 0,1 0 1 0 0,-1 0-1 0 0,1 0 1 0 0,-1 0-1 0 0,1 0 0 0 0,-1 0 1 0 0,1 0-1 0 0,-1 0 1 0 0,1 0-1 0 0,-1 0 1 0 0,1 0-1 0 0,-1 0 1 0 0,1-1-1 0 0,-1 1 0 0 0,0 0 1 0 0,1 0-1 0 0,-1-1 1 0 0,1 1 19 0 0,0 0-126 0 0,6-1-2781 0 0,-2 1-2033 0 0,2-2-3226 0 0</inkml:trace>
  <inkml:trace contextRef="#ctx0" brushRef="#br0" timeOffset="-59384.91">112 1107 3224 0 0,'0'0'143'0'0,"0"0"-3"0"0,-6 0 205 0 0,9 10 7600 0 0,-2-9-7844 0 0,-1-1 1 0 0,2 19 370 0 0,-9 13-106 0 0,-7-12-18 0 0,14-19-278 0 0,-15 13 87 0 0,-6 4 62 0 0,-2-12-105 0 0,22-6-60 0 0,-24-11 39 0 0,25 11-125 0 0,0 0 53 0 0,-5-8-53 0 0,5 5 75 0 0,0 0-32 0 0,0-1-15 0 0,2 1 1 0 0,-1-1-1 0 0,0 1 1 0 0,1-1 0 0 0,-1 1-1 0 0,1 0 1 0 0,0 0 0 0 0,0 0-1 0 0,1 0 1 0 0,-1 0 0 0 0,0 0-1 0 0,1 1 1 0 0,0-1-1 0 0,0 1 1 0 0,-1 0 0 0 0,1 0-1 0 0,1 0 1 0 0,-1 0 0 0 0,3-1 3 0 0,32-16-331 0 0,-38 18 302 0 0,0 1 90 0 0,0 0 47 0 0,0 0 11 0 0,0 0-39 0 0,0 0-156 0 0,0 0-23 0 0,12-10-1064 0 0,-8 10 683 0 0,-1-2-6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0:00.087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7 698 6912 0 0,'0'0'528'0'0,"0"0"-283"0"0,0 0 79 0 0,0 0 76 0 0,0 0 15 0 0,0 0-85 0 0,0 0-358 0 0,0 0-158 0 0,0 0-34 0 0,0 0 58 0 0,0 0 264 0 0,0 0 111 0 0,0 0 19 0 0,0 0 68 0 0,0 0 257 0 0,0 0 109 0 0,0 0 26 0 0,0 0-35 0 0,0 0-162 0 0,0 0-71 0 0,0 0-10 0 0,0 0 12 0 0,0 0 64 0 0,0 0 29 0 0,0 0 8 0 0,0 0-18 0 0,0 0-80 0 0,0 0-40 0 0,0 0-5 0 0,0 0-32 0 0,0 0-136 0 0,0 0-65 0 0,0 0-14 0 0,0 0-13 0 0,2 0-46 0 0,3 0 2 0 0,38 19 1526 0 0,50-12 746 0 0,-55-8-2096 0 0,69 4 632 0 0,-17-18-662 0 0,-48 4-140 0 0,11-1 32 0 0,7-7-108 0 0,-20 4 1 0 0,28 9 690 0 0,-15 0-766 0 0,1 1-134 0 0,-30-1 199 0 0,-10 2 0 0 0,40-11 0 0 0,11-2 54 0 0,-30-4-44 0 0,-32 19-10 0 0,1 0 0 0 0,1-1 0 0 0,5-22 75 0 0,4-6 146 0 0,5 10-221 0 0,2 1 0 0 0,-16 17 0 0 0,0 2 0 0 0,0 1 0 0 0,13 7 0 0 0,-14-5-8 0 0,-1 0 0 0 0,0 0 0 0 0,0 0 0 0 0,0 0-1 0 0,0 0 1 0 0,0 1 0 0 0,-1 0 0 0 0,1-1 0 0 0,-1 1 0 0 0,0 0-1 0 0,1 0 1 0 0,-1 0 0 0 0,-1 0 0 0 0,1 1 0 0 0,0-1 0 0 0,0 3 8 0 0,-2-5-43 0 0,3 3 32 0 0,1-1 11 0 0,-1 1 0 0 0,1 0 0 0 0,1 1 0 0 0,-1 0 0 0 0,0-1 0 0 0,2-1 0 0 0,16 2 0 0 0,30-20 0 0 0,-16 8 0 0 0,3-9 12 0 0,-32 13 22 0 0,-6 2-31 0 0,0 0 0 0 0,0 1 0 0 0,0-1 0 0 0,0 0 0 0 0,0 1 0 0 0,0-1 0 0 0,0 1 0 0 0,1-1 0 0 0,-1 1 0 0 0,0 0 0 0 0,0 0 0 0 0,0-1 0 0 0,1 1 0 0 0,-1 0 0 0 0,0 0 0 0 0,1 0 0 0 0,-1 0 0 0 0,0 0 0 0 0,0 0 0 0 0,1 1 0 0 0,-1-1 0 0 0,0 0 0 0 0,0 1 0 0 0,0-1 0 0 0,1 1 0 0 0,-1-1 0 0 0,0 1 0 0 0,0-1 0 0 0,0 1 0 0 0,0 0-3 0 0,2 1 0 0 0,33 21 0 0 0,-32-20 0 0 0,-1 0 0 0 0,19 19 0 0 0,10 1 0 0 0,-27-19 0 0 0,0 2 0 0 0,-1-1 0 0 0,-1 1 12 0 0,14 5 48 0 0,-10-7-60 0 0,0-2 0 0 0,0 0 11 0 0,-1 0 42 0 0,-4-2-30 0 0,0 0 0 0 0,0 1 0 0 0,0-1 0 0 0,0 0-1 0 0,0 0 1 0 0,0-1 0 0 0,0 1 0 0 0,0 0 0 0 0,0-1 0 0 0,0 1-1 0 0,0-1 1 0 0,-1 1 0 0 0,1-1 0 0 0,0 0 0 0 0,0 0 0 0 0,0 0 0 0 0,-1 0-1 0 0,1 0 1 0 0,0-1 0 0 0,-1 1 0 0 0,1 0-23 0 0,-2 1 0 0 0,38-38 203 0 0,-37 37-148 0 0,10-18 149 0 0,3-6-130 0 0,-12 21-74 0 0,16-17 0 0 0,55-5 0 0 0,-32 3 0 0 0,8 8 0 0 0,5-7 78 0 0,-53 21 50 0 0,-1 1 2 0 0,0 0-2 0 0,2-4-21 0 0,10-21-558 0 0,-10-3 451 0 0,-23-26 64 0 0,-67 30 72 0 0,47 8-136 0 0,-6-4 136 0 0,-10 10-72 0 0,13-7 75 0 0,22 8 38 0 0,-20 3-141 0 0,32 0-36 0 0,-11-19 128 0 0,20 22-128 0 0,-4-47 0 0 0,-1 33 0 0 0,-4 3 0 0 0,7 11 0 0 0,-1-1 0 0 0,-1 2 0 0 0,0 0 0 0 0,1 2 0 0 0,-27-5 0 0 0,-2 0 0 0 0,0 2 0 0 0,28 1 0 0 0,0 0 0 0 0,1-2 0 0 0,-15-15 0 0 0,-12-23 0 0 0,28 39 0 0 0,2 0 0 0 0,-3 2 0 0 0,-1 2-10 0 0,-23 13-44 0 0,7 2 54 0 0,-15 3 11 0 0,1-23 42 0 0,-8-2-53 0 0,40 6 0 0 0,-24-4 0 0 0,-23-13 0 0 0,27 15-64 0 0,17 2 64 0 0,-20 9 0 0 0,-29 24 0 0 0,50-31 0 0 0,-54 9 0 0 0,23-5 0 0 0,-13 11 54 0 0,32-4-108 0 0,-33 19 54 0 0,-24 18 0 0 0,67-47 0 0 0,1-1 0 0 0,0 1 0 0 0,2 0 0 0 0,-1 1 0 0 0,-30 31 0 0 0,21-15 0 0 0,-3 20 0 0 0,11-25 0 0 0,-9 26 11 0 0,14-40 32 0 0,-10 9-33 0 0,-4 7 54 0 0,-14 21 0 0 0,4 0-64 0 0,13-15 64 0 0,-3-5 0 0 0,-14 7-64 0 0,25-24 0 0 0,-27 14 111 0 0,-20 5-72 0 0,49-20-71 0 0,0 1 64 0 0,-35 10-86 0 0,32-10 54 0 0,-33 11 0 0 0,3-4 0 0 0,10 2 0 0 0,-19 27 0 0 0,32-27 0 0 0,-2-1 0 0 0,4 7-64 0 0,7-14 64 0 0,1 1 0 0 0,-12 13 0 0 0,12-14 0 0 0,0 1 0 0 0,-1-1 0 0 0,1 1-1189 0 0,2-1-5003 0 0,2 1-2170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9:42.282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171 663 8496 0 0,'0'0'388'0'0,"0"0"-11"0"0,0 0-218 0 0,0 0-42 0 0,0 0 10 0 0,0 0 1 0 0,0 0 32 0 0,0 0 133 0 0,0 0 56 0 0,0 0 17 0 0,0 0-20 0 0,0 0-88 0 0,0 0-40 0 0,0 0-8 0 0,0 0 24 0 0,0 0 113 0 0,0 0 49 0 0,0 0 11 0 0,0 0 18 0 0,0 0 72 0 0,0 0 30 0 0,0 0 8 0 0,0 0-14 0 0,0 0-60 0 0,0 0-21 0 0,0 0-7 0 0,0 0-18 0 0,0 0-72 0 0,0 0-30 0 0,16 9 1022 0 0,27 17-978 0 0,-7-21 384 0 0,-35-5-637 0 0,-1 0-4 0 0,0 0-17 0 0,0 0-10 0 0,14 19 477 0 0,17 2-297 0 0,-8-17 96 0 0,-5 5 398 0 0,-3-3-260 0 0,-10-2-429 0 0,21 26 82 0 0,3 21 172 0 0,2 6-312 0 0,-15-41 11 0 0,-6 14 106 0 0,11-1 35 0 0,-11-8-152 0 0,-3 0 0 0 0,0-9 71 0 0,0-7-6 0 0,6 0 10 0 0,-12-5-19 0 0,-1 0 21 0 0,0 0-10 0 0,33 8 6 0 0,-6-6 3 0 0,-25-1-70 0 0,0 1 0 0 0,1-1 0 0 0,-1-1 0 0 0,1 1 0 0 0,-1 0 0 0 0,1-1 0 0 0,-1 1 0 0 0,1-1 1 0 0,-1 0-1 0 0,1 0 0 0 0,-1 0 0 0 0,1 0 0 0 0,-1 0 0 0 0,1 0 0 0 0,-1-1 0 0 0,1 1 0 0 0,-1-1 0 0 0,0 0 0 0 0,1 0 0 0 0,-1 0 0 0 0,0 0 0 0 0,1 0 0 0 0,-1 0-6 0 0,11-12 107 0 0,20-47-33 0 0,-33 32-74 0 0,28-35 64 0 0,-23 44-64 0 0,-4 16 0 0 0,36-32 0 0 0,-16 25 0 0 0,-1 3 0 0 0,26-3 64 0 0,-31 6-64 0 0,19-11 0 0 0,-3 0 0 0 0,-28 13 0 0 0,-5-1 0 0 0,4 0 0 0 0,6-5 0 0 0,21-3 0 0 0,-23 9 0 0 0,-7-8 0 0 0,13-16 72 0 0,-5-2-8 0 0,-2 10-64 0 0,-5-10 134 0 0,0 1-124 0 0,18-20-10 0 0,-11 22 0 0 0,-9 23-20 0 0,2 2-73 0 0,-16-16 353 0 0,-2-8 217 0 0,13 11-477 0 0,4 11-13 0 0,0 1 0 0 0,-1-1 1 0 0,1 0-1 0 0,0 1 0 0 0,-1 0 0 0 0,1-1 0 0 0,-1 1 0 0 0,1 0 0 0 0,-1-1 0 0 0,0 1 0 0 0,1 0 1 0 0,-1 0-1 0 0,0 0 0 0 0,0 1 0 0 0,0-1 0 0 0,0 0 0 0 0,0 1 0 0 0,0-1 0 0 0,0 1 0 0 0,0 0 1 0 0,0 0-1 0 0,0-1 0 0 0,0 1 13 0 0,-10-2-24 0 0,7 0 12 0 0,4 2-25 0 0,-32-10 14 0 0,15 5 23 0 0,11 4 0 0 0,4-2 0 0 0,-16-7 0 0 0,-19-39 0 0 0,28 21 0 0 0,3 16 0 0 0,-19-3 0 0 0,-16-25 170 0 0,-13 39-268 0 0,45-5 98 0 0,-27-2 0 0 0,32 8 0 0 0,-21 4 22 0 0,26-4 80 0 0,-14 3 102 0 0,-10 11-532 0 0,14-9 606 0 0,-23-2-556 0 0,31-3 278 0 0,1 0 0 0 0,-1 0 0 0 0,1 0 0 0 0,0-1 0 0 0,-1 1 0 0 0,1 0 0 0 0,0-1 0 0 0,-1 1 0 0 0,1-1 0 0 0,0 1 0 0 0,-1-1 0 0 0,1 0 0 0 0,0 1 0 0 0,0-1 0 0 0,0 0 0 0 0,0 0 0 0 0,0 0 0 0 0,0 0 0 0 0,0 0 0 0 0,0 0 0 0 0,0 0 0 0 0,0 0 0 0 0,0 0 0 0 0,1 0 0 0 0,-1-2 0 0 0,-9-11 0 0 0,-10-18 0 0 0,1 14 0 0 0,19 17 0 0 0,-1 0 0 0 0,1 0 0 0 0,-1 0 0 0 0,0 1 0 0 0,1-1 0 0 0,-1 0 0 0 0,0 1 0 0 0,0-1 0 0 0,0 0 0 0 0,1 1 0 0 0,-1-1 0 0 0,0 1 0 0 0,0-1 0 0 0,0 1 0 0 0,0 0 0 0 0,0-1 0 0 0,0 1 0 0 0,0 0 0 0 0,0 0 0 0 0,0 0 0 0 0,0 0 0 0 0,0 0 0 0 0,0 0 0 0 0,0 0 0 0 0,0 0 0 0 0,0 0 0 0 0,0 0 0 0 0,0 0 0 0 0,0 1 0 0 0,0-1 0 0 0,0 0 0 0 0,0 1 0 0 0,0-1 0 0 0,0 0 0 0 0,0 1 0 0 0,1 0 0 0 0,-1-1 0 0 0,0 1 0 0 0,0-1 0 0 0,0 1 0 0 0,1 0 0 0 0,-2 0 0 0 0,-55 54 118 0 0,37-37-257 0 0,3-13 142 0 0,17-5 66 0 0,-7-8-120 0 0,-8-12 51 0 0,13-14 300 0 0,-2-14-264 0 0,3 44-37 0 0,1-1 1 0 0,-1 1-1 0 0,0-1 0 0 0,0 1 0 0 0,0-1 1 0 0,0 1-1 0 0,-1 0 0 0 0,0 0 0 0 0,0 0 1 0 0,0 0-1 0 0,0 0 0 0 0,-1 0 0 0 0,1 0 1 0 0,-1 1-1 0 0,0-1 0 0 0,-1 0 1 0 0,-13-11-169 0 0,16 14 105 0 0,-3-1-3 0 0,-22-13 358 0 0,-12 5-603 0 0,-2 6 301 0 0,8-12 165 0 0,7 6-300 0 0,22 10 146 0 0,1-2 0 0 0,-20-21 0 0 0,13 18 231 0 0,8 6-150 0 0,-29 43-162 0 0,22-21 178 0 0,6 43-97 0 0,18-6 0 0 0,7-34 0 0 0,7 2 0 0 0,13 3 0 0 0,-24-12 0 0 0,9 16 0 0 0,-18-24 0 0 0,7 14 0 0 0,-1 5 0 0 0,-13-25 0 0 0,-1-1 0 0 0,-1 0 0 0 0,3 21 0 0 0,-2-2 0 0 0,-4-6 0 0 0,4 2 0 0 0,-2-15 0 0 0,-4 12 134 0 0,-8 27-44 0 0,7-30-90 0 0,3-7 11 0 0,1 1 32 0 0,-1-1-33 0 0,2-1-10 0 0,0 1 11 0 0,3 0 32 0 0,-1-1-33 0 0,0 10 82 0 0,-2-14-17 0 0,0-1-10 0 0,2 6-1 0 0,3 10 54 0 0,17-14-246 0 0,-11-9-4789 0 0,-11 7 2548 0 0,7-4-6014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9:42.282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171 663 8496 0 0,'0'0'388'0'0,"0"0"-11"0"0,0 0-218 0 0,0 0-42 0 0,0 0 10 0 0,0 0 1 0 0,0 0 32 0 0,0 0 133 0 0,0 0 56 0 0,0 0 17 0 0,0 0-20 0 0,0 0-88 0 0,0 0-40 0 0,0 0-8 0 0,0 0 24 0 0,0 0 113 0 0,0 0 49 0 0,0 0 11 0 0,0 0 18 0 0,0 0 72 0 0,0 0 30 0 0,0 0 8 0 0,0 0-14 0 0,0 0-60 0 0,0 0-21 0 0,0 0-7 0 0,0 0-18 0 0,0 0-72 0 0,0 0-30 0 0,16 9 1022 0 0,27 17-978 0 0,-7-21 384 0 0,-35-5-637 0 0,-1 0-4 0 0,0 0-17 0 0,0 0-10 0 0,14 19 477 0 0,17 2-297 0 0,-8-17 96 0 0,-5 5 398 0 0,-3-3-260 0 0,-10-2-429 0 0,21 26 82 0 0,3 21 172 0 0,2 6-312 0 0,-15-41 11 0 0,-6 14 106 0 0,11-1 35 0 0,-11-8-152 0 0,-3 0 0 0 0,0-9 71 0 0,0-7-6 0 0,6 0 10 0 0,-12-5-19 0 0,-1 0 21 0 0,0 0-10 0 0,33 8 6 0 0,-6-6 3 0 0,-25-1-70 0 0,0 1 0 0 0,1-1 0 0 0,-1-1 0 0 0,1 1 0 0 0,-1 0 0 0 0,1-1 0 0 0,-1 1 0 0 0,1-1 1 0 0,-1 0-1 0 0,1 0 0 0 0,-1 0 0 0 0,1 0 0 0 0,-1 0 0 0 0,1 0 0 0 0,-1-1 0 0 0,1 1 0 0 0,-1-1 0 0 0,0 0 0 0 0,1 0 0 0 0,-1 0 0 0 0,0 0 0 0 0,1 0 0 0 0,-1 0-6 0 0,11-12 107 0 0,20-47-33 0 0,-33 32-74 0 0,28-35 64 0 0,-23 44-64 0 0,-4 16 0 0 0,36-32 0 0 0,-16 25 0 0 0,-1 3 0 0 0,26-3 64 0 0,-31 6-64 0 0,19-11 0 0 0,-3 0 0 0 0,-28 13 0 0 0,-5-1 0 0 0,4 0 0 0 0,6-5 0 0 0,21-3 0 0 0,-23 9 0 0 0,-7-8 0 0 0,13-16 72 0 0,-5-2-8 0 0,-2 10-64 0 0,-5-10 134 0 0,0 1-124 0 0,18-20-10 0 0,-11 22 0 0 0,-9 23-20 0 0,2 2-73 0 0,-16-16 353 0 0,-2-8 217 0 0,13 11-477 0 0,4 11-13 0 0,0 1 0 0 0,-1-1 1 0 0,1 0-1 0 0,0 1 0 0 0,-1 0 0 0 0,1-1 0 0 0,-1 1 0 0 0,1 0 0 0 0,-1-1 0 0 0,0 1 0 0 0,1 0 1 0 0,-1 0-1 0 0,0 0 0 0 0,0 1 0 0 0,0-1 0 0 0,0 0 0 0 0,0 1 0 0 0,0-1 0 0 0,0 1 0 0 0,0 0 1 0 0,0 0-1 0 0,0-1 0 0 0,0 1 13 0 0,-10-2-24 0 0,7 0 12 0 0,4 2-25 0 0,-32-10 14 0 0,15 5 23 0 0,11 4 0 0 0,4-2 0 0 0,-16-7 0 0 0,-19-39 0 0 0,28 21 0 0 0,3 16 0 0 0,-19-3 0 0 0,-16-25 170 0 0,-13 39-268 0 0,45-5 98 0 0,-27-2 0 0 0,32 8 0 0 0,-21 4 22 0 0,26-4 80 0 0,-14 3 102 0 0,-10 11-532 0 0,14-9 606 0 0,-23-2-556 0 0,31-3 278 0 0,1 0 0 0 0,-1 0 0 0 0,1 0 0 0 0,0-1 0 0 0,-1 1 0 0 0,1 0 0 0 0,0-1 0 0 0,-1 1 0 0 0,1-1 0 0 0,0 1 0 0 0,-1-1 0 0 0,1 0 0 0 0,0 1 0 0 0,0-1 0 0 0,0 0 0 0 0,0 0 0 0 0,0 0 0 0 0,0 0 0 0 0,0 0 0 0 0,0 0 0 0 0,0 0 0 0 0,0 0 0 0 0,0 0 0 0 0,1 0 0 0 0,-1-2 0 0 0,-9-11 0 0 0,-10-18 0 0 0,1 14 0 0 0,19 17 0 0 0,-1 0 0 0 0,1 0 0 0 0,-1 0 0 0 0,0 1 0 0 0,1-1 0 0 0,-1 0 0 0 0,0 1 0 0 0,0-1 0 0 0,0 0 0 0 0,1 1 0 0 0,-1-1 0 0 0,0 1 0 0 0,0-1 0 0 0,0 1 0 0 0,0 0 0 0 0,0-1 0 0 0,0 1 0 0 0,0 0 0 0 0,0 0 0 0 0,0 0 0 0 0,0 0 0 0 0,0 0 0 0 0,0 0 0 0 0,0 0 0 0 0,0 0 0 0 0,0 0 0 0 0,0 0 0 0 0,0 0 0 0 0,0 1 0 0 0,0-1 0 0 0,0 0 0 0 0,0 1 0 0 0,0-1 0 0 0,0 0 0 0 0,0 1 0 0 0,1 0 0 0 0,-1-1 0 0 0,0 1 0 0 0,0-1 0 0 0,0 1 0 0 0,1 0 0 0 0,-2 0 0 0 0,-55 54 118 0 0,37-37-257 0 0,3-13 142 0 0,17-5 66 0 0,-7-8-120 0 0,-8-12 51 0 0,13-14 300 0 0,-2-14-264 0 0,3 44-37 0 0,1-1 1 0 0,-1 1-1 0 0,0-1 0 0 0,0 1 0 0 0,0-1 1 0 0,0 1-1 0 0,-1 0 0 0 0,0 0 0 0 0,0 0 1 0 0,0 0-1 0 0,0 0 0 0 0,-1 0 0 0 0,1 0 1 0 0,-1 1-1 0 0,0-1 0 0 0,-1 0 1 0 0,-13-11-169 0 0,16 14 105 0 0,-3-1-3 0 0,-22-13 358 0 0,-12 5-603 0 0,-2 6 301 0 0,8-12 165 0 0,7 6-300 0 0,22 10 146 0 0,1-2 0 0 0,-20-21 0 0 0,13 18 231 0 0,8 6-150 0 0,-29 43-162 0 0,22-21 178 0 0,6 43-97 0 0,18-6 0 0 0,7-34 0 0 0,7 2 0 0 0,13 3 0 0 0,-24-12 0 0 0,9 16 0 0 0,-18-24 0 0 0,7 14 0 0 0,-1 5 0 0 0,-13-25 0 0 0,-1-1 0 0 0,-1 0 0 0 0,3 21 0 0 0,-2-2 0 0 0,-4-6 0 0 0,4 2 0 0 0,-2-15 0 0 0,-4 12 134 0 0,-8 27-44 0 0,7-30-90 0 0,3-7 11 0 0,1 1 32 0 0,-1-1-33 0 0,2-1-10 0 0,0 1 11 0 0,3 0 32 0 0,-1-1-33 0 0,0 10 82 0 0,-2-14-17 0 0,0-1-10 0 0,2 6-1 0 0,3 10 54 0 0,17-14-246 0 0,-11-9-4789 0 0,-11 7 2548 0 0,7-4-6014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9:18.239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0 277 1840 0 0,'0'0'83'0'0,"0"0"202"0"0,0 0 808 0 0,11-13 5328 0 0,-3 18-1558 0 0,-7 3-5195 0 0,-1-8 424 0 0,0 0 11 0 0,15 13 2336 0 0,7-9-1239 0 0,18-13 232 0 0,4 8-720 0 0,-40 2-697 0 0,1 1-1 0 0,0 0 0 0 0,0-1 0 0 0,0 0 0 0 0,1 0 0 0 0,-1-1 1 0 0,0 1-1 0 0,0-1 0 0 0,0 0 0 0 0,0-1 0 0 0,1 1 0 0 0,-1-1 1 0 0,0 0-1 0 0,4-1-14 0 0,3-1 97 0 0,68 2 679 0 0,-79 1-697 0 0,2 4 138 0 0,29 8 65 0 0,-13-9 52 0 0,-4 13-270 0 0,2-1 88 0 0,-12-12-140 0 0,8 22 219 0 0,-12-23-188 0 0,3 2-22 0 0,-1 2 22 0 0,1-2-33 0 0,1 1-10 0 0,1-2 0 0 0,0 2 11 0 0,0-1 32 0 0,-1 1-22 0 0,-4-3 22 0 0,4 2-33 0 0,1 0-10 0 0,-1 0 0 0 0,0 1 0 0 0,2-2 0 0 0,-2 0 0 0 0,0-2 11 0 0,-3 0 32 0 0,3-1-33 0 0,0 0-10 0 0,1 0 0 0 0,-1 0 11 0 0,-4 0 32 0 0,2-1-38 0 0,-1 1 1 0 0,0 0 0 0 0,1 0 0 0 0,-1-1 0 0 0,0 0 0 0 0,0 1 0 0 0,1-1-1 0 0,-1 0 1 0 0,0 0 0 0 0,0 0 0 0 0,0 0 0 0 0,0-1 0 0 0,0 1 0 0 0,0 0-1 0 0,0-1 1 0 0,-1 0 0 0 0,1 1 0 0 0,0-1 0 0 0,-1 0 0 0 0,1 0 0 0 0,-1 0-1 0 0,0 0 1 0 0,0 0 0 0 0,1 0 0 0 0,-1 0 0 0 0,-1 0 0 0 0,1 0 0 0 0,0-1-1 0 0,0 1 1 0 0,-1 0 0 0 0,0 0 0 0 0,1-1-6 0 0,0-1 15 0 0,10-17 140 0 0,-1-19-102 0 0,-7 17 86 0 0,-1-5-22 0 0,-1 24-117 0 0,19-13 0 0 0,49 19 339 0 0,-35-2-286 0 0,-28 0-53 0 0,-1 0 16 0 0,23 0 264 0 0,-22-2-280 0 0,1 0 11 0 0,23-13 106 0 0,-20 9-117 0 0,4-28 256 0 0,-16 21-256 0 0,1 10-3 0 0,0 1 10 0 0,1 0-1 0 0,-1 0 1 0 0,0 0-1 0 0,0 0 1 0 0,1 0-1 0 0,-1 0 1 0 0,-1 0 0 0 0,1 0-1 0 0,0 1 1 0 0,0-1-1 0 0,-1 0 1 0 0,1 1-1 0 0,-1-1 1 0 0,1 1-1 0 0,-1 0 1 0 0,0-1 0 0 0,1 1-1 0 0,-1 0 1 0 0,0 0-1 0 0,-1 0-6 0 0,1-1-3 0 0,0 0 0 0 0,0 1 0 0 0,0-1 0 0 0,0 1 0 0 0,-1 0 0 0 0,1 0 0 0 0,0 0 0 0 0,-1 0 0 0 0,1 0 0 0 0,-1 1 0 0 0,1-1 0 0 0,-1 1 0 0 0,1-1 0 0 0,-1 1 0 0 0,1 0-1 0 0,-1 0 1 0 0,1 0 0 0 0,-1 0 0 0 0,1 1 0 0 0,-1-1 0 0 0,-1 1 3 0 0,-30 3 54 0 0,29-5-44 0 0,-9-15-10 0 0,-2-5 0 0 0,16-15 0 0 0,-34 0 0 0 0,32 34 0 0 0,-1 0 0 0 0,1 1 0 0 0,-1-1 0 0 0,0 1 0 0 0,1 0 0 0 0,-1 0 0 0 0,0 0 0 0 0,0 0 0 0 0,0 0 0 0 0,0 0 0 0 0,0 1 0 0 0,0 0 0 0 0,0-1 0 0 0,0 1 0 0 0,0 0 0 0 0,0 0 0 0 0,0 1 0 0 0,0-1 0 0 0,0 1 0 0 0,0-1 0 0 0,0 1 0 0 0,1 0 0 0 0,-1 0 0 0 0,0 0 0 0 0,0 0 0 0 0,1 1 0 0 0,-1-1 0 0 0,0 1 0 0 0,1 0 0 0 0,0 0 0 0 0,-1 0 0 0 0,-26 11 0 0 0,-18 8 0 0 0,9 0 0 0 0,35-20 0 0 0,-27 19 54 0 0,17-10-44 0 0,9-6-10 0 0,-37 23 128 0 0,21-20-128 0 0,5-1 11 0 0,-23 7 42 0 0,21-3-53 0 0,10-7 0 0 0,-26 11 0 0 0,-5 9 0 0 0,12 5 0 0 0,2-9 0 0 0,-6 9 0 0 0,-16 2 0 0 0,-1-19 64 0 0,44-10-182 0 0,3-1-494 0 0,1-1-196 0 0,3 0-30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9:18.239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0 277 1840 0 0,'0'0'83'0'0,"0"0"202"0"0,0 0 808 0 0,11-13 5328 0 0,-3 18-1558 0 0,-7 3-5195 0 0,-1-8 424 0 0,0 0 11 0 0,15 13 2336 0 0,7-9-1239 0 0,18-13 232 0 0,4 8-720 0 0,-40 2-697 0 0,1 1-1 0 0,0 0 0 0 0,0-1 0 0 0,0 0 0 0 0,1 0 0 0 0,-1-1 1 0 0,0 1-1 0 0,0-1 0 0 0,0 0 0 0 0,0-1 0 0 0,1 1 0 0 0,-1-1 1 0 0,0 0-1 0 0,4-1-14 0 0,3-1 97 0 0,68 2 679 0 0,-79 1-697 0 0,2 4 138 0 0,29 8 65 0 0,-13-9 52 0 0,-4 13-270 0 0,2-1 88 0 0,-12-12-140 0 0,8 22 219 0 0,-12-23-188 0 0,3 2-22 0 0,-1 2 22 0 0,1-2-33 0 0,1 1-10 0 0,1-2 0 0 0,0 2 11 0 0,0-1 32 0 0,-1 1-22 0 0,-4-3 22 0 0,4 2-33 0 0,1 0-10 0 0,-1 0 0 0 0,0 1 0 0 0,2-2 0 0 0,-2 0 0 0 0,0-2 11 0 0,-3 0 32 0 0,3-1-33 0 0,0 0-10 0 0,1 0 0 0 0,-1 0 11 0 0,-4 0 32 0 0,2-1-38 0 0,-1 1 1 0 0,0 0 0 0 0,1 0 0 0 0,-1-1 0 0 0,0 0 0 0 0,0 1 0 0 0,1-1-1 0 0,-1 0 1 0 0,0 0 0 0 0,0 0 0 0 0,0 0 0 0 0,0-1 0 0 0,0 1 0 0 0,0 0-1 0 0,0-1 1 0 0,-1 0 0 0 0,1 1 0 0 0,0-1 0 0 0,-1 0 0 0 0,1 0 0 0 0,-1 0-1 0 0,0 0 1 0 0,0 0 0 0 0,1 0 0 0 0,-1 0 0 0 0,-1 0 0 0 0,1 0 0 0 0,0-1-1 0 0,0 1 1 0 0,-1 0 0 0 0,0 0 0 0 0,1-1-6 0 0,0-1 15 0 0,10-17 140 0 0,-1-19-102 0 0,-7 17 86 0 0,-1-5-22 0 0,-1 24-117 0 0,19-13 0 0 0,49 19 339 0 0,-35-2-286 0 0,-28 0-53 0 0,-1 0 16 0 0,23 0 264 0 0,-22-2-280 0 0,1 0 11 0 0,23-13 106 0 0,-20 9-117 0 0,4-28 256 0 0,-16 21-256 0 0,1 10-3 0 0,0 1 10 0 0,1 0-1 0 0,-1 0 1 0 0,0 0-1 0 0,0 0 1 0 0,1 0-1 0 0,-1 0 1 0 0,-1 0 0 0 0,1 0-1 0 0,0 1 1 0 0,0-1-1 0 0,-1 0 1 0 0,1 1-1 0 0,-1-1 1 0 0,1 1-1 0 0,-1 0 1 0 0,0-1 0 0 0,1 1-1 0 0,-1 0 1 0 0,0 0-1 0 0,-1 0-6 0 0,1-1-3 0 0,0 0 0 0 0,0 1 0 0 0,0-1 0 0 0,0 1 0 0 0,-1 0 0 0 0,1 0 0 0 0,0 0 0 0 0,-1 0 0 0 0,1 0 0 0 0,-1 1 0 0 0,1-1 0 0 0,-1 1 0 0 0,1-1 0 0 0,-1 1 0 0 0,1 0-1 0 0,-1 0 1 0 0,1 0 0 0 0,-1 0 0 0 0,1 1 0 0 0,-1-1 0 0 0,-1 1 3 0 0,-30 3 54 0 0,29-5-44 0 0,-9-15-10 0 0,-2-5 0 0 0,16-15 0 0 0,-34 0 0 0 0,32 34 0 0 0,-1 0 0 0 0,1 1 0 0 0,-1-1 0 0 0,0 1 0 0 0,1 0 0 0 0,-1 0 0 0 0,0 0 0 0 0,0 0 0 0 0,0 0 0 0 0,0 0 0 0 0,0 1 0 0 0,0 0 0 0 0,0-1 0 0 0,0 1 0 0 0,0 0 0 0 0,0 0 0 0 0,0 1 0 0 0,0-1 0 0 0,0 1 0 0 0,0-1 0 0 0,0 1 0 0 0,1 0 0 0 0,-1 0 0 0 0,0 0 0 0 0,0 0 0 0 0,1 1 0 0 0,-1-1 0 0 0,0 1 0 0 0,1 0 0 0 0,0 0 0 0 0,-1 0 0 0 0,-26 11 0 0 0,-18 8 0 0 0,9 0 0 0 0,35-20 0 0 0,-27 19 54 0 0,17-10-44 0 0,9-6-10 0 0,-37 23 128 0 0,21-20-128 0 0,5-1 11 0 0,-23 7 42 0 0,21-3-53 0 0,10-7 0 0 0,-26 11 0 0 0,-5 9 0 0 0,12 5 0 0 0,2-9 0 0 0,-6 9 0 0 0,-16 2 0 0 0,-1-19 64 0 0,44-10-182 0 0,3-1-494 0 0,1-1-196 0 0,3 0-30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9:05.58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1000 1302 5672 0 0,'0'0'257'0'0,"0"0"-2"0"0,12-5 3129 0 0,-10-9-400 0 0,-8 18 77 0 0,4 0-3106 0 0,13 4 726 0 0,30 9-666 0 0,-7-6-15 0 0,25-9 138 0 0,-31-23 97 0 0,-25 17-214 0 0,-2 4 32 0 0,7-12 235 0 0,-8 0-122 0 0,-8-3 853 0 0,-6 3-945 0 0,-6-13 491 0 0,10 21-375 0 0,-12-6 198 0 0,21 9-286 0 0,-1-30 720 0 0,3 26-758 0 0,-2 1 2 0 0,-1-23 222 0 0,9-3 119 0 0,-3 13-128 0 0,-3 15-250 0 0,0 0 0 0 0,-1 0 0 0 0,0-1 0 0 0,1 1 0 0 0,-1 0 0 0 0,0 0 0 0 0,0 0 0 0 0,0 0 0 0 0,0-1 0 0 0,-1 1 0 0 0,1 0 0 0 0,0 0-1 0 0,-1 0 1 0 0,0 0 0 0 0,1 0 0 0 0,-1 0 0 0 0,0 0 0 0 0,0 0 0 0 0,0 0 0 0 0,0 0 0 0 0,-1 1 0 0 0,1-1 0 0 0,-2-1-29 0 0,3-51 532 0 0,2 6-456 0 0,-7-7 42 0 0,5 34 92 0 0,3-13 138 0 0,-10 4 63 0 0,11-13-303 0 0,-3 21-1 0 0,-6-23 31 0 0,16 15-138 0 0,-6 8 64 0 0,3-34-53 0 0,8 20 42 0 0,8-4 203 0 0,16 8-64 0 0,8 4-192 0 0,-35 19 0 0 0,11-2 0 0 0,45-15 64 0 0,-52 20-64 0 0,6-9 0 0 0,40-31 0 0 0,-43 33 0 0 0,-1-4 0 0 0,19-27 64 0 0,-17 25 0 0 0,3 2-128 0 0,8-17 136 0 0,-1 15-72 0 0,-20 11 0 0 0,3-11 0 0 0,-6 6 0 0 0,15-13 0 0 0,-18 22 0 0 0,9-18 0 0 0,-11 1 0 0 0,-1 10 0 0 0,-2 8 0 0 0,2 0 0 0 0,-2-2 0 0 0,0 4 2 0 0,-1 0-1 0 0,1 0 0 0 0,-1 0 1 0 0,0 0-1 0 0,1 0 0 0 0,-1 0 0 0 0,0 0 1 0 0,1 0-1 0 0,-1 1 0 0 0,0-1 1 0 0,0 0-1 0 0,0 0 0 0 0,0 1 1 0 0,0-1-1 0 0,0 0 0 0 0,0 1 1 0 0,0-1-1 0 0,0 1 0 0 0,0-1 1 0 0,0 1-1 0 0,0 0 0 0 0,-1-1 1 0 0,1 1-1 0 0,0 0 0 0 0,0 0 1 0 0,0 0-1 0 0,0 0 0 0 0,-1 0 1 0 0,1 0-1 0 0,0 0-1 0 0,-23-6 6 0 0,-2-8-60 0 0,-20 9 114 0 0,45 6-94 0 0,-34 11 72 0 0,12 3-38 0 0,-13 10 24 0 0,22-19-24 0 0,11-4-14 0 0,-21 2-60 0 0,20-3 74 0 0,-25 2 64 0 0,-16-8-74 0 0,-5 2-44 0 0,-40 6 118 0 0,42 7-144 0 0,43-10 91 0 0,2 0-13 0 0,-1-1 0 0 0,0 1 0 0 0,0 1 1 0 0,0-1-1 0 0,1 0 0 0 0,-1 1 0 0 0,0 0 1 0 0,0 0-1 0 0,1 0 0 0 0,-1 0 0 0 0,1 1 1 0 0,-1-1-1 0 0,1 1 0 0 0,0 0 0 0 0,-2 1 2 0 0,-37 13 0 0 0,23-6 54 0 0,-7 21-54 0 0,5-16 10 0 0,4-3-20 0 0,-5-1-44 0 0,13-1 54 0 0,-40-1 0 0 0,41-8 0 0 0,4-2 11 0 0,2 1 42 0 0,-21 4-69 0 0,-40 4 16 0 0,41-6 0 0 0,-19 9 0 0 0,23-2 0 0 0,-20 20 0 0 0,19-18 0 0 0,17-9 0 0 0,-8 40-64 0 0,1 17 64 0 0,6-11 0 0 0,3-21 0 0 0,4 3 0 0 0,-4-10 0 0 0,-9-10 0 0 0,-1-2 0 0 0,-56 22 200 0 0,34-20-200 0 0,11-6 0 0 0,-18-1 11 0 0,38-3 42 0 0,-17-8 11 0 0,13 5-64 0 0,-2-23 54 0 0,8 10-44 0 0,10-37-28 0 0,-7 34-36 0 0,-4 15 54 0 0,0 0 0 0 0,-26-10 0 0 0,-23 15 0 0 0,-6 10 72 0 0,20 1-72 0 0,9-11 0 0 0,-8 21 0 0 0,6 18-233 0 0,28-39 302 0 0,-29 17 50 0 0,29-18-87 0 0,-1 1-64 0 0,-4 0 9 0 0,1 0-25 0 0,-17 9 36 0 0,15-10 0 0 0,5 1-36 0 0,1 5 36 0 0,-3-1 12 0 0,-18 19 8 0 0,16-22-8 0 0,1 1 0 0 0,-1-2 0 0 0,-61 21 0 0 0,42-12 0 0 0,2 5 0 0 0,22-14 0 0 0,-2 0 0 0 0,1 0 0 0 0,0 0 0 0 0,-1 0 0 0 0,1 0 0 0 0,0 0 0 0 0,0 1 0 0 0,0-1 0 0 0,0 0 0 0 0,0 1 0 0 0,1-1 0 0 0,-1 1 0 0 0,0-1 0 0 0,0 1 0 0 0,1-1 0 0 0,-1 1 0 0 0,1-1 0 0 0,0 1 0 0 0,-1 0 0 0 0,1-1 0 0 0,0 1 0 0 0,0 0 0 0 0,0-1 0 0 0,0 1 0 0 0,1 1 0 0 0,-1 3 0 0 0,2 0 0 0 0,-1-1 0 0 0,1 1 0 0 0,0-1 0 0 0,0 1 0 0 0,1-2 0 0 0,-1 0 0 0 0,0 0 0 0 0,17 21 0 0 0,8-12 64 0 0,-23-10-64 0 0,23 14 128 0 0,3 8-53 0 0,0-13-22 0 0,-2 3-53 0 0,-15-2 0 0 0,26 31 152 0 0,-35-40-152 0 0,-1 2 0 0 0,1-1 0 0 0,1-1 0 0 0,12 13 0 0 0,-10-13 0 0 0,-2-2 0 0 0,-2 2 11 0 0,-1-3 32 0 0,2 3-33 0 0,1 1-10 0 0,0 0 0 0 0,-1 1 0 0 0,1-1 0 0 0,2 1 0 0 0,-2 0 0 0 0,-1-1 0 0 0,1 1 0 0 0,-2 0 0 0 0,4 16 11 0 0,-6-20 32 0 0,3 2-33 0 0,0 0-10 0 0,1 1 0 0 0,11 11 11 0 0,-14-16 32 0 0,4 2-33 0 0,-2 0-10 0 0,30 9 0 0 0,-29-11 0 0 0,19-7 0 0 0,3-9 76 0 0,-26 15-17 0 0,2-1 6 0 0,0-1-65 0 0,10-10 0 0 0,-3-4 0 0 0,1 11 0 0 0,-6 5-14 0 0,-1 1-45 0 0,0 1 44 0 0,0 0 15 0 0,19 8 0 0 0,17 20 68 0 0,-39-28 18 0 0,-1-1 8 0 0,30 6-278 0 0,-24-7 184 0 0,0 0 19 0 0,-5 1 70 0 0,0 0 2 0 0,23-7-38 0 0,-23 7-118 0 0,0 0-16 0 0,22-8 7 0 0,-16 6 74 0 0,0 2 0 0 0,-1 2 0 0 0,0 0 0 0 0,0 2 0 0 0,-1-2 0 0 0,0 2 0 0 0,17 15 0 0 0,-18-16 0 0 0,1-1 0 0 0,0 0 0 0 0,11 9 0 0 0,-9-3 0 0 0,27 13 72 0 0,-6-4-58 0 0,26-17 116 0 0,-23 0-55 0 0,-30 0-22 0 0,-1 0 11 0 0,1 1-10 0 0,3 2-44 0 0,-4-1-10 0 0,10 10-14 0 0,-8-11-45 0 0,1 1 44 0 0,-7 36 79 0 0,13-25-10 0 0,-12-11-44 0 0,4 2-10 0 0,10 17 0 0 0,-12-16 0 0 0,5 15 0 0 0,-3-15 0 0 0,21 21-117 0 0,-9-15 149 0 0,-3 0-75 0 0,-3-7 43 0 0,16 9 0 0 0,-19-8-42 0 0,-3-4-177 0 0,22 16-4512 0 0,-22-17 3835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9:05.58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1000 1302 5672 0 0,'0'0'257'0'0,"0"0"-2"0"0,12-5 3129 0 0,-10-9-400 0 0,-8 18 77 0 0,4 0-3106 0 0,13 4 726 0 0,30 9-666 0 0,-7-6-15 0 0,25-9 138 0 0,-31-23 97 0 0,-25 17-214 0 0,-2 4 32 0 0,7-12 235 0 0,-8 0-122 0 0,-8-3 853 0 0,-6 3-945 0 0,-6-13 491 0 0,10 21-375 0 0,-12-6 198 0 0,21 9-286 0 0,-1-30 720 0 0,3 26-758 0 0,-2 1 2 0 0,-1-23 222 0 0,9-3 119 0 0,-3 13-128 0 0,-3 15-250 0 0,0 0 0 0 0,-1 0 0 0 0,0-1 0 0 0,1 1 0 0 0,-1 0 0 0 0,0 0 0 0 0,0 0 0 0 0,0 0 0 0 0,0-1 0 0 0,-1 1 0 0 0,1 0 0 0 0,0 0-1 0 0,-1 0 1 0 0,0 0 0 0 0,1 0 0 0 0,-1 0 0 0 0,0 0 0 0 0,0 0 0 0 0,0 0 0 0 0,0 0 0 0 0,-1 1 0 0 0,1-1 0 0 0,-2-1-29 0 0,3-51 532 0 0,2 6-456 0 0,-7-7 42 0 0,5 34 92 0 0,3-13 138 0 0,-10 4 63 0 0,11-13-303 0 0,-3 21-1 0 0,-6-23 31 0 0,16 15-138 0 0,-6 8 64 0 0,3-34-53 0 0,8 20 42 0 0,8-4 203 0 0,16 8-64 0 0,8 4-192 0 0,-35 19 0 0 0,11-2 0 0 0,45-15 64 0 0,-52 20-64 0 0,6-9 0 0 0,40-31 0 0 0,-43 33 0 0 0,-1-4 0 0 0,19-27 64 0 0,-17 25 0 0 0,3 2-128 0 0,8-17 136 0 0,-1 15-72 0 0,-20 11 0 0 0,3-11 0 0 0,-6 6 0 0 0,15-13 0 0 0,-18 22 0 0 0,9-18 0 0 0,-11 1 0 0 0,-1 10 0 0 0,-2 8 0 0 0,2 0 0 0 0,-2-2 0 0 0,0 4 2 0 0,-1 0-1 0 0,1 0 0 0 0,-1 0 1 0 0,0 0-1 0 0,1 0 0 0 0,-1 0 0 0 0,0 0 1 0 0,1 0-1 0 0,-1 1 0 0 0,0-1 1 0 0,0 0-1 0 0,0 0 0 0 0,0 1 1 0 0,0-1-1 0 0,0 0 0 0 0,0 1 1 0 0,0-1-1 0 0,0 1 0 0 0,0-1 1 0 0,0 1-1 0 0,0 0 0 0 0,-1-1 1 0 0,1 1-1 0 0,0 0 0 0 0,0 0 1 0 0,0 0-1 0 0,0 0 0 0 0,-1 0 1 0 0,1 0-1 0 0,0 0-1 0 0,-23-6 6 0 0,-2-8-60 0 0,-20 9 114 0 0,45 6-94 0 0,-34 11 72 0 0,12 3-38 0 0,-13 10 24 0 0,22-19-24 0 0,11-4-14 0 0,-21 2-60 0 0,20-3 74 0 0,-25 2 64 0 0,-16-8-74 0 0,-5 2-44 0 0,-40 6 118 0 0,42 7-144 0 0,43-10 91 0 0,2 0-13 0 0,-1-1 0 0 0,0 1 0 0 0,0 1 1 0 0,0-1-1 0 0,1 0 0 0 0,-1 1 0 0 0,0 0 1 0 0,0 0-1 0 0,1 0 0 0 0,-1 0 0 0 0,1 1 1 0 0,-1-1-1 0 0,1 1 0 0 0,0 0 0 0 0,-2 1 2 0 0,-37 13 0 0 0,23-6 54 0 0,-7 21-54 0 0,5-16 10 0 0,4-3-20 0 0,-5-1-44 0 0,13-1 54 0 0,-40-1 0 0 0,41-8 0 0 0,4-2 11 0 0,2 1 42 0 0,-21 4-69 0 0,-40 4 16 0 0,41-6 0 0 0,-19 9 0 0 0,23-2 0 0 0,-20 20 0 0 0,19-18 0 0 0,17-9 0 0 0,-8 40-64 0 0,1 17 64 0 0,6-11 0 0 0,3-21 0 0 0,4 3 0 0 0,-4-10 0 0 0,-9-10 0 0 0,-1-2 0 0 0,-56 22 200 0 0,34-20-200 0 0,11-6 0 0 0,-18-1 11 0 0,38-3 42 0 0,-17-8 11 0 0,13 5-64 0 0,-2-23 54 0 0,8 10-44 0 0,10-37-28 0 0,-7 34-36 0 0,-4 15 54 0 0,0 0 0 0 0,-26-10 0 0 0,-23 15 0 0 0,-6 10 72 0 0,20 1-72 0 0,9-11 0 0 0,-8 21 0 0 0,6 18-233 0 0,28-39 302 0 0,-29 17 50 0 0,29-18-87 0 0,-1 1-64 0 0,-4 0 9 0 0,1 0-25 0 0,-17 9 36 0 0,15-10 0 0 0,5 1-36 0 0,1 5 36 0 0,-3-1 12 0 0,-18 19 8 0 0,16-22-8 0 0,1 1 0 0 0,-1-2 0 0 0,-61 21 0 0 0,42-12 0 0 0,2 5 0 0 0,22-14 0 0 0,-2 0 0 0 0,1 0 0 0 0,0 0 0 0 0,-1 0 0 0 0,1 0 0 0 0,0 0 0 0 0,0 1 0 0 0,0-1 0 0 0,0 0 0 0 0,0 1 0 0 0,1-1 0 0 0,-1 1 0 0 0,0-1 0 0 0,0 1 0 0 0,1-1 0 0 0,-1 1 0 0 0,1-1 0 0 0,0 1 0 0 0,-1 0 0 0 0,1-1 0 0 0,0 1 0 0 0,0 0 0 0 0,0-1 0 0 0,0 1 0 0 0,1 1 0 0 0,-1 3 0 0 0,2 0 0 0 0,-1-1 0 0 0,1 1 0 0 0,0-1 0 0 0,0 1 0 0 0,1-2 0 0 0,-1 0 0 0 0,0 0 0 0 0,17 21 0 0 0,8-12 64 0 0,-23-10-64 0 0,23 14 128 0 0,3 8-53 0 0,0-13-22 0 0,-2 3-53 0 0,-15-2 0 0 0,26 31 152 0 0,-35-40-152 0 0,-1 2 0 0 0,1-1 0 0 0,1-1 0 0 0,12 13 0 0 0,-10-13 0 0 0,-2-2 0 0 0,-2 2 11 0 0,-1-3 32 0 0,2 3-33 0 0,1 1-10 0 0,0 0 0 0 0,-1 1 0 0 0,1-1 0 0 0,2 1 0 0 0,-2 0 0 0 0,-1-1 0 0 0,1 1 0 0 0,-2 0 0 0 0,4 16 11 0 0,-6-20 32 0 0,3 2-33 0 0,0 0-10 0 0,1 1 0 0 0,11 11 11 0 0,-14-16 32 0 0,4 2-33 0 0,-2 0-10 0 0,30 9 0 0 0,-29-11 0 0 0,19-7 0 0 0,3-9 76 0 0,-26 15-17 0 0,2-1 6 0 0,0-1-65 0 0,10-10 0 0 0,-3-4 0 0 0,1 11 0 0 0,-6 5-14 0 0,-1 1-45 0 0,0 1 44 0 0,0 0 15 0 0,19 8 0 0 0,17 20 68 0 0,-39-28 18 0 0,-1-1 8 0 0,30 6-278 0 0,-24-7 184 0 0,0 0 19 0 0,-5 1 70 0 0,0 0 2 0 0,23-7-38 0 0,-23 7-118 0 0,0 0-16 0 0,22-8 7 0 0,-16 6 74 0 0,0 2 0 0 0,-1 2 0 0 0,0 0 0 0 0,0 2 0 0 0,-1-2 0 0 0,0 2 0 0 0,17 15 0 0 0,-18-16 0 0 0,1-1 0 0 0,0 0 0 0 0,11 9 0 0 0,-9-3 0 0 0,27 13 72 0 0,-6-4-58 0 0,26-17 116 0 0,-23 0-55 0 0,-30 0-22 0 0,-1 0 11 0 0,1 1-10 0 0,3 2-44 0 0,-4-1-10 0 0,10 10-14 0 0,-8-11-45 0 0,1 1 44 0 0,-7 36 79 0 0,13-25-10 0 0,-12-11-44 0 0,4 2-10 0 0,10 17 0 0 0,-12-16 0 0 0,5 15 0 0 0,-3-15 0 0 0,21 21-117 0 0,-9-15 149 0 0,-3 0-75 0 0,-3-7 43 0 0,16 9 0 0 0,-19-8-42 0 0,-3-4-177 0 0,22 16-4512 0 0,-22-17 3835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8:47.864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424 2525 5064 0 0,'0'0'389'0'0,"0"0"-112"0"0,0 0 459 0 0,0 0 234 0 0,0 0 43 0 0,0 0-85 0 0,0 0-395 0 0,0 0-169 0 0,0 0-38 0 0,6-1 203 0 0,-6 0 3554 0 0,41-20-881 0 0,-20 17-2737 0 0,-20 4-337 0 0,9-1 71 0 0,-3 0-16 0 0,120 4 1527 0 0,-91-2-1426 0 0,-12 2-230 0 0,-1 7 555 0 0,34 5-56 0 0,-54-14-536 0 0,0-1 0 0 0,0 1-1 0 0,-1 0 1 0 0,1 0-1 0 0,0 0 1 0 0,-1 1 0 0 0,0-1-1 0 0,1 0 1 0 0,-1 1 0 0 0,1 0-1 0 0,-1-1 1 0 0,0 1 0 0 0,0 0-1 0 0,0 0 1 0 0,0 0-1 0 0,-1 1 1 0 0,1-1 0 0 0,0 0-1 0 0,-1 1 1 0 0,0-1 0 0 0,1 1-17 0 0,17 28 85 0 0,2 2 534 0 0,-9 1-478 0 0,-1-12 56 0 0,27 55 843 0 0,-19-33-549 0 0,-18-40-467 0 0,2 1 19 0 0,1-1-33 0 0,12 16 470 0 0,-15-19-600 0 0,-1 0-9 0 0,2 2 17 0 0,4 10 120 0 0,-5-12-2 0 0,-1 0 0 0 0,1 0-1 0 0,-1 0 1 0 0,1-1 0 0 0,-1 1-1 0 0,1 0 1 0 0,0 0 0 0 0,-1 0 0 0 0,1-1-1 0 0,0 1 1 0 0,0 0 0 0 0,-1-1-1 0 0,1 1 1 0 0,0-1 0 0 0,0 1 0 0 0,0-1-1 0 0,0 1 1 0 0,0-1 0 0 0,0 1-1 0 0,0-1 1 0 0,0 0 0 0 0,0 0 0 0 0,0 1-1 0 0,0-1 1 0 0,0 0 0 0 0,0 0-1 0 0,0 0 1 0 0,0 0 0 0 0,0 0-1 0 0,0-1 1 0 0,1 1-6 0 0,46-20 78 0 0,-47 20-14 0 0,21-24-78 0 0,-4-4 14 0 0,-3-3 0 0 0,-8-2 0 0 0,3-21 0 0 0,1 7 336 0 0,5 8-608 0 0,18-37 272 0 0,19 15 64 0 0,-50 59-74 0 0,-2 1-33 0 0,8-8 22 0 0,-8 8-11 0 0,14-3 102 0 0,50 8-58 0 0,-48 1-168 0 0,4 3 144 0 0,17 13 12 0 0,29-7 0 0 0,-27-15 64 0 0,48-1 198 0 0,-50-2-236 0 0,-6 1 38 0 0,-8-3 72 0 0,-18 4-136 0 0,0 0 0 0 0,1-1 0 0 0,-1 0 0 0 0,-2-2 0 0 0,37-49 128 0 0,-13 21 2 0 0,-26 33-117 0 0,-1-1 0 0 0,0 0 1 0 0,0 1-1 0 0,0-1 1 0 0,0 0-1 0 0,0 0 1 0 0,-1 0-1 0 0,1 0 1 0 0,0 0-1 0 0,0 0 1 0 0,0 0-1 0 0,-1 0 0 0 0,1 0 1 0 0,-1 0-1 0 0,1 0 1 0 0,-1 0-1 0 0,1-1 1 0 0,-1 1-1 0 0,1 0 1 0 0,-1 0-1 0 0,0-1 1 0 0,0 1-1 0 0,0 0 0 0 0,0 0 1 0 0,0-1-1 0 0,0 1 1 0 0,0 0-1 0 0,0 0 1 0 0,-1-1-14 0 0,0-10 136 0 0,-1-25 120 0 0,-1-16-192 0 0,2 13-64 0 0,3 14 0 0 0,2-16 0 0 0,-7 0 0 0 0,8 17 0 0 0,5-28 0 0 0,-15 0 0 0 0,3 35 0 0 0,3 16 0 0 0,1 1 0 0 0,-1 0 0 0 0,0-1 0 0 0,0 1 0 0 0,0-1 0 0 0,0 1 0 0 0,0-1 0 0 0,0 0 0 0 0,0 1 0 0 0,0-1 0 0 0,-1 0 0 0 0,1 0 0 0 0,-1 1 0 0 0,1-1 0 0 0,-1 0 0 0 0,0 0 0 0 0,0 0 0 0 0,0 0 0 0 0,0 0 0 0 0,0 0 0 0 0,0 1 0 0 0,0-1 0 0 0,0 0 0 0 0,-1 0 0 0 0,1 0 0 0 0,-1 0 0 0 0,1 2 0 0 0,0-5 0 0 0,-2 0 0 0 0,1 0 0 0 0,-3 1 0 0 0,2 0 0 0 0,2-1 0 0 0,2 0 0 0 0,11-17 0 0 0,2 5 0 0 0,47-17 0 0 0,-3-16 0 0 0,-38 27 0 0 0,27-44 0 0 0,-29 17 0 0 0,-5 12 0 0 0,-2 2 481 0 0,-12 35-543 0 0,0 1-54 0 0,10-20-139 0 0,29-27 244 0 0,-37 46-31 0 0,1 0 41 0 0,-1 0 1 0 0,1 0-1 0 0,0 0 0 0 0,0 1 1 0 0,0-1-1 0 0,0 1 1 0 0,-1 0-1 0 0,1 0 1 0 0,0 0-1 0 0,0 0 0 0 0,0 0 1 0 0,0 1-1 0 0,0-1 1 0 0,0 1-1 0 0,-1 0 0 0 0,1 0 1 0 0,2 1 0 0 0,11 2-1 0 0,2 6-59 0 0,13 18 48 0 0,-5-10 12 0 0,-22-16 0 0 0,1-3 0 0 0,-3 0 3 0 0,-1 1 0 0 0,1-1 0 0 0,-1 0 0 0 0,1 0 0 0 0,-1 1 0 0 0,1-1 0 0 0,-1 0 0 0 0,0-1 0 0 0,1 1 0 0 0,-1 0-1 0 0,0 0 1 0 0,0 0 0 0 0,0-1 0 0 0,0 1 0 0 0,0-1 0 0 0,0 1 0 0 0,0-1 0 0 0,0 1 0 0 0,-1-1 0 0 0,1 1 0 0 0,0-1 0 0 0,-1 0 0 0 0,1 0-3 0 0,5-13-4 0 0,-3 9 9 0 0,-1 1 1 0 0,1-1-1 0 0,-1 0 0 0 0,0 0 1 0 0,-1 0-1 0 0,1 0 0 0 0,-1 0 1 0 0,-1 0-1 0 0,1 0 0 0 0,-1 0 1 0 0,0 0-1 0 0,0-2-5 0 0,0 7 0 0 0,0-45 0 0 0,5-25 0 0 0,-2 6 0 0 0,-3 64 0 0 0,-1-4 0 0 0,1 0 0 0 0,0 0 0 0 0,1 1 0 0 0,-1-1 0 0 0,1 0 0 0 0,0 1 0 0 0,1-1 0 0 0,-1 1 0 0 0,1-1 0 0 0,-1 1 0 0 0,1-1 0 0 0,1 1 0 0 0,-1 0 0 0 0,0 0 0 0 0,1 0 0 0 0,0 0 0 0 0,14-24 80 0 0,-13 24-80 0 0,55-49-72 0 0,-56 49 72 0 0,1 0 0 0 0,-1 1 0 0 0,-2 1 0 0 0,1-1 0 0 0,-1 1 0 0 0,1 0 0 0 0,0-1 0 0 0,-1 1 0 0 0,1 0 0 0 0,0 0 0 0 0,1 0 0 0 0,-1 0 0 0 0,0 0 0 0 0,0 1 0 0 0,1-1 0 0 0,-1 1 0 0 0,1-1 0 0 0,0 1 0 0 0,-1 0 0 0 0,3-1 0 0 0,27-14 0 0 0,24-14 0 0 0,-15 13 0 0 0,-9-2 0 0 0,-6 3 0 0 0,29-16 0 0 0,-4 4 0 0 0,-46 25 0 0 0,1 0 0 0 0,18-13 0 0 0,-21 13 0 0 0,3-1 0 0 0,17-10 136 0 0,-22 13-231 0 0,-1 1 142 0 0,8-5 300 0 0,20-19-326 0 0,-22 18-34 0 0,-6 5-61 0 0,10-9 185 0 0,-7-11-111 0 0,-3 16 0 0 0,-1 1 0 0 0,1 3 0 0 0,0 0 0 0 0,-1-1 0 0 0,1 1 0 0 0,-1-1 0 0 0,0 1 0 0 0,1-1 0 0 0,-1 1 0 0 0,0 0 0 0 0,0 0 0 0 0,1-1 0 0 0,-1 1 0 0 0,0 0 0 0 0,-1 0 0 0 0,1 0 0 0 0,0 0 0 0 0,0 0 0 0 0,0 0 0 0 0,0 0 0 0 0,-1 0 0 0 0,1 1 0 0 0,0-1 0 0 0,-1 0 0 0 0,1 1 0 0 0,-1-1 0 0 0,1 1 0 0 0,-1 0 0 0 0,1-1 0 0 0,-1 1 0 0 0,0 0 0 0 0,-3-1 0 0 0,-33-8-88 0 0,-21-14-153 0 0,8 13 610 0 0,11-11-812 0 0,0-15 430 0 0,16 10 13 0 0,5-29 0 0 0,18 53 0 0 0,0 0 0 0 0,0-1 0 0 0,1 1 0 0 0,-1-1 0 0 0,1 0 0 0 0,0 1 0 0 0,0-1 0 0 0,0 1 0 0 0,0-1 0 0 0,0 1 0 0 0,1-1 0 0 0,-1 1 0 0 0,1-1 0 0 0,-1 1 0 0 0,1-1 0 0 0,0 1 0 0 0,0-1 0 0 0,0 1 0 0 0,0 0 0 0 0,2-2 0 0 0,7-18 0 0 0,-13-16 0 0 0,3 33 0 0 0,1 1 0 0 0,-1-2 0 0 0,0 2 0 0 0,0-37 0 0 0,-4 26 0 0 0,4 12 0 0 0,0-2 0 0 0,0 1 0 0 0,2-17 0 0 0,-2 20 0 0 0,1 0 0 0 0,-1 0 0 0 0,0 0 0 0 0,0 0 0 0 0,1 0 0 0 0,-1-1 0 0 0,0 1 0 0 0,0 0 0 0 0,0 0 0 0 0,0 0 0 0 0,0 0 0 0 0,-1 0 0 0 0,1-1 0 0 0,0 1 0 0 0,0 0 0 0 0,-1 0 0 0 0,1 0 0 0 0,-1 0 0 0 0,1 0 0 0 0,-1 0 0 0 0,1 0 0 0 0,-1 0 0 0 0,0 0 0 0 0,1 0 0 0 0,-1 0 0 0 0,0 0 0 0 0,0 1 0 0 0,-1-2 0 0 0,-8-20 0 0 0,-2-18 0 0 0,-13 26 0 0 0,0 3 0 0 0,-6 4 0 0 0,-28-15 0 0 0,54 15 0 0 0,1 5 0 0 0,1 0 0 0 0,-23-21 0 0 0,-13-3 0 0 0,-7-6 0 0 0,29 24 0 0 0,12 6 0 0 0,1-2 0 0 0,-29-15 0 0 0,11 11 0 0 0,-11-7 0 0 0,21 15-11 0 0,7 2-31 0 0,1 0 31 0 0,-1 0 11 0 0,-26 38 0 0 0,19 17-64 0 0,0-27 64 0 0,10 3 0 0 0,0-29 0 0 0,-13 17 0 0 0,-19-1 0 0 0,-13-10 296 0 0,-2 3-416 0 0,11-8 40 0 0,12 3 80 0 0,21-7 0 0 0,0 0 0 0 0,-2-1 0 0 0,2 1 0 0 0,-1 2 0 0 0,1-1 0 0 0,0 0 0 0 0,0-1 0 0 0,-1 1 0 0 0,1-1 0 0 0,-1 0 0 0 0,1-1 0 0 0,-1 1 0 0 0,0-1 0 0 0,1 0 0 0 0,-1-1 0 0 0,-4 0 0 0 0,-16 3 0 0 0,-5-12 0 0 0,-42 16 0 0 0,20 5 239 0 0,4 1-471 0 0,-39 5 217 0 0,62-9 15 0 0,21-5 0 0 0,0-1 0 0 0,-16 2 0 0 0,-8 2 0 0 0,3 1 464 0 0,-8 7-939 0 0,4-9 523 0 0,-49 5 124 0 0,26-5-286 0 0,53-5 228 0 0,0 0 13 0 0,-21-5-368 0 0,-58 5 154 0 0,1-4 530 0 0,21-8-791 0 0,57 11 469 0 0,0 1 8 0 0,-1 0-17 0 0,-1-35-441 0 0,2 34 222 0 0,0-2 86 0 0,10-48 390 0 0,-22 18-653 0 0,11 32 400 0 0,1 1 11 0 0,-4-11-455 0 0,4 7 341 0 0,-7-18 409 0 0,7 21-525 0 0,-10-6-237 0 0,-37-14 340 0 0,24 18 79 0 0,22 3-5 0 0,-46 16-267 0 0,27 0 193 0 0,-13 17 0 0 0,2-2 0 0 0,17-21-123 0 0,-5 10-162 0 0,-7 28 533 0 0,9-18-175 0 0,-13 12-58 0 0,-4-2-343 0 0,17-29 328 0 0,-10 4 0 0 0,8-3 215 0 0,-12 5-126 0 0,-5 4-89 0 0,-54 42 0 0 0,50-22 0 0 0,-6-6 0 0 0,18-19 0 0 0,-11 5 0 0 0,-20 4 0 0 0,40-11 0 0 0,-21 4 0 0 0,19 2 0 0 0,-8 6 0 0 0,18-10 0 0 0,-6 26 0 0 0,10-27 0 0 0,5-12 0 0 0,1-1 0 0 0,0 1 0 0 0,0-1 0 0 0,-1 1 0 0 0,2 0 0 0 0,-1-1 0 0 0,0 1 0 0 0,0 0 0 0 0,1 0 0 0 0,0 0 0 0 0,-1-1 0 0 0,1 1 0 0 0,0 0 0 0 0,0 0 0 0 0,1 0 0 0 0,-1 0 0 0 0,1 0 0 0 0,-1-1 0 0 0,1 1 0 0 0,0 0 0 0 0,0-1 0 0 0,0 1 0 0 0,0 0 0 0 0,2 1 0 0 0,-2-1 0 0 0,3 19 0 0 0,16 81 0 0 0,-11-56 0 0 0,-13-30 0 0 0,-1 11 0 0 0,7 7 0 0 0,-14 29 53 0 0,13-25-42 0 0,2 8-11 0 0,-7-15 0 0 0,5-27 0 0 0,0 0 0 0 0,6 13 0 0 0,-6-13 0 0 0,5 17 0 0 0,-5-18 0 0 0,5 8 11 0 0,-4-11 31 0 0,3 3-31 0 0,-4 0-11 0 0,4 19 0 0 0,9 7 0 0 0,-20 2 0 0 0,18-13 0 0 0,-9-1 64 0 0,-5-12-64 0 0,0-3 5 0 0,8 9 51 0 0,0-8-53 0 0,-2 1-3 0 0,1-1 0 0 0,29 19 75 0 0,-33-22-33 0 0,-2 4-31 0 0,4 0-11 0 0,-3-1 0 0 0,4 0 0 0 0,15 2 64 0 0,-12-6-53 0 0,-4 1 31 0 0,3 0-31 0 0,-1 2-11 0 0,19 13 0 0 0,6-7 0 0 0,4 0 0 0 0,-28-6 0 0 0,38 12 0 0 0,-38-13 0 0 0,-1 1 0 0 0,26 8 64 0 0,-26-9-64 0 0,15 12 0 0 0,-16-12 0 0 0,5 10 0 0 0,15 14 0 0 0,-13-15 0 0 0,-9-10 14 0 0,0 1-1 0 0,0-1 0 0 0,0 0 1 0 0,0 0-1 0 0,0 1 0 0 0,0-1 1 0 0,0-1-1 0 0,0 1 1 0 0,0 0-1 0 0,0-1 0 0 0,1 1 1 0 0,-1-1-1 0 0,0 1 1 0 0,0-1-1 0 0,1 0 0 0 0,-1 0 1 0 0,0 0-1 0 0,1 0 1 0 0,-1-1-1 0 0,0 1 0 0 0,0 0 1 0 0,1-1-1 0 0,0 0-13 0 0,1-1-65 0 0,28 4 174 0 0,1-2-109 0 0,3 0-201 0 0,-35 0 270 0 0,-1 0-1 0 0,8 0-4 0 0,-1 0-64 0 0,9 6-191 0 0,-15-5 250 0 0,17 7 73 0 0,-12-6-132 0 0,0 0 0 0 0,-2-2-15 0 0,-3 0-54 0 0,-1 0 1 0 0,14 18 220 0 0,-14-13-152 0 0,3 0 0 0 0,-1 1 0 0 0,-2-1 0 0 0,-7 27 0 0 0,4-27 0 0 0,-1-1 0 0 0,2-1 0 0 0,-25 20-144 0 0,2-15 144 0 0,-51-10 0 0 0,70 2 0 0 0,-18 0-11 0 0,23 0-18 0 0,1 0 82 0 0,0 0 14 0 0,11 13-219 0 0,-10-7 152 0 0,-1 19 0 0 0,4-10 11 0 0,7 4-11 0 0,0 0 90 0 0,-2 24-28 0 0,14-12-9 0 0,-12-14-53 0 0,-7-13 0 0 0,7 24 35 0 0,-10 3-14 0 0,11 3-21 0 0,-1-1 0 0 0,-11-26 0 0 0,-1-1 0 0 0,0-3 11 0 0,1-1 31 0 0,-2 2-31 0 0,1 1-11 0 0,-43 45 128 0 0,24-32-128 0 0,-24 12 0 0 0,35-13 0 0 0,-4-3 0 0 0,2 10 0 0 0,3-5 0 0 0,13 8 11 0 0,-3-8 42 0 0,-14 11 72 0 0,9-13 171 0 0,7-13-272 0 0,1 0-13 0 0,0-2-214 0 0,-3-2-853 0 0,0-11-1895 0 0,-2-1 1417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8:47.864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424 2525 5064 0 0,'0'0'389'0'0,"0"0"-112"0"0,0 0 459 0 0,0 0 234 0 0,0 0 43 0 0,0 0-85 0 0,0 0-395 0 0,0 0-169 0 0,0 0-38 0 0,6-1 203 0 0,-6 0 3554 0 0,41-20-881 0 0,-20 17-2737 0 0,-20 4-337 0 0,9-1 71 0 0,-3 0-16 0 0,120 4 1527 0 0,-91-2-1426 0 0,-12 2-230 0 0,-1 7 555 0 0,34 5-56 0 0,-54-14-536 0 0,0-1 0 0 0,0 1-1 0 0,-1 0 1 0 0,1 0-1 0 0,0 0 1 0 0,-1 1 0 0 0,0-1-1 0 0,1 0 1 0 0,-1 1 0 0 0,1 0-1 0 0,-1-1 1 0 0,0 1 0 0 0,0 0-1 0 0,0 0 1 0 0,0 0-1 0 0,-1 1 1 0 0,1-1 0 0 0,0 0-1 0 0,-1 1 1 0 0,0-1 0 0 0,1 1-17 0 0,17 28 85 0 0,2 2 534 0 0,-9 1-478 0 0,-1-12 56 0 0,27 55 843 0 0,-19-33-549 0 0,-18-40-467 0 0,2 1 19 0 0,1-1-33 0 0,12 16 470 0 0,-15-19-600 0 0,-1 0-9 0 0,2 2 17 0 0,4 10 120 0 0,-5-12-2 0 0,-1 0 0 0 0,1 0-1 0 0,-1 0 1 0 0,1-1 0 0 0,-1 1-1 0 0,1 0 1 0 0,0 0 0 0 0,-1 0 0 0 0,1-1-1 0 0,0 1 1 0 0,0 0 0 0 0,-1-1-1 0 0,1 1 1 0 0,0-1 0 0 0,0 1 0 0 0,0-1-1 0 0,0 1 1 0 0,0-1 0 0 0,0 1-1 0 0,0-1 1 0 0,0 0 0 0 0,0 0 0 0 0,0 1-1 0 0,0-1 1 0 0,0 0 0 0 0,0 0-1 0 0,0 0 1 0 0,0 0 0 0 0,0 0-1 0 0,0-1 1 0 0,1 1-6 0 0,46-20 78 0 0,-47 20-14 0 0,21-24-78 0 0,-4-4 14 0 0,-3-3 0 0 0,-8-2 0 0 0,3-21 0 0 0,1 7 336 0 0,5 8-608 0 0,18-37 272 0 0,19 15 64 0 0,-50 59-74 0 0,-2 1-33 0 0,8-8 22 0 0,-8 8-11 0 0,14-3 102 0 0,50 8-58 0 0,-48 1-168 0 0,4 3 144 0 0,17 13 12 0 0,29-7 0 0 0,-27-15 64 0 0,48-1 198 0 0,-50-2-236 0 0,-6 1 38 0 0,-8-3 72 0 0,-18 4-136 0 0,0 0 0 0 0,1-1 0 0 0,-1 0 0 0 0,-2-2 0 0 0,37-49 128 0 0,-13 21 2 0 0,-26 33-117 0 0,-1-1 0 0 0,0 0 1 0 0,0 1-1 0 0,0-1 1 0 0,0 0-1 0 0,0 0 1 0 0,-1 0-1 0 0,1 0 1 0 0,0 0-1 0 0,0 0 1 0 0,0 0-1 0 0,-1 0 0 0 0,1 0 1 0 0,-1 0-1 0 0,1 0 1 0 0,-1 0-1 0 0,1-1 1 0 0,-1 1-1 0 0,1 0 1 0 0,-1 0-1 0 0,0-1 1 0 0,0 1-1 0 0,0 0 0 0 0,0 0 1 0 0,0-1-1 0 0,0 1 1 0 0,0 0-1 0 0,0 0 1 0 0,-1-1-14 0 0,0-10 136 0 0,-1-25 120 0 0,-1-16-192 0 0,2 13-64 0 0,3 14 0 0 0,2-16 0 0 0,-7 0 0 0 0,8 17 0 0 0,5-28 0 0 0,-15 0 0 0 0,3 35 0 0 0,3 16 0 0 0,1 1 0 0 0,-1 0 0 0 0,0-1 0 0 0,0 1 0 0 0,0-1 0 0 0,0 1 0 0 0,0-1 0 0 0,0 0 0 0 0,0 1 0 0 0,0-1 0 0 0,-1 0 0 0 0,1 0 0 0 0,-1 1 0 0 0,1-1 0 0 0,-1 0 0 0 0,0 0 0 0 0,0 0 0 0 0,0 0 0 0 0,0 0 0 0 0,0 0 0 0 0,0 1 0 0 0,0-1 0 0 0,0 0 0 0 0,-1 0 0 0 0,1 0 0 0 0,-1 0 0 0 0,1 2 0 0 0,0-5 0 0 0,-2 0 0 0 0,1 0 0 0 0,-3 1 0 0 0,2 0 0 0 0,2-1 0 0 0,2 0 0 0 0,11-17 0 0 0,2 5 0 0 0,47-17 0 0 0,-3-16 0 0 0,-38 27 0 0 0,27-44 0 0 0,-29 17 0 0 0,-5 12 0 0 0,-2 2 481 0 0,-12 35-543 0 0,0 1-54 0 0,10-20-139 0 0,29-27 244 0 0,-37 46-31 0 0,1 0 41 0 0,-1 0 1 0 0,1 0-1 0 0,0 0 0 0 0,0 1 1 0 0,0-1-1 0 0,0 1 1 0 0,-1 0-1 0 0,1 0 1 0 0,0 0-1 0 0,0 0 0 0 0,0 0 1 0 0,0 1-1 0 0,0-1 1 0 0,0 1-1 0 0,-1 0 0 0 0,1 0 1 0 0,2 1 0 0 0,11 2-1 0 0,2 6-59 0 0,13 18 48 0 0,-5-10 12 0 0,-22-16 0 0 0,1-3 0 0 0,-3 0 3 0 0,-1 1 0 0 0,1-1 0 0 0,-1 0 0 0 0,1 0 0 0 0,-1 1 0 0 0,1-1 0 0 0,-1 0 0 0 0,0-1 0 0 0,1 1 0 0 0,-1 0-1 0 0,0 0 1 0 0,0 0 0 0 0,0-1 0 0 0,0 1 0 0 0,0-1 0 0 0,0 1 0 0 0,0-1 0 0 0,0 1 0 0 0,-1-1 0 0 0,1 1 0 0 0,0-1 0 0 0,-1 0 0 0 0,1 0-3 0 0,5-13-4 0 0,-3 9 9 0 0,-1 1 1 0 0,1-1-1 0 0,-1 0 0 0 0,0 0 1 0 0,-1 0-1 0 0,1 0 0 0 0,-1 0 1 0 0,-1 0-1 0 0,1 0 0 0 0,-1 0 1 0 0,0 0-1 0 0,0-2-5 0 0,0 7 0 0 0,0-45 0 0 0,5-25 0 0 0,-2 6 0 0 0,-3 64 0 0 0,-1-4 0 0 0,1 0 0 0 0,0 0 0 0 0,1 1 0 0 0,-1-1 0 0 0,1 0 0 0 0,0 1 0 0 0,1-1 0 0 0,-1 1 0 0 0,1-1 0 0 0,-1 1 0 0 0,1-1 0 0 0,1 1 0 0 0,-1 0 0 0 0,0 0 0 0 0,1 0 0 0 0,0 0 0 0 0,14-24 80 0 0,-13 24-80 0 0,55-49-72 0 0,-56 49 72 0 0,1 0 0 0 0,-1 1 0 0 0,-2 1 0 0 0,1-1 0 0 0,-1 1 0 0 0,1 0 0 0 0,0-1 0 0 0,-1 1 0 0 0,1 0 0 0 0,0 0 0 0 0,1 0 0 0 0,-1 0 0 0 0,0 0 0 0 0,0 1 0 0 0,1-1 0 0 0,-1 1 0 0 0,1-1 0 0 0,0 1 0 0 0,-1 0 0 0 0,3-1 0 0 0,27-14 0 0 0,24-14 0 0 0,-15 13 0 0 0,-9-2 0 0 0,-6 3 0 0 0,29-16 0 0 0,-4 4 0 0 0,-46 25 0 0 0,1 0 0 0 0,18-13 0 0 0,-21 13 0 0 0,3-1 0 0 0,17-10 136 0 0,-22 13-231 0 0,-1 1 142 0 0,8-5 300 0 0,20-19-326 0 0,-22 18-34 0 0,-6 5-61 0 0,10-9 185 0 0,-7-11-111 0 0,-3 16 0 0 0,-1 1 0 0 0,1 3 0 0 0,0 0 0 0 0,-1-1 0 0 0,1 1 0 0 0,-1-1 0 0 0,0 1 0 0 0,1-1 0 0 0,-1 1 0 0 0,0 0 0 0 0,0 0 0 0 0,1-1 0 0 0,-1 1 0 0 0,0 0 0 0 0,-1 0 0 0 0,1 0 0 0 0,0 0 0 0 0,0 0 0 0 0,0 0 0 0 0,0 0 0 0 0,-1 0 0 0 0,1 1 0 0 0,0-1 0 0 0,-1 0 0 0 0,1 1 0 0 0,-1-1 0 0 0,1 1 0 0 0,-1 0 0 0 0,1-1 0 0 0,-1 1 0 0 0,0 0 0 0 0,-3-1 0 0 0,-33-8-88 0 0,-21-14-153 0 0,8 13 610 0 0,11-11-812 0 0,0-15 430 0 0,16 10 13 0 0,5-29 0 0 0,18 53 0 0 0,0 0 0 0 0,0-1 0 0 0,1 1 0 0 0,-1-1 0 0 0,1 0 0 0 0,0 1 0 0 0,0-1 0 0 0,0 1 0 0 0,0-1 0 0 0,0 1 0 0 0,1-1 0 0 0,-1 1 0 0 0,1-1 0 0 0,-1 1 0 0 0,1-1 0 0 0,0 1 0 0 0,0-1 0 0 0,0 1 0 0 0,0 0 0 0 0,2-2 0 0 0,7-18 0 0 0,-13-16 0 0 0,3 33 0 0 0,1 1 0 0 0,-1-2 0 0 0,0 2 0 0 0,0-37 0 0 0,-4 26 0 0 0,4 12 0 0 0,0-2 0 0 0,0 1 0 0 0,2-17 0 0 0,-2 20 0 0 0,1 0 0 0 0,-1 0 0 0 0,0 0 0 0 0,0 0 0 0 0,1 0 0 0 0,-1-1 0 0 0,0 1 0 0 0,0 0 0 0 0,0 0 0 0 0,0 0 0 0 0,0 0 0 0 0,-1 0 0 0 0,1-1 0 0 0,0 1 0 0 0,0 0 0 0 0,-1 0 0 0 0,1 0 0 0 0,-1 0 0 0 0,1 0 0 0 0,-1 0 0 0 0,1 0 0 0 0,-1 0 0 0 0,0 0 0 0 0,1 0 0 0 0,-1 0 0 0 0,0 0 0 0 0,0 1 0 0 0,-1-2 0 0 0,-8-20 0 0 0,-2-18 0 0 0,-13 26 0 0 0,0 3 0 0 0,-6 4 0 0 0,-28-15 0 0 0,54 15 0 0 0,1 5 0 0 0,1 0 0 0 0,-23-21 0 0 0,-13-3 0 0 0,-7-6 0 0 0,29 24 0 0 0,12 6 0 0 0,1-2 0 0 0,-29-15 0 0 0,11 11 0 0 0,-11-7 0 0 0,21 15-11 0 0,7 2-31 0 0,1 0 31 0 0,-1 0 11 0 0,-26 38 0 0 0,19 17-64 0 0,0-27 64 0 0,10 3 0 0 0,0-29 0 0 0,-13 17 0 0 0,-19-1 0 0 0,-13-10 296 0 0,-2 3-416 0 0,11-8 40 0 0,12 3 80 0 0,21-7 0 0 0,0 0 0 0 0,-2-1 0 0 0,2 1 0 0 0,-1 2 0 0 0,1-1 0 0 0,0 0 0 0 0,0-1 0 0 0,-1 1 0 0 0,1-1 0 0 0,-1 0 0 0 0,1-1 0 0 0,-1 1 0 0 0,0-1 0 0 0,1 0 0 0 0,-1-1 0 0 0,-4 0 0 0 0,-16 3 0 0 0,-5-12 0 0 0,-42 16 0 0 0,20 5 239 0 0,4 1-471 0 0,-39 5 217 0 0,62-9 15 0 0,21-5 0 0 0,0-1 0 0 0,-16 2 0 0 0,-8 2 0 0 0,3 1 464 0 0,-8 7-939 0 0,4-9 523 0 0,-49 5 124 0 0,26-5-286 0 0,53-5 228 0 0,0 0 13 0 0,-21-5-368 0 0,-58 5 154 0 0,1-4 530 0 0,21-8-791 0 0,57 11 469 0 0,0 1 8 0 0,-1 0-17 0 0,-1-35-441 0 0,2 34 222 0 0,0-2 86 0 0,10-48 390 0 0,-22 18-653 0 0,11 32 400 0 0,1 1 11 0 0,-4-11-455 0 0,4 7 341 0 0,-7-18 409 0 0,7 21-525 0 0,-10-6-237 0 0,-37-14 340 0 0,24 18 79 0 0,22 3-5 0 0,-46 16-267 0 0,27 0 193 0 0,-13 17 0 0 0,2-2 0 0 0,17-21-123 0 0,-5 10-162 0 0,-7 28 533 0 0,9-18-175 0 0,-13 12-58 0 0,-4-2-343 0 0,17-29 328 0 0,-10 4 0 0 0,8-3 215 0 0,-12 5-126 0 0,-5 4-89 0 0,-54 42 0 0 0,50-22 0 0 0,-6-6 0 0 0,18-19 0 0 0,-11 5 0 0 0,-20 4 0 0 0,40-11 0 0 0,-21 4 0 0 0,19 2 0 0 0,-8 6 0 0 0,18-10 0 0 0,-6 26 0 0 0,10-27 0 0 0,5-12 0 0 0,1-1 0 0 0,0 1 0 0 0,0-1 0 0 0,-1 1 0 0 0,2 0 0 0 0,-1-1 0 0 0,0 1 0 0 0,0 0 0 0 0,1 0 0 0 0,0 0 0 0 0,-1-1 0 0 0,1 1 0 0 0,0 0 0 0 0,0 0 0 0 0,1 0 0 0 0,-1 0 0 0 0,1 0 0 0 0,-1-1 0 0 0,1 1 0 0 0,0 0 0 0 0,0-1 0 0 0,0 1 0 0 0,0 0 0 0 0,2 1 0 0 0,-2-1 0 0 0,3 19 0 0 0,16 81 0 0 0,-11-56 0 0 0,-13-30 0 0 0,-1 11 0 0 0,7 7 0 0 0,-14 29 53 0 0,13-25-42 0 0,2 8-11 0 0,-7-15 0 0 0,5-27 0 0 0,0 0 0 0 0,6 13 0 0 0,-6-13 0 0 0,5 17 0 0 0,-5-18 0 0 0,5 8 11 0 0,-4-11 31 0 0,3 3-31 0 0,-4 0-11 0 0,4 19 0 0 0,9 7 0 0 0,-20 2 0 0 0,18-13 0 0 0,-9-1 64 0 0,-5-12-64 0 0,0-3 5 0 0,8 9 51 0 0,0-8-53 0 0,-2 1-3 0 0,1-1 0 0 0,29 19 75 0 0,-33-22-33 0 0,-2 4-31 0 0,4 0-11 0 0,-3-1 0 0 0,4 0 0 0 0,15 2 64 0 0,-12-6-53 0 0,-4 1 31 0 0,3 0-31 0 0,-1 2-11 0 0,19 13 0 0 0,6-7 0 0 0,4 0 0 0 0,-28-6 0 0 0,38 12 0 0 0,-38-13 0 0 0,-1 1 0 0 0,26 8 64 0 0,-26-9-64 0 0,15 12 0 0 0,-16-12 0 0 0,5 10 0 0 0,15 14 0 0 0,-13-15 0 0 0,-9-10 14 0 0,0 1-1 0 0,0-1 0 0 0,0 0 1 0 0,0 0-1 0 0,0 1 0 0 0,0-1 1 0 0,0-1-1 0 0,0 1 1 0 0,0 0-1 0 0,0-1 0 0 0,1 1 1 0 0,-1-1-1 0 0,0 1 1 0 0,0-1-1 0 0,1 0 0 0 0,-1 0 1 0 0,0 0-1 0 0,1 0 1 0 0,-1-1-1 0 0,0 1 0 0 0,0 0 1 0 0,1-1-1 0 0,0 0-13 0 0,1-1-65 0 0,28 4 174 0 0,1-2-109 0 0,3 0-201 0 0,-35 0 270 0 0,-1 0-1 0 0,8 0-4 0 0,-1 0-64 0 0,9 6-191 0 0,-15-5 250 0 0,17 7 73 0 0,-12-6-132 0 0,0 0 0 0 0,-2-2-15 0 0,-3 0-54 0 0,-1 0 1 0 0,14 18 220 0 0,-14-13-152 0 0,3 0 0 0 0,-1 1 0 0 0,-2-1 0 0 0,-7 27 0 0 0,4-27 0 0 0,-1-1 0 0 0,2-1 0 0 0,-25 20-144 0 0,2-15 144 0 0,-51-10 0 0 0,70 2 0 0 0,-18 0-11 0 0,23 0-18 0 0,1 0 82 0 0,0 0 14 0 0,11 13-219 0 0,-10-7 152 0 0,-1 19 0 0 0,4-10 11 0 0,7 4-11 0 0,0 0 90 0 0,-2 24-28 0 0,14-12-9 0 0,-12-14-53 0 0,-7-13 0 0 0,7 24 35 0 0,-10 3-14 0 0,11 3-21 0 0,-1-1 0 0 0,-11-26 0 0 0,-1-1 0 0 0,0-3 11 0 0,1-1 31 0 0,-2 2-31 0 0,1 1-11 0 0,-43 45 128 0 0,24-32-128 0 0,-24 12 0 0 0,35-13 0 0 0,-4-3 0 0 0,2 10 0 0 0,3-5 0 0 0,13 8 11 0 0,-3-8 42 0 0,-14 11 72 0 0,9-13 171 0 0,7-13-272 0 0,1 0-13 0 0,0-2-214 0 0,-3-2-853 0 0,0-11-1895 0 0,-2-1 1417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8:15.85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0 756 3224 0 0,'0'0'143'0'0,"1"-1"-3"0"0,5-14 4781 0 0,-6 14-4448 0 0,0 1-32 0 0,0 0 17 0 0,0 0 98 0 0,3-3 3048 0 0,-3 6-3515 0 0,-1 0 1 0 0,1 0-1 0 0,0 0 1 0 0,1 0 0 0 0,-1 0-1 0 0,1 1 1 0 0,-1-1-1 0 0,1 0 1 0 0,0-1 0 0 0,0 1-1 0 0,0 0 1 0 0,0 0-1 0 0,1 0 1 0 0,-1-1 0 0 0,1 1-1 0 0,-1 0 1 0 0,1-1-1 0 0,0 1 1 0 0,0-1 0 0 0,1 1-90 0 0,32 18 1751 0 0,-34-21-1600 0 0,4 5 402 0 0,11 3-529 0 0,22 24 120 0 0,-19-17-144 0 0,-16-12 0 0 0,1 1 0 0 0,1 4 11 0 0,-5-7 42 0 0,13 3 187 0 0,-8-4-213 0 0,1 0 16 0 0,0 1-33 0 0,-3 2 1 0 0,-2-2 32 0 0,5 4-22 0 0,-5-4 32 0 0,13 13 454 0 0,-10-11-448 0 0,-2-2-40 0 0,0 0 1 0 0,-1 0 0 0 0,1 0-1 0 0,-1 0 1 0 0,1 1 0 0 0,-1-1-1 0 0,1 1 1 0 0,-1-1 0 0 0,0 1-1 0 0,0-1 1 0 0,1 1 0 0 0,-1 0-1 0 0,0 0 1 0 0,-1 0 0 0 0,1-1-1 0 0,0 1 1 0 0,-1 0 0 0 0,1 0-1 0 0,-1 0 1 0 0,1 0 0 0 0,-1 1-20 0 0,5 11-237 0 0,2-3 231 0 0,10 29 198 0 0,-6-24 26 0 0,25 6 108 0 0,-5-12-262 0 0,-29-9-53 0 0,-1-1 0 0 0,1 0 1 0 0,0 0-1 0 0,-1 0 0 0 0,1 0 0 0 0,0-1 0 0 0,-1 1 0 0 0,1 0 0 0 0,-1-1 0 0 0,1 1 0 0 0,0-1 0 0 0,-1 1 0 0 0,1-1 0 0 0,-1 0 0 0 0,1 0 0 0 0,-1 0 0 0 0,0 0 0 0 0,1 0 0 0 0,-1 0 0 0 0,0 0 0 0 0,0 0 0 0 0,1 0 0 0 0,-1 0 0 0 0,0-1 1 0 0,0 1-1 0 0,-1-1 0 0 0,1 1 0 0 0,0-1-11 0 0,22-46 74 0 0,-10 26-20 0 0,-6 2 50 0 0,0-55 1210 0 0,5 21-1391 0 0,3 12 202 0 0,5 2 19 0 0,-17 38-144 0 0,0-1 0 0 0,1-1 0 0 0,41-20 0 0 0,22 4 0 0 0,-13 14 0 0 0,14-1 144 0 0,-30 10 115 0 0,-24-10-152 0 0,-8 7-86 0 0,28-9 96 0 0,-1-7-42 0 0,-25 8-74 0 0,-5 3 58 0 0,9-6-11 0 0,-3-3 49 0 0,8-10-1 0 0,5-12-96 0 0,-18 20 11 0 0,-11 1 42 0 0,-6-16 483 0 0,2 11-928 0 0,-5 5 392 0 0,-3-9 312 0 0,7 0-454 0 0,2 5 36 0 0,-18-15 106 0 0,23 29 0 0 0,2 0 0 0 0,3 1 0 0 0,-1-1 0 0 0,1 2 20 0 0,-14-21 112 0 0,12 18-132 0 0,17-21 224 0 0,-13 23-224 0 0,-3-1 0 0 0,1 0 0 0 0,10-16 0 0 0,0 9 0 0 0,-4-1 0 0 0,-4 9 0 0 0,-1 0 0 0 0,-2-36 0 0 0,10 8-53 0 0,-7 23 96 0 0,-3 5-86 0 0,0-6 32 0 0,-1-5 11 0 0,2-6 0 0 0,0 6 11 0 0,-5 0-22 0 0,3 11 11 0 0,1 0 0 0 0,-1 2 0 0 0,-2-17 0 0 0,4 13 0 0 0,2 2 0 0 0,-2 1 0 0 0,-4 0-10 0 0,2 2-33 0 0,-22-1 32 0 0,19 1 11 0 0,0 0 0 0 0,-31-1 0 0 0,31 2 0 0 0,-3 0 0 0 0,1 1 12 0 0,-7 3-48 0 0,-34 7 28 0 0,9 6 8 0 0,1 15 64 0 0,-26 35 0 0 0,55-56-64 0 0,-12 8-80 0 0,4-4 152 0 0,-16 0-56 0 0,10-13 104 0 0,22-2-185 0 0,1 0 6 0 0,-12 0 322 0 0,-9 8-382 0 0,-5 1-85 0 0,21-7 204 0 0,-25 11 240 0 0,4 1-318 0 0,8-6-60 0 0,12-5 138 0 0,0-1 0 0 0,-8 7 0 0 0,10-4 0 0 0,1-2 0 0 0,0 1 0 0 0,-1 0 0 0 0,1-1 0 0 0,-46 42 0 0 0,13-27 0 0 0,17-18 0 0 0,16-1 0 0 0,-24-5 32 0 0,-3 9-32 0 0,13 8-10 0 0,15-9-33 0 0,1 3 32 0 0,3 50 11 0 0,0-49 0 0 0,1 1 0 0 0,10 12 0 0 0,-1 21 54 0 0,10 17-30 0 0,-13-13 242 0 0,-6-31-354 0 0,-1 14 176 0 0,-9-8 8 0 0,2-7-96 0 0,-26 14 0 0 0,-1-9 263 0 0,31-17-315 0 0,1 1-29 0 0,-16 16 146 0 0,28-10-837 0 0,-8-7-187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0:59.98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347 2015 4232 0 0,'0'0'191'0'0,"12"-4"1170"0"0,-4 2 6919 0 0,-7 3-8155 0 0,1-1 1 0 0,-1 1-1 0 0,0 0 0 0 0,0 0 1 0 0,1 1-1 0 0,-1-1 1 0 0,0 0-1 0 0,0 0 1 0 0,0 0-1 0 0,0 1 1 0 0,-1-1-1 0 0,1 1 1 0 0,0-1-1 0 0,-1 0 1 0 0,1 1-1 0 0,0-1 1 0 0,-1 1-1 0 0,0 0 1 0 0,1-1-1 0 0,-1 1 1 0 0,0-1-1 0 0,0 1 1 0 0,0-1-1 0 0,0 1 1 0 0,0 0-1 0 0,0-1 1 0 0,0 1-1 0 0,-1-1 0 0 0,1 1 1 0 0,-1-1-1 0 0,1 1 1 0 0,-1-1-1 0 0,1 1 1 0 0,-1-1-1 0 0,0 1 1 0 0,0 0-126 0 0,-1 6 18 0 0,-18 69 1182 0 0,6-48-584 0 0,1 1-448 0 0,-13 72 672 0 0,17-65-274 0 0,-5 37-212 0 0,8-29-51 0 0,7-44-222 0 0,-1-1-1 0 0,21 46 128 0 0,1-25-197 0 0,18-26 170 0 0,34-28 610 0 0,-70 31-766 0 0,22-51 39 0 0,-21 22-76 0 0,15-10-105 0 0,-16 11 64 0 0,-4 29 163 0 0,19-22-390 0 0,-8 14 280 0 0,11 0 0 0 0,2 7-72 0 0,16 9 72 0 0,17 12 0 0 0,-38-5 0 0 0,-3-1 0 0 0,-7-8 64 0 0,13 16 376 0 0,6-11-353 0 0,-27-10-18 0 0,-1 0-1 0 0,17 3 496 0 0,0 11-552 0 0,21-5 39 0 0,-36-9-104 0 0,2 2 39 0 0,30 5 94 0 0,-15-10-90 0 0,-13 1-33 0 0,-1-2 32 0 0,0 2 11 0 0,0 0 0 0 0,31 1 64 0 0,-3 0-64 0 0,-28 0 0 0 0,1 0 11 0 0,0 1 32 0 0,-2 0-22 0 0,1 0 32 0 0,0 0 11 0 0,33 6 0 0 0,-1 15-64 0 0,-19-11 0 0 0,24 28 0 0 0,-32-23 0 0 0,-3-4 128 0 0,-5-7-128 0 0,2-2 0 0 0,16 11 0 0 0,-11-13 0 0 0,-4-3 0 0 0,-2 0 11 0 0,72-69 33 0 0,-70 69-59 0 0,0-1 15 0 0,1 2 0 0 0,-2 0 0 0 0,28-18-74 0 0,-30 19 31 0 0,3-1 32 0 0,0 3 11 0 0,2 2 0 0 0,8 8 0 0 0,-11-7 0 0 0,10 24 0 0 0,-6 69 64 0 0,1-25 14 0 0,24 1 892 0 0,-26-57-842 0 0,15 1 11 0 0,49 3 53 0 0,-27 2 61 0 0,-22-13-50 0 0,-20-9-150 0 0,2 1 0 0 0,2 0-42 0 0,0-1-11 0 0,0 0 0 0 0,1-2 0 0 0,-1 0 11 0 0,16-13 42 0 0,0 1-53 0 0,-19 13 2 0 0,0-1 0 0 0,0 1 1 0 0,1-1 0 0 0,-1 0 0 0 0,0 0-1 0 0,0 0 1 0 0,0 0 0 0 0,0 0 0 0 0,0-1-1 0 0,-1 1 1 0 0,1-1 0 0 0,-1 0-1 0 0,0 0 1 0 0,1 0 0 0 0,-1 0 0 0 0,-1 0-1 0 0,1 0 1 0 0,0-1 0 0 0,-1 1-1 0 0,1-1-1 0 0,24-49 9 0 0,-25 51-10 0 0,2-2 0 0 0,0 1 0 0 0,-1-1 0 0 0,1 0 0 0 0,-1 0 0 0 0,0-1 0 0 0,0 1 0 0 0,0 0 0 0 0,-1-1 0 0 0,0 1 0 0 0,0 0 0 0 0,0-1 0 0 0,0 0 0 0 0,0-3 0 0 0,-1 5 0 0 0,0 0 0 0 0,0 0 0 0 0,0 0 0 0 0,1 0 0 0 0,-1 1 0 0 0,1-1 0 0 0,0 0 0 0 0,0 0 0 0 0,0 1 0 0 0,0-1 0 0 0,0 0 0 0 0,1 1 0 0 0,-1 0 0 0 0,1-1 0 0 0,0 1 0 0 0,-1 0 0 0 0,1 0 0 0 0,0-1 0 0 0,2 0 0 0 0,-1 0 0 0 0,-1-1 0 0 0,0 1 0 0 0,1-1 0 0 0,-2 1 0 0 0,1-1 0 0 0,0 1 0 0 0,-1-1 0 0 0,0 0 0 0 0,1 0 0 0 0,-1 0 0 0 0,-1 0 0 0 0,1 0 0 0 0,-1 0 0 0 0,1 0 0 0 0,-1-1 0 0 0,0-54 0 0 0,1 56 0 0 0,0-1 0 0 0,1 0 0 0 0,-1 1 0 0 0,1 0 0 0 0,0-1 0 0 0,0 1 0 0 0,0 0 0 0 0,0 0 0 0 0,1 0 0 0 0,-1 0 0 0 0,1 0 0 0 0,0 0 0 0 0,-1 1 0 0 0,1-1 0 0 0,1 1 0 0 0,-1 0 0 0 0,0 0 0 0 0,0 0 0 0 0,2 0 0 0 0,45-32 0 0 0,-7 17-64 0 0,-19 12 117 0 0,26-17-170 0 0,-25-1 128 0 0,-24 22 31 0 0,20-51-31 0 0,-19 21-22 0 0,-20-3-330 0 0,-18 5 341 0 0,33 28 0 0 0,-1-3 0 0 0,-66-37 0 0 0,26 10 280 0 0,37-18-353 0 0,7 33 146 0 0,4-15-73 0 0,23-29 0 0 0,-25 56 0 0 0,0 1 0 0 0,11-51 0 0 0,-14 39-15 0 0,-25-24-250 0 0,7-8 609 0 0,12 34-344 0 0,7 9 0 0 0,1-13 0 0 0,5-9-301 0 0,-5 18 366 0 0,10-15 115 0 0,20 15-180 0 0,35 6-64 0 0,-61 2 64 0 0,10-2 0 0 0,-9 3 0 0 0,-1 0 0 0 0,0 0 0 0 0,0-1 0 0 0,1-1 0 0 0,-1 0 0 0 0,0-22 0 0 0,-22-28 0 0 0,-2 3 0 0 0,12 27 0 0 0,17-11 0 0 0,2 18-16 0 0,-12 13-58 0 0,17-11 76 0 0,9 4-2 0 0,54-10 0 0 0,-30 6 0 0 0,-14 1 0 0 0,-5-10 0 0 0,18-28 64 0 0,20 7-64 0 0,-2 15 0 0 0,-10 23 0 0 0,20-11 0 0 0,-6 0 0 0 0,-39 10 0 0 0,-26 4 0 0 0,1 0 0 0 0,-1-2 0 0 0,35-8 0 0 0,-35 10 0 0 0,0 0 0 0 0,0-1 0 0 0,25-9 0 0 0,-26 9 0 0 0,0 0 0 0 0,1 0 0 0 0,0 0 0 0 0,18 0 0 0 0,37-9 0 0 0,-21 7 0 0 0,-28 11 0 0 0,-5 5 0 0 0,8 20 0 0 0,-4-11 0 0 0,-12-18 0 0 0,1-2 0 0 0,0-1 0 0 0,0 1 0 0 0,0 0 0 0 0,0-1 0 0 0,1 1 0 0 0,-1-1 0 0 0,0 1 0 0 0,0-1 0 0 0,0 1 0 0 0,0-1 0 0 0,0 1 0 0 0,1-1 0 0 0,-1 1 0 0 0,0-1 0 0 0,1 1 0 0 0,-1-1 0 0 0,0 1 0 0 0,1-1 0 0 0,-1 1 0 0 0,0-1 0 0 0,1 0 0 0 0,-1 1 0 0 0,1-1 0 0 0,-1 0 0 0 0,1 1 0 0 0,-1-1 0 0 0,1 0 0 0 0,-1 1 0 0 0,1-1 0 0 0,-1 0 0 0 0,1 0 0 0 0,-1 0 0 0 0,1 0 0 0 0,-1 0 0 0 0,1 1 0 0 0,-1-1 0 0 0,1 0 0 0 0,0 0 0 0 0,-1 0 0 0 0,1 0 0 0 0,-1 0 0 0 0,1-1 0 0 0,-1 1 0 0 0,1 0 0 0 0,-1 0 0 0 0,1 0 0 0 0,40-1 0 0 0,-6-5 0 0 0,-33 6 2 0 0,-1-1-1 0 0,1 1 1 0 0,-1 0-1 0 0,1 0 1 0 0,-1 0-1 0 0,1-1 1 0 0,-1 2-1 0 0,1-1 0 0 0,-1 0 1 0 0,1 0-1 0 0,-1 0 1 0 0,1 1-1 0 0,-1-1 1 0 0,1 1-1 0 0,-1-1 1 0 0,0 1-1 0 0,1-1 1 0 0,-1 1-1 0 0,0 0 1 0 0,1 0-1 0 0,-1 0 1 0 0,0 0-1 0 0,0 0 1 0 0,0 0-1 0 0,0 0 1 0 0,0 0-1 0 0,0 0 1 0 0,0 0-1 0 0,1 1-1 0 0,5 9-43 0 0,5 2 43 0 0,30 21 0 0 0,-4 5 0 0 0,21-1 0 0 0,-23-11 0 0 0,-18-18 0 0 0,-13-7 0 0 0,-1 2 0 0 0,-1 1 0 0 0,5 10 0 0 0,-3-10 0 0 0,3 0 0 0 0,-3 11 0 0 0,12-7 0 0 0,-12-5 0 0 0,-1 1 0 0 0,2 22 0 0 0,3-6 0 0 0,-10-18 0 0 0,0 22 0 0 0,0-6 0 0 0,11 6 0 0 0,-9-4-64 0 0,1-17 64 0 0,12 24 0 0 0,-14-24 0 0 0,-2 0 0 0 0,-1 10 0 0 0,5-10-12 0 0,14 33 16 0 0,-15-21-14 0 0,8-3-44 0 0,9 17 54 0 0,6-6 54 0 0,0-25 116 0 0,3-3-394 0 0,-9-4 252 0 0,-17 7 121 0 0,3-1 291 0 0,-1 0-248 0 0,-1 1-180 0 0,43-4 68 0 0,-2 7-346 0 0,-42-2 415 0 0,-1 0-22 0 0,2-1-102 0 0,48-8-25 0 0,-43 8 0 0 0,0 1 0 0 0,-3 0-12 0 0,-3 0-60 0 0,0 1-63 0 0,41 7-182 0 0,-23-10 885 0 0,8-13-568 0 0,-23 13 0 0 0,24-15 0 0 0,-9 2 0 0 0,-5 7 0 0 0,2 1 0 0 0,-12 6 0 0 0,26-8 0 0 0,48-8 0 0 0,-26 12 0 0 0,13 0 0 0 0,-15 4 0 0 0,-26-5 0 0 0,8-2 0 0 0,-6-7 0 0 0,-25 14 0 0 0,0 0 0 0 0,0 0 0 0 0,0 0 0 0 0,-1-1 0 0 0,1 1 0 0 0,0 0 0 0 0,0-1 0 0 0,-1 1 0 0 0,1-1 0 0 0,-1 1 0 0 0,1-1 0 0 0,-1 1 0 0 0,0-1 0 0 0,1 1 0 0 0,-1-1 0 0 0,0 1 0 0 0,0-1 0 0 0,0 1 0 0 0,0-1 0 0 0,-1 1 0 0 0,1-1 0 0 0,0 1 0 0 0,0-1 0 0 0,-1 1 0 0 0,0-2 0 0 0,-6-33 240 0 0,5-25-240 0 0,4-19 0 0 0,-23 18-144 0 0,14 18 288 0 0,-10-19-144 0 0,17-30 0 0 0,0 49 0 0 0,1 40 0 0 0,3-22 0 0 0,-2 6 0 0 0,-1 15 0 0 0,22-47 0 0 0,-20 49 0 0 0,32-30-64 0 0,-32 30 64 0 0,39-22 0 0 0,-41 23 0 0 0,1 0 0 0 0,-1 0 0 0 0,1 0 0 0 0,-1-1 0 0 0,0 1 0 0 0,0 0 0 0 0,0-1 0 0 0,-1 1 0 0 0,1-1 0 0 0,0 1 0 0 0,-1-1 0 0 0,0 1 0 0 0,1-1 0 0 0,-1 0 0 0 0,0 1 0 0 0,0-1 0 0 0,-1 1 0 0 0,1-3 0 0 0,0 2 0 0 0,0-28 0 0 0,-18 3 0 0 0,-9-10 0 0 0,13 9 0 0 0,12 25 0 0 0,3 0 0 0 0,0-17 0 0 0,11-20 0 0 0,7 10 64 0 0,-3 0-64 0 0,3 0 0 0 0,-2 14 0 0 0,-15 14 0 0 0,-2 0 0 0 0,0-1 0 0 0,0 0 0 0 0,2 1 0 0 0,-3 0 0 0 0,-19-29 0 0 0,-49-36-24 0 0,19 43 24 0 0,18 5 0 0 0,5 17 0 0 0,-6-5 0 0 0,4-2 0 0 0,-23-14 0 0 0,24 17 0 0 0,24 8 0 0 0,-23-2 0 0 0,-2-13 0 0 0,-41 1 44 0 0,36 11-24 0 0,20-2-22 0 0,4 1-4 0 0,0 0 0 0 0,0 0-1 0 0,-1 1 1 0 0,1 1 0 0 0,-1-1 0 0 0,0 2 0 0 0,1 0 0 0 0,-1 0-1 0 0,1 1 1 0 0,-7 1 6 0 0,-18 0-64 0 0,-7-12 64 0 0,21 3 0 0 0,5-2 0 0 0,-22-17 0 0 0,28 17 0 0 0,-21-5 117 0 0,13 14-234 0 0,16 0 119 0 0,-24 14 37 0 0,23-1-48 0 0,-11 8 73 0 0,-29-19-64 0 0,-14 5-11 0 0,24-7-31 0 0,-3 4 31 0 0,-21 2 11 0 0,33-6 0 0 0,-21 4 64 0 0,6 2-64 0 0,-32-12-80 0 0,3 10 136 0 0,40-1-56 0 0,-33 26-83 0 0,31-8 30 0 0,-46 28 53 0 0,31-31 80 0 0,5 8-160 0 0,39-26 86 0 0,0 1-1 0 0,-1-1 1 0 0,1 1-1 0 0,0-1 1 0 0,0 1-1 0 0,0-1 1 0 0,0 0-1 0 0,-1 1 1 0 0,1-1-1 0 0,0 0 1 0 0,0 0-1 0 0,0 0 1 0 0,-1 0-1 0 0,1 0 1 0 0,0 0-1 0 0,0-1 1 0 0,-1 1-1 0 0,1 0 1 0 0,0-1-1 0 0,0 1 1 0 0,0 0-1 0 0,0-1 1 0 0,0 1-1 0 0,0-1 1 0 0,-1 0-1 0 0,1 1 1 0 0,0-1 0 0 0,1 0-1 0 0,-1 0 1 0 0,-1 0-6 0 0,-7-5-49 0 0,-7 0 36 0 0,-1-21 66 0 0,1 3-106 0 0,-8-27 53 0 0,14 24 67 0 0,10 21-54 0 0,-14-18-13 0 0,-5-1-24 0 0,2-4 24 0 0,0-20-64 0 0,4 26 64 0 0,-8-12-75 0 0,19 34 70 0 0,1 0-1 0 0,-1 0 0 0 0,0 0 0 0 0,0 0 0 0 0,0 0 0 0 0,0 1 0 0 0,0-1 1 0 0,0 1-1 0 0,0 0 0 0 0,0-1 0 0 0,0 1 0 0 0,0 0 0 0 0,0 0 0 0 0,0 0 0 0 0,0 0 1 0 0,0 1-1 0 0,0-1 0 0 0,0 0 0 0 0,0 1 0 0 0,-1 0 6 0 0,-39 20-64 0 0,-25 32 40 0 0,32 3-48 0 0,2-26 125 0 0,-6 19-42 0 0,9-1-22 0 0,11-22 11 0 0,15-23 0 0 0,2-2-42 0 0,-2-1 44 0 0,-62 29 1 0 0,64-27-3 0 0,-1-1 0 0 0,1 0 0 0 0,-1 0 0 0 0,1-1 0 0 0,-1 1 0 0 0,1 0 0 0 0,-1-1 0 0 0,0 0 0 0 0,1 1 0 0 0,-1-1 0 0 0,0 0 0 0 0,1 0 0 0 0,-1-1 0 0 0,0 1 0 0 0,1 0 0 0 0,-1-1 0 0 0,0 0 0 0 0,0 0 0 0 0,-4-1 0 0 0,-36 0 0 0 0,20 11 0 0 0,-2-3 72 0 0,5-6-23 0 0,19 0-107 0 0,-4 2 43 0 0,1-1 15 0 0,1 2 0 0 0,-3-2 0 0 0,1 2 0 0 0,-19 7 0 0 0,22-9-11 0 0,2-1-21 0 0,-16 16 64 0 0,14-15-74 0 0,-14 14 31 0 0,0-4 11 0 0,-34 27 53 0 0,33-22-106 0 0,-1 10 53 0 0,-33 41 0 0 0,25-21-64 0 0,3-10 117 0 0,11-25-42 0 0,-34-5-11 0 0,41-6 4 0 0,-1 0 1 0 0,0-1-1 0 0,1 0 0 0 0,-1 0 0 0 0,1 0 1 0 0,-1-1-1 0 0,1 1 0 0 0,0-1 1 0 0,-1-1-1 0 0,1 1 0 0 0,0-1 0 0 0,0 0 1 0 0,1 0-1 0 0,-1 0 0 0 0,0-2-4 0 0,-22-29 0 0 0,1 6 0 0 0,21 14 0 0 0,3 9 0 0 0,-1 1 0 0 0,0 0 0 0 0,-1-27 0 0 0,5 26 0 0 0,0 1 0 0 0,-1 2 0 0 0,0 0 0 0 0,0 1 0 0 0,0-1 0 0 0,1 0 0 0 0,-1 1 0 0 0,0-1 0 0 0,1 0 0 0 0,0 0 0 0 0,-1 1 0 0 0,1-1 0 0 0,0 1 0 0 0,0-1 0 0 0,0 1 0 0 0,0-1 0 0 0,0 1 0 0 0,0-1 0 0 0,0 1 0 0 0,0 0 0 0 0,0 0 0 0 0,1 0 0 0 0,-1-1 0 0 0,1 1 0 0 0,-1 0 0 0 0,1 1 0 0 0,-1-1 0 0 0,2 0 0 0 0,6-6 0 0 0,2-3 0 0 0,-8 8 0 0 0,-2-2 0 0 0,5-32 0 0 0,-6 34 0 0 0,0-1 0 0 0,1 1 0 0 0,-1 0 0 0 0,0-1 0 0 0,-1 1 0 0 0,1 0 0 0 0,0-1 0 0 0,-1 1 0 0 0,1 0 0 0 0,-1-1 0 0 0,0 1 0 0 0,0 0 0 0 0,1 0 0 0 0,-2 0 0 0 0,1 0 0 0 0,0 0 0 0 0,0 0 0 0 0,-1 0 0 0 0,-1-2 0 0 0,1 0 0 0 0,-13-18 0 0 0,-6-24 0 0 0,-8 19 0 0 0,23 10 0 0 0,6 15 0 0 0,-1 1 0 0 0,1 0 0 0 0,0 0 0 0 0,0 0 0 0 0,-1 0 0 0 0,1 0 0 0 0,-1 0 0 0 0,1 0 0 0 0,-1 0 0 0 0,1 0 0 0 0,-1 0 0 0 0,0 0 0 0 0,1 0 0 0 0,-1 1 0 0 0,0-1 0 0 0,0 0 0 0 0,1 0 0 0 0,-1 1 0 0 0,0-1 0 0 0,0 0 0 0 0,0 1 0 0 0,0-1 0 0 0,0 1 0 0 0,0-1 0 0 0,0 1 0 0 0,0 0 0 0 0,0-1 0 0 0,0 1 0 0 0,-1 0 0 0 0,-20-11 0 0 0,18 8 0 0 0,2-1 0 0 0,0 1 0 0 0,-39-15 0 0 0,25 2 0 0 0,-22-14 67 0 0,23-6-134 0 0,5 3 67 0 0,-3-4 0 0 0,-9-24 11 0 0,20 59-22 0 0,-25-10-133 0 0,3-8 333 0 0,6 0-401 0 0,17 20 271 0 0,1 0 9 0 0,0-1-15 0 0,-1-2-30 0 0,1 2 5 0 0,0 1-112 0 0,0 0-16 0 0,-1 0 20 0 0,-2-2 53 0 0,-19 10-86 0 0,-5 9 101 0 0,-58 55-12 0 0,82-70 24 0 0,-13 12 87 0 0,16-13 27 0 0,-11 3-187 0 0,8 0-34 0 0,-19-4 103 0 0,-3 2-5 0 0,-6 2 88 0 0,29-3-78 0 0,-1-1 1 0 0,1 1-1 0 0,0 0 1 0 0,0 0 0 0 0,0 0-1 0 0,0 0 1 0 0,0 0-1 0 0,0 0 1 0 0,0 0-1 0 0,0 1 1 0 0,0-1-1 0 0,0 1 1 0 0,1 0-1 0 0,-1-1 1 0 0,0 1-1 0 0,1 0 1 0 0,0 0 0 0 0,-1 0-1 0 0,1 0-1 0 0,-5 7-144 0 0,-27 63 476 0 0,18-18-372 0 0,-4-21 152 0 0,-5 7-64 0 0,21-36-48 0 0,-3 4-124 0 0,6-7 17 0 0,0-1 14 0 0,-12 7-47 0 0,-7 8 155 0 0,19-14 63 0 0,-5 4 272 0 0,-27 39-797 0 0,9-13 891 0 0,7-12-843 0 0,-27 23 886 0 0,7-8-919 0 0,13-14 864 0 0,3-7-432 0 0,-29-2 0 0 0,7 10-468 0 0,33-15 461 0 0,8-5 81 0 0,1-1 40 0 0,-19 11-315 0 0,4 9 201 0 0,-8 12 0 0 0,21-31-11 0 0,1 1-31 0 0,11 39 31 0 0,10-5 11 0 0,-4-19 0 0 0,22 4 0 0 0,-33-17 0 0 0,-3-1-3 0 0,-1-1-1 0 0,2 0 1 0 0,-1 1-1 0 0,0-1 1 0 0,0 0 0 0 0,1-1-1 0 0,-1 1 1 0 0,1 0-1 0 0,-1-1 1 0 0,1 1-1 0 0,0-1 1 0 0,-1 0 0 0 0,1 0-1 0 0,0 0 1 0 0,0 0-1 0 0,0 0 1 0 0,0-1-1 0 0,0 1 1 0 0,2-1 3 0 0,30 7-23 0 0,-16 1-235 0 0,-17-7 348 0 0,15 11 406 0 0,30 16-760 0 0,-33-18 264 0 0,12 5 0 0 0,-21-13 0 0 0,-1 1 0 0 0,-6 7 0 0 0,1-9 3 0 0,0 1 0 0 0,0-1-1 0 0,-1 0 1 0 0,1 0 0 0 0,0 1 0 0 0,-1-1 0 0 0,1 0-1 0 0,-1 0 1 0 0,1 0 0 0 0,-1-1 0 0 0,0 1-1 0 0,1 0 1 0 0,-1-1 0 0 0,0 1 0 0 0,0-1-1 0 0,1 1 1 0 0,-1-1 0 0 0,0 0 0 0 0,0 0 0 0 0,0 1-1 0 0,1-1 1 0 0,-1-1 0 0 0,-1 1-3 0 0,2 0 0 0 0,-35 2 320 0 0,12-4-536 0 0,10-12 200 0 0,0 7 16 0 0,11 6 0 0 0,-28 5 21 0 0,8-7 265 0 0,23 3-389 0 0,0 0-4 0 0,0 0 37 0 0,0 0 114 0 0,0 0 54 0 0,0 0 13 0 0,22 28 1 0 0,26 11-505 0 0,-42-21 778 0 0,-11 10-578 0 0,5-27 66 0 0,-1 0 20 0 0,-2 2 98 0 0,-10 8 485 0 0,-12 2-932 0 0,23-13 460 0 0,-1 1-1 0 0,1-1 1 0 0,-1 0-1 0 0,1 1 1 0 0,0-1-1 0 0,-1 0 1 0 0,1-1-1 0 0,-1 1 1 0 0,1 0-1 0 0,-1-1 1 0 0,1 1 0 0 0,-1-1-1 0 0,1 0 1 0 0,0 0-1 0 0,0 0 1 0 0,-1 0-1 0 0,1 0 1 0 0,0 0-1 0 0,0-1 1 0 0,-1 0-4 0 0,-25-21 329 0 0,25 21-329 0 0,-1 0 11 0 0,2 2 31 0 0,-3 0-31 0 0,1 10-11 0 0,7 41-105 0 0,7-17-286 0 0,-10 18 607 0 0,0-27-71 0 0,0-24-266 0 0,3 23 82 0 0,8-8 294 0 0,-6-12-255 0 0,3 1-15 0 0,-7-4-65 0 0,-1-1-41 0 0,10 9-143 0 0,-7-6 265 0 0,1 0 1 0 0,0-1-1 0 0,0 1 1 0 0,0-1-1 0 0,0 0 0 0 0,1 0 1 0 0,-1-1-1 0 0,1 1 0 0 0,-1-1 1 0 0,1 0-1 0 0,-1 0 0 0 0,1 0 1 0 0,2-1-2 0 0,31 7 6 0 0,-6-6-6 0 0,-27-2 0 0 0,0-1 0 0 0,-3 6 0 0 0,-19 54 0 0 0,5-24 0 0 0,12-31 0 0 0,-1 1 0 0 0,0-1 0 0 0,0 0 0 0 0,1 1 0 0 0,0-1 0 0 0,0 1 0 0 0,0-1 0 0 0,0 1 0 0 0,0-1 0 0 0,1 1 0 0 0,0-1 0 0 0,-1 1 0 0 0,1-1 0 0 0,1 0 0 0 0,-1 1 0 0 0,1 1 0 0 0,22 19 0 0 0,-22-19 0 0 0,8 45 0 0 0,-26-6 0 0 0,9-17 0 0 0,7-23 0 0 0,-3 19 0 0 0,3-18 0 0 0,0-1 0 0 0,9 42 0 0 0,-6-20 0 0 0,-8-7 0 0 0,-35 23 53 0 0,9-29-42 0 0,-9 11-11 0 0,14-7 0 0 0,5 3 0 0 0,-29 39 0 0 0,47-55 0 0 0,0 2 0 0 0,-1-1 0 0 0,1-1 0 0 0,-1 0 0 0 0,1 1 0 0 0,-1-1 0 0 0,3 2 0 0 0,-3-2 0 0 0,-1 2 0 0 0,2-2 0 0 0,1 1 0 0 0,0 0 0 0 0,-7 11 0 0 0,6 4 0 0 0,3-15 0 0 0,0-4-19 0 0,0-1-1 0 0,0 1 0 0 0,1-1 1 0 0,-1 1-1 0 0,0-1 1 0 0,0 1-1 0 0,1-1 1 0 0,-1 0-1 0 0,0 1 1 0 0,0-1-1 0 0,1 1 1 0 0,-1-1-1 0 0,1 0 0 0 0,-1 1 1 0 0,0-1-1 0 0,1 0 1 0 0,-1 0-1 0 0,1 1 1 0 0,-1-1-1 0 0,0 0 1 0 0,1 0-1 0 0,-1 1 0 0 0,1-1 1 0 0,-1 0-1 0 0,1 0 1 0 0,-1 0-1 0 0,1 0 1 0 0,-1 0-1 0 0,1 0 1 0 0,-1 0-1 0 0,1 0 0 0 0,-1 0 1 0 0,1 0-1 0 0,-1 0 1 0 0,1 0-1 0 0,-1 0 1 0 0,1 0-1 0 0,-1 0 1 0 0,1-1-1 0 0,-1 1 0 0 0,0 0 1 0 0,1 0-1 0 0,-1-1 1 0 0,1 1 19 0 0,0 0-126 0 0,6-1-2781 0 0,-2 1-2033 0 0,2-2-3226 0 0</inkml:trace>
  <inkml:trace contextRef="#ctx0" brushRef="#br0" timeOffset="-59384.91">112 1107 3224 0 0,'0'0'143'0'0,"0"0"-3"0"0,-6 0 205 0 0,9 10 7600 0 0,-2-9-7844 0 0,-1-1 1 0 0,2 19 370 0 0,-9 13-106 0 0,-7-12-18 0 0,14-19-278 0 0,-15 13 87 0 0,-6 4 62 0 0,-2-12-105 0 0,22-6-60 0 0,-24-11 39 0 0,25 11-125 0 0,0 0 53 0 0,-5-8-53 0 0,5 5 75 0 0,0 0-32 0 0,0-1-15 0 0,2 1 1 0 0,-1-1-1 0 0,0 1 1 0 0,1-1 0 0 0,-1 1-1 0 0,1 0 1 0 0,0 0 0 0 0,0 0-1 0 0,1 0 1 0 0,-1 0 0 0 0,0 0-1 0 0,1 1 1 0 0,0-1-1 0 0,0 1 1 0 0,-1 0 0 0 0,1 0-1 0 0,1 0 1 0 0,-1 0 0 0 0,3-1 3 0 0,32-16-331 0 0,-38 18 302 0 0,0 1 90 0 0,0 0 47 0 0,0 0 11 0 0,0 0-39 0 0,0 0-156 0 0,0 0-23 0 0,12-10-1064 0 0,-8 10 683 0 0,-1-2-6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8:15.85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0 756 3224 0 0,'0'0'143'0'0,"1"-1"-3"0"0,5-14 4781 0 0,-6 14-4448 0 0,0 1-32 0 0,0 0 17 0 0,0 0 98 0 0,3-3 3048 0 0,-3 6-3515 0 0,-1 0 1 0 0,1 0-1 0 0,0 0 1 0 0,1 0 0 0 0,-1 0-1 0 0,1 1 1 0 0,-1-1-1 0 0,1 0 1 0 0,0-1 0 0 0,0 1-1 0 0,0 0 1 0 0,0 0-1 0 0,1 0 1 0 0,-1-1 0 0 0,1 1-1 0 0,-1 0 1 0 0,1-1-1 0 0,0 1 1 0 0,0-1 0 0 0,1 1-90 0 0,32 18 1751 0 0,-34-21-1600 0 0,4 5 402 0 0,11 3-529 0 0,22 24 120 0 0,-19-17-144 0 0,-16-12 0 0 0,1 1 0 0 0,1 4 11 0 0,-5-7 42 0 0,13 3 187 0 0,-8-4-213 0 0,1 0 16 0 0,0 1-33 0 0,-3 2 1 0 0,-2-2 32 0 0,5 4-22 0 0,-5-4 32 0 0,13 13 454 0 0,-10-11-448 0 0,-2-2-40 0 0,0 0 1 0 0,-1 0 0 0 0,1 0-1 0 0,-1 0 1 0 0,1 1 0 0 0,-1-1-1 0 0,1 1 1 0 0,-1-1 0 0 0,0 1-1 0 0,0-1 1 0 0,1 1 0 0 0,-1 0-1 0 0,0 0 1 0 0,-1 0 0 0 0,1-1-1 0 0,0 1 1 0 0,-1 0 0 0 0,1 0-1 0 0,-1 0 1 0 0,1 0 0 0 0,-1 1-20 0 0,5 11-237 0 0,2-3 231 0 0,10 29 198 0 0,-6-24 26 0 0,25 6 108 0 0,-5-12-262 0 0,-29-9-53 0 0,-1-1 0 0 0,1 0 1 0 0,0 0-1 0 0,-1 0 0 0 0,1 0 0 0 0,0-1 0 0 0,-1 1 0 0 0,1 0 0 0 0,-1-1 0 0 0,1 1 0 0 0,0-1 0 0 0,-1 1 0 0 0,1-1 0 0 0,-1 0 0 0 0,1 0 0 0 0,-1 0 0 0 0,0 0 0 0 0,1 0 0 0 0,-1 0 0 0 0,0 0 0 0 0,0 0 0 0 0,1 0 0 0 0,-1 0 0 0 0,0-1 1 0 0,0 1-1 0 0,-1-1 0 0 0,1 1 0 0 0,0-1-11 0 0,22-46 74 0 0,-10 26-20 0 0,-6 2 50 0 0,0-55 1210 0 0,5 21-1391 0 0,3 12 202 0 0,5 2 19 0 0,-17 38-144 0 0,0-1 0 0 0,1-1 0 0 0,41-20 0 0 0,22 4 0 0 0,-13 14 0 0 0,14-1 144 0 0,-30 10 115 0 0,-24-10-152 0 0,-8 7-86 0 0,28-9 96 0 0,-1-7-42 0 0,-25 8-74 0 0,-5 3 58 0 0,9-6-11 0 0,-3-3 49 0 0,8-10-1 0 0,5-12-96 0 0,-18 20 11 0 0,-11 1 42 0 0,-6-16 483 0 0,2 11-928 0 0,-5 5 392 0 0,-3-9 312 0 0,7 0-454 0 0,2 5 36 0 0,-18-15 106 0 0,23 29 0 0 0,2 0 0 0 0,3 1 0 0 0,-1-1 0 0 0,1 2 20 0 0,-14-21 112 0 0,12 18-132 0 0,17-21 224 0 0,-13 23-224 0 0,-3-1 0 0 0,1 0 0 0 0,10-16 0 0 0,0 9 0 0 0,-4-1 0 0 0,-4 9 0 0 0,-1 0 0 0 0,-2-36 0 0 0,10 8-53 0 0,-7 23 96 0 0,-3 5-86 0 0,0-6 32 0 0,-1-5 11 0 0,2-6 0 0 0,0 6 11 0 0,-5 0-22 0 0,3 11 11 0 0,1 0 0 0 0,-1 2 0 0 0,-2-17 0 0 0,4 13 0 0 0,2 2 0 0 0,-2 1 0 0 0,-4 0-10 0 0,2 2-33 0 0,-22-1 32 0 0,19 1 11 0 0,0 0 0 0 0,-31-1 0 0 0,31 2 0 0 0,-3 0 0 0 0,1 1 12 0 0,-7 3-48 0 0,-34 7 28 0 0,9 6 8 0 0,1 15 64 0 0,-26 35 0 0 0,55-56-64 0 0,-12 8-80 0 0,4-4 152 0 0,-16 0-56 0 0,10-13 104 0 0,22-2-185 0 0,1 0 6 0 0,-12 0 322 0 0,-9 8-382 0 0,-5 1-85 0 0,21-7 204 0 0,-25 11 240 0 0,4 1-318 0 0,8-6-60 0 0,12-5 138 0 0,0-1 0 0 0,-8 7 0 0 0,10-4 0 0 0,1-2 0 0 0,0 1 0 0 0,-1 0 0 0 0,1-1 0 0 0,-46 42 0 0 0,13-27 0 0 0,17-18 0 0 0,16-1 0 0 0,-24-5 32 0 0,-3 9-32 0 0,13 8-10 0 0,15-9-33 0 0,1 3 32 0 0,3 50 11 0 0,0-49 0 0 0,1 1 0 0 0,10 12 0 0 0,-1 21 54 0 0,10 17-30 0 0,-13-13 242 0 0,-6-31-354 0 0,-1 14 176 0 0,-9-8 8 0 0,2-7-96 0 0,-26 14 0 0 0,-1-9 263 0 0,31-17-315 0 0,1 1-29 0 0,-16 16 146 0 0,28-10-837 0 0,-8-7-187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6:24.23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172 1548 1376 0 0,'0'0'65'0'0,"3"0"643"0"0,4 0-1658 0 0,-6 0 3682 0 0,-1-1 3329 0 0,16 13-4829 0 0,6 1 1344 0 0,-21-13-2498 0 0,-1 0 10 0 0,0 0-9 0 0,1 0-23 0 0,4 1-33 0 0,36-11 649 0 0,-39 10-614 0 0,7-8 8 0 0,13-9-66 0 0,-8 2 192 0 0,0-2 92 0 0,-14 17-32 0 0,1-1-39 0 0,15-19-304 0 0,-14 16 147 0 0,10-6 317 0 0,11 5-32 0 0,0 1-330 0 0,3 2 349 0 0,-12 22-120 0 0,-9-4-186 0 0,-1-8-44 0 0,-3-5 1 0 0,-1-2 44 0 0,0-1 14 0 0,27 23 1354 0 0,-16-16-1357 0 0,-7-4-66 0 0,1-2 0 0 0,-1-1 0 0 0,9 4 0 0 0,8-8 0 0 0,9-1 294 0 0,-25 4-297 0 0,-3 1-50 0 0,4 0 39 0 0,1 0 25 0 0,-1 0 42 0 0,-5 0 17 0 0,13 2 844 0 0,-7-2-898 0 0,-2 4-16 0 0,11 11 75 0 0,-13-9-32 0 0,2 25 147 0 0,-5-30-130 0 0,0-1 0 0 0,0 4-48 0 0,2 1-1 0 0,-2-4 42 0 0,0-1 11 0 0,0 0 0 0 0,2 0-10 0 0,3 1-44 0 0,2 0-10 0 0,17-2 0 0 0,4-10 0 0 0,-23 9 0 0 0,0 0 0 0 0,0 1 0 0 0,0 0 0 0 0,-1 0 0 0 0,1-1 0 0 0,0 1 16 0 0,-1 0 64 0 0,15-1 384 0 0,23 16-282 0 0,-31-7-148 0 0,-7-5-34 0 0,15 3 208 0 0,-18-5-129 0 0,-1 0 9 0 0,3 3-8 0 0,22 21 327 0 0,-13-9-197 0 0,-10-10-198 0 0,-1-3 36 0 0,0 1-25 0 0,-1-3 30 0 0,1 1 1 0 0,3 3-44 0 0,2-1 1 0 0,2-2 32 0 0,0-3-33 0 0,23-3 44 0 0,-3-9-44 0 0,-23 11-10 0 0,0-1 0 0 0,1 3 11 0 0,-4 0 32 0 0,1-3-33 0 0,2-1-10 0 0,11-12 0 0 0,-1-29 0 0 0,11 4 0 0 0,-7 15 0 0 0,-7 6 0 0 0,-9 17 0 0 0,1 0 0 0 0,0 2 0 0 0,0-1 0 0 0,16-8 0 0 0,28-9 0 0 0,-39 11 0 0 0,-2 1 0 0 0,-5 5 0 0 0,-3-1 0 0 0,0 0 0 0 0,-1 0 0 0 0,-12-43 64 0 0,7 26-64 0 0,5 17 0 0 0,-1-11 0 0 0,4-7 0 0 0,2-4 0 0 0,3 8 0 0 0,-4-6 0 0 0,-4 3 0 0 0,-3 6 0 0 0,4 12 0 0 0,-2-1 0 0 0,-34-36 0 0 0,9 37 0 0 0,2 5 0 0 0,25-2 0 0 0,-1 0 0 0 0,1 1 0 0 0,0-1 0 0 0,-1 1 0 0 0,1 0 0 0 0,0-1 0 0 0,-1 1 0 0 0,1 0 0 0 0,0 0 0 0 0,0 0 0 0 0,0 0 0 0 0,-1 0 0 0 0,1 0 0 0 0,0 0 0 0 0,1 0 0 0 0,-1 0 0 0 0,0 0 0 0 0,0 0 0 0 0,0 1 0 0 0,1-1 0 0 0,-1 0 0 0 0,0 1 0 0 0,1-1 0 0 0,-1 1 0 0 0,1-1 0 0 0,0 1 0 0 0,-2 2 0 0 0,-10 13 0 0 0,9-13 0 0 0,3 1 0 0 0,-2 0 0 0 0,0 0 0 0 0,-15 37 0 0 0,12-30 0 0 0,-24 12 262 0 0,8-18-241 0 0,-45 15 32 0 0,33-4-53 0 0,11-15 0 0 0,17-2 0 0 0,-1-2 11 0 0,4 2 32 0 0,-1-2-33 0 0,-2 0-10 0 0,-5-27 496 0 0,9 27-515 0 0,1 0-1 0 0,-1 0 1 0 0,1 0 0 0 0,0 0-1 0 0,-1 0 1 0 0,1 0-1 0 0,0 0 1 0 0,0 0-1 0 0,1 0 1 0 0,-1 0 0 0 0,0-1-1 0 0,1 1 1 0 0,-1 0-1 0 0,1 0 1 0 0,0 0-1 0 0,0 1 1 0 0,0-1 0 0 0,0 0-1 0 0,0 0 1 0 0,1-1 19 0 0,6-17 58 0 0,1-6 16 0 0,-7-19 118 0 0,4-3-192 0 0,2 17 188 0 0,-5-5-112 0 0,-3 19-76 0 0,-7-15 0 0 0,-2 11 0 0 0,8 4 0 0 0,-16-6 0 0 0,-48-17 0 0 0,55 38 76 0 0,8-1-16 0 0,1 3-108 0 0,-5-12 32 0 0,8-3 16 0 0,15-48 16 0 0,-15 57-15 0 0,1-1 0 0 0,-1 1-1 0 0,0 0 1 0 0,0-1 0 0 0,-1 0 0 0 0,0 1-1 0 0,0-1 1 0 0,-1 0 0 0 0,1 1 0 0 0,-2-1-1 0 0,1-3 0 0 0,0 9 75 0 0,0 1-6 0 0,-1-1-15 0 0,0-39-174 0 0,4 25 90 0 0,13-27 30 0 0,0 22 0 0 0,-14 17 0 0 0,10-19 0 0 0,2-4 0 0 0,-12 23 0 0 0,16-27 0 0 0,-11 7 0 0 0,2-58 0 0 0,-24 22 152 0 0,10-8-152 0 0,3 20 0 0 0,1 43 0 0 0,11-27 0 0 0,-13-22 0 0 0,7 19 0 0 0,5 15 0 0 0,-8 0 0 0 0,-1 18 0 0 0,-15-35 0 0 0,-25 20 0 0 0,33 8 0 0 0,-27-11 0 0 0,-15 17 0 0 0,29 11 0 0 0,7 4 0 0 0,-23 43 0 0 0,1 1 0 0 0,18-30 0 0 0,7-12 0 0 0,-9 7 0 0 0,-12-6 192 0 0,27-14-192 0 0,-36 15 0 0 0,1-12 64 0 0,11 3-64 0 0,23-8 0 0 0,-9 6 0 0 0,9-2 0 0 0,-9 6 0 0 0,11-6 0 0 0,1 1 0 0 0,0 25 0 0 0,2-26 0 0 0,0 2 0 0 0,-5 24 0 0 0,0-16 0 0 0,-11 10 0 0 0,-13 5 0 0 0,20-20 0 0 0,-15 15 0 0 0,-33-8 64 0 0,32-8 11 0 0,2-1-22 0 0,-3 6-77 0 0,20-11 24 0 0,0 1 0 0 0,0 0 0 0 0,1 1 0 0 0,2 0 0 0 0,-3-1 0 0 0,2 1 0 0 0,0 0 0 0 0,-1-2 0 0 0,1 2 0 0 0,1 1 0 0 0,-1 0 0 0 0,1 0 0 0 0,-4 11 0 0 0,7-11-13 0 0,0 1-40 0 0,-2-1 39 0 0,4 0 14 0 0,-2 0 0 0 0,0 1 0 0 0,0-1 11 0 0,0-3 32 0 0,3 2-33 0 0,-2 2-10 0 0,5 22 0 0 0,15 10 0 0 0,15-4 0 0 0,-8-15 0 0 0,-19-11 0 0 0,-6 15 168 0 0,-6 15-113 0 0,-7-10 58 0 0,-11 30-193 0 0,10-30 80 0 0,10-22 0 0 0,0-1 0 0 0,-2 1 0 0 0,0-2 0 0 0,-22 36 72 0 0,-8 6-72 0 0,-13 35-88 0 0,42-39 88 0 0,1-23 0 0 0,1-15 0 0 0,1 0 0 0 0,-2 1 0 0 0,2-1 11 0 0,1 0 32 0 0,-2 2-33 0 0,-22 53-10 0 0,24-54 0 0 0,0-1 0 0 0,0 0 0 0 0,1 0 0 0 0,3 1 0 0 0,0-2 11 0 0,1 0 32 0 0,0-1-33 0 0,16-4-10 0 0,88-40 256 0 0,-50 31-192 0 0,-42 5 0 0 0,-10 6-64 0 0,-1 0 22 0 0,21-2 452 0 0,-24 2-728 0 0,16 2 116 0 0,-6 2 228 0 0,-12-4 6 0 0,-1 0 6 0 0,0 0-39 0 0,0 0-160 0 0,0 0-19 0 0,2 1 28 0 0,2 0 81 0 0,-3-1 66 0 0,-1 0 31 0 0,0 0 8 0 0,0 0-34 0 0,0 0-150 0 0,0 0-20 0 0,1 1 24 0 0,2 2 88 0 0,-2-3 96 0 0,-1 0 5 0 0,0 0-47 0 0,0 0-147 0 0,0 0-19 0 0,1 1 24 0 0,2 0 88 0 0,-2-1 96 0 0,-1 0 5 0 0,0 0-47 0 0,0 0-147 0 0,0 0-19 0 0,0 0 46 0 0,0 0 146 0 0,0 0 21 0 0,0 0-47 0 0,5 11-253 0 0,-3-8 133 0 0,-2-2 146 0 0,0-1 21 0 0,0 0-47 0 0,0 13-351 0 0,-5 14 329 0 0,5-27 48 0 0,0 0 21 0 0,2 15-338 0 0,-2-11 231 0 0,1 0 0 0 0,1 11 312 0 0,-1-10-296 0 0,2 3-140 0 0,-3-8 18 0 0,1 1 24 0 0,1 20 188 0 0,-2-20-32 0 0,0 0 2 0 0,-19 32-12 0 0,12-25-64 0 0,-7 8 0 0 0,11-13 0 0 0,-1 0 0 0 0,-6 7 0 0 0,3 1 0 0 0,-19 22 0 0 0,12-11-184 0 0,7-7 312 0 0,7 25 264 0 0,0-38-328 0 0,0-2-22 0 0,6 0-1256 0 0,-5 0-94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6:24.23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172 1548 1376 0 0,'0'0'65'0'0,"3"0"643"0"0,4 0-1658 0 0,-6 0 3682 0 0,-1-1 3329 0 0,16 13-4829 0 0,6 1 1344 0 0,-21-13-2498 0 0,-1 0 10 0 0,0 0-9 0 0,1 0-23 0 0,4 1-33 0 0,36-11 649 0 0,-39 10-614 0 0,7-8 8 0 0,13-9-66 0 0,-8 2 192 0 0,0-2 92 0 0,-14 17-32 0 0,1-1-39 0 0,15-19-304 0 0,-14 16 147 0 0,10-6 317 0 0,11 5-32 0 0,0 1-330 0 0,3 2 349 0 0,-12 22-120 0 0,-9-4-186 0 0,-1-8-44 0 0,-3-5 1 0 0,-1-2 44 0 0,0-1 14 0 0,27 23 1354 0 0,-16-16-1357 0 0,-7-4-66 0 0,1-2 0 0 0,-1-1 0 0 0,9 4 0 0 0,8-8 0 0 0,9-1 294 0 0,-25 4-297 0 0,-3 1-50 0 0,4 0 39 0 0,1 0 25 0 0,-1 0 42 0 0,-5 0 17 0 0,13 2 844 0 0,-7-2-898 0 0,-2 4-16 0 0,11 11 75 0 0,-13-9-32 0 0,2 25 147 0 0,-5-30-130 0 0,0-1 0 0 0,0 4-48 0 0,2 1-1 0 0,-2-4 42 0 0,0-1 11 0 0,0 0 0 0 0,2 0-10 0 0,3 1-44 0 0,2 0-10 0 0,17-2 0 0 0,4-10 0 0 0,-23 9 0 0 0,0 0 0 0 0,0 1 0 0 0,0 0 0 0 0,-1 0 0 0 0,1-1 0 0 0,0 1 16 0 0,-1 0 64 0 0,15-1 384 0 0,23 16-282 0 0,-31-7-148 0 0,-7-5-34 0 0,15 3 208 0 0,-18-5-129 0 0,-1 0 9 0 0,3 3-8 0 0,22 21 327 0 0,-13-9-197 0 0,-10-10-198 0 0,-1-3 36 0 0,0 1-25 0 0,-1-3 30 0 0,1 1 1 0 0,3 3-44 0 0,2-1 1 0 0,2-2 32 0 0,0-3-33 0 0,23-3 44 0 0,-3-9-44 0 0,-23 11-10 0 0,0-1 0 0 0,1 3 11 0 0,-4 0 32 0 0,1-3-33 0 0,2-1-10 0 0,11-12 0 0 0,-1-29 0 0 0,11 4 0 0 0,-7 15 0 0 0,-7 6 0 0 0,-9 17 0 0 0,1 0 0 0 0,0 2 0 0 0,0-1 0 0 0,16-8 0 0 0,28-9 0 0 0,-39 11 0 0 0,-2 1 0 0 0,-5 5 0 0 0,-3-1 0 0 0,0 0 0 0 0,-1 0 0 0 0,-12-43 64 0 0,7 26-64 0 0,5 17 0 0 0,-1-11 0 0 0,4-7 0 0 0,2-4 0 0 0,3 8 0 0 0,-4-6 0 0 0,-4 3 0 0 0,-3 6 0 0 0,4 12 0 0 0,-2-1 0 0 0,-34-36 0 0 0,9 37 0 0 0,2 5 0 0 0,25-2 0 0 0,-1 0 0 0 0,1 1 0 0 0,0-1 0 0 0,-1 1 0 0 0,1 0 0 0 0,0-1 0 0 0,-1 1 0 0 0,1 0 0 0 0,0 0 0 0 0,0 0 0 0 0,0 0 0 0 0,-1 0 0 0 0,1 0 0 0 0,0 0 0 0 0,1 0 0 0 0,-1 0 0 0 0,0 0 0 0 0,0 0 0 0 0,0 1 0 0 0,1-1 0 0 0,-1 0 0 0 0,0 1 0 0 0,1-1 0 0 0,-1 1 0 0 0,1-1 0 0 0,0 1 0 0 0,-2 2 0 0 0,-10 13 0 0 0,9-13 0 0 0,3 1 0 0 0,-2 0 0 0 0,0 0 0 0 0,-15 37 0 0 0,12-30 0 0 0,-24 12 262 0 0,8-18-241 0 0,-45 15 32 0 0,33-4-53 0 0,11-15 0 0 0,17-2 0 0 0,-1-2 11 0 0,4 2 32 0 0,-1-2-33 0 0,-2 0-10 0 0,-5-27 496 0 0,9 27-515 0 0,1 0-1 0 0,-1 0 1 0 0,1 0 0 0 0,0 0-1 0 0,-1 0 1 0 0,1 0-1 0 0,0 0 1 0 0,0 0-1 0 0,1 0 1 0 0,-1 0 0 0 0,0-1-1 0 0,1 1 1 0 0,-1 0-1 0 0,1 0 1 0 0,0 0-1 0 0,0 1 1 0 0,0-1 0 0 0,0 0-1 0 0,0 0 1 0 0,1-1 19 0 0,6-17 58 0 0,1-6 16 0 0,-7-19 118 0 0,4-3-192 0 0,2 17 188 0 0,-5-5-112 0 0,-3 19-76 0 0,-7-15 0 0 0,-2 11 0 0 0,8 4 0 0 0,-16-6 0 0 0,-48-17 0 0 0,55 38 76 0 0,8-1-16 0 0,1 3-108 0 0,-5-12 32 0 0,8-3 16 0 0,15-48 16 0 0,-15 57-15 0 0,1-1 0 0 0,-1 1-1 0 0,0 0 1 0 0,0-1 0 0 0,-1 0 0 0 0,0 1-1 0 0,0-1 1 0 0,-1 0 0 0 0,1 1 0 0 0,-2-1-1 0 0,1-3 0 0 0,0 9 75 0 0,0 1-6 0 0,-1-1-15 0 0,0-39-174 0 0,4 25 90 0 0,13-27 30 0 0,0 22 0 0 0,-14 17 0 0 0,10-19 0 0 0,2-4 0 0 0,-12 23 0 0 0,16-27 0 0 0,-11 7 0 0 0,2-58 0 0 0,-24 22 152 0 0,10-8-152 0 0,3 20 0 0 0,1 43 0 0 0,11-27 0 0 0,-13-22 0 0 0,7 19 0 0 0,5 15 0 0 0,-8 0 0 0 0,-1 18 0 0 0,-15-35 0 0 0,-25 20 0 0 0,33 8 0 0 0,-27-11 0 0 0,-15 17 0 0 0,29 11 0 0 0,7 4 0 0 0,-23 43 0 0 0,1 1 0 0 0,18-30 0 0 0,7-12 0 0 0,-9 7 0 0 0,-12-6 192 0 0,27-14-192 0 0,-36 15 0 0 0,1-12 64 0 0,11 3-64 0 0,23-8 0 0 0,-9 6 0 0 0,9-2 0 0 0,-9 6 0 0 0,11-6 0 0 0,1 1 0 0 0,0 25 0 0 0,2-26 0 0 0,0 2 0 0 0,-5 24 0 0 0,0-16 0 0 0,-11 10 0 0 0,-13 5 0 0 0,20-20 0 0 0,-15 15 0 0 0,-33-8 64 0 0,32-8 11 0 0,2-1-22 0 0,-3 6-77 0 0,20-11 24 0 0,0 1 0 0 0,0 0 0 0 0,1 1 0 0 0,2 0 0 0 0,-3-1 0 0 0,2 1 0 0 0,0 0 0 0 0,-1-2 0 0 0,1 2 0 0 0,1 1 0 0 0,-1 0 0 0 0,1 0 0 0 0,-4 11 0 0 0,7-11-13 0 0,0 1-40 0 0,-2-1 39 0 0,4 0 14 0 0,-2 0 0 0 0,0 1 0 0 0,0-1 11 0 0,0-3 32 0 0,3 2-33 0 0,-2 2-10 0 0,5 22 0 0 0,15 10 0 0 0,15-4 0 0 0,-8-15 0 0 0,-19-11 0 0 0,-6 15 168 0 0,-6 15-113 0 0,-7-10 58 0 0,-11 30-193 0 0,10-30 80 0 0,10-22 0 0 0,0-1 0 0 0,-2 1 0 0 0,0-2 0 0 0,-22 36 72 0 0,-8 6-72 0 0,-13 35-88 0 0,42-39 88 0 0,1-23 0 0 0,1-15 0 0 0,1 0 0 0 0,-2 1 0 0 0,2-1 11 0 0,1 0 32 0 0,-2 2-33 0 0,-22 53-10 0 0,24-54 0 0 0,0-1 0 0 0,0 0 0 0 0,1 0 0 0 0,3 1 0 0 0,0-2 11 0 0,1 0 32 0 0,0-1-33 0 0,16-4-10 0 0,88-40 256 0 0,-50 31-192 0 0,-42 5 0 0 0,-10 6-64 0 0,-1 0 22 0 0,21-2 452 0 0,-24 2-728 0 0,16 2 116 0 0,-6 2 228 0 0,-12-4 6 0 0,-1 0 6 0 0,0 0-39 0 0,0 0-160 0 0,0 0-19 0 0,2 1 28 0 0,2 0 81 0 0,-3-1 66 0 0,-1 0 31 0 0,0 0 8 0 0,0 0-34 0 0,0 0-150 0 0,0 0-20 0 0,1 1 24 0 0,2 2 88 0 0,-2-3 96 0 0,-1 0 5 0 0,0 0-47 0 0,0 0-147 0 0,0 0-19 0 0,1 1 24 0 0,2 0 88 0 0,-2-1 96 0 0,-1 0 5 0 0,0 0-47 0 0,0 0-147 0 0,0 0-19 0 0,0 0 46 0 0,0 0 146 0 0,0 0 21 0 0,0 0-47 0 0,5 11-253 0 0,-3-8 133 0 0,-2-2 146 0 0,0-1 21 0 0,0 0-47 0 0,0 13-351 0 0,-5 14 329 0 0,5-27 48 0 0,0 0 21 0 0,2 15-338 0 0,-2-11 231 0 0,1 0 0 0 0,1 11 312 0 0,-1-10-296 0 0,2 3-140 0 0,-3-8 18 0 0,1 1 24 0 0,1 20 188 0 0,-2-20-32 0 0,0 0 2 0 0,-19 32-12 0 0,12-25-64 0 0,-7 8 0 0 0,11-13 0 0 0,-1 0 0 0 0,-6 7 0 0 0,3 1 0 0 0,-19 22 0 0 0,12-11-184 0 0,7-7 312 0 0,7 25 264 0 0,0-38-328 0 0,0-2-22 0 0,6 0-1256 0 0,-5 0-94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7:12.27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33 526 1376 0 0,'0'0'363'0'0,"0"0"986"0"0,0 0 438 0 0,0 0 90 0 0,0 0-208 0 0,0 0-920 0 0,0 0-407 0 0,0 0-81 0 0,0 0-21 0 0,16-6 6354 0 0,-15 6-6503 0 0,16-5 120 0 0,21-1-41 0 0,-36 6-95 0 0,-2 0-6 0 0,13 0 670 0 0,27 2-168 0 0,-37-2-518 0 0,3 0-28 0 0,14 0 114 0 0,-19 0-70 0 0,27 10 991 0 0,15 7-17 0 0,-14 1-958 0 0,-25-15-74 0 0,-2-1 48 0 0,-1-1 26 0 0,11 11 600 0 0,-8-6-665 0 0,-4-5 79 0 0,1-1-24 0 0,5 3 30 0 0,-6-3-36 0 0,11 3 247 0 0,13-14-229 0 0,3-13-34 0 0,13-29-53 0 0,-25 25 75 0 0,-3 10 32 0 0,-12 16-150 0 0,7-14 47 0 0,-5 13 71 0 0,-2 1 3 0 0,1-1-51 0 0,13-12 90 0 0,-3 4-117 0 0,-1-10 0 0 0,-8 16 0 0 0,19-43 0 0 0,-2 11 0 0 0,-17 32 0 0 0,-1 1 0 0 0,1-2 0 0 0,0 1 0 0 0,10-32 0 0 0,-9 32 0 0 0,1 1 0 0 0,-1 0 0 0 0,-1 0 0 0 0,0 0 0 0 0,-1-1 0 0 0,-1 1 0 0 0,0-2 0 0 0,0 1 0 0 0,-1 1 0 0 0,-1 0 0 0 0,0 0 0 0 0,0 0 0 0 0,-12-5 0 0 0,10 9 0 0 0,-2-1 0 0 0,1 0 0 0 0,0 1 0 0 0,-47 6 0 0 0,16 5 0 0 0,31-9 0 0 0,-27 5 64 0 0,27-6-64 0 0,0 0 0 0 0,0 0 0 0 0,-1-1-12 0 0,-5 0-48 0 0,7-2 60 0 0,7-23 0 0 0,29-2 0 0 0,-10 8 0 0 0,-18 16 0 0 0,13-12 0 0 0,-5-3 11 0 0,-14-13 53 0 0,1 29-21 0 0,-22-28 31 0 0,-25 8-74 0 0,25 27 0 0 0,-15 4 0 0 0,23-7 0 0 0,-3 6 0 0 0,-6 4 0 0 0,-12-5 0 0 0,17 2 0 0 0,17-8 0 0 0,-20 8 0 0 0,-35 14-96 0 0,-1 4 118 0 0,57-26 22 0 0,1-1 25 0 0,-5 3-4 0 0,2-1-77 0 0,-7 9 0 0 0,-10 17-60 0 0,9-16 72 0 0,-6 10 0 0 0,14-19 0 0 0,2 2 0 0 0,7 29 0 0 0,-5-30 11 0 0,29 19 730 0 0,-21-2-973 0 0,-2-2 371 0 0,-4-4-22 0 0,-1 4-63 0 0,-6 16 100 0 0,-5-8 62 0 0,8-26-280 0 0,1 16 120 0 0,2 2-56 0 0,-3-13 0 0 0,-6 23 11 0 0,6-28 32 0 0,1 3-33 0 0,1 1-10 0 0,7 15 168 0 0,-7-16-157 0 0,-1-3 42 0 0,0-1 1 0 0,2 2-44 0 0,0 1-68 0 0,-2-2-246 0 0,1-1-106 0 0,5-3-26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7:12.27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33 526 1376 0 0,'0'0'363'0'0,"0"0"986"0"0,0 0 438 0 0,0 0 90 0 0,0 0-208 0 0,0 0-920 0 0,0 0-407 0 0,0 0-81 0 0,0 0-21 0 0,16-6 6354 0 0,-15 6-6503 0 0,16-5 120 0 0,21-1-41 0 0,-36 6-95 0 0,-2 0-6 0 0,13 0 670 0 0,27 2-168 0 0,-37-2-518 0 0,3 0-28 0 0,14 0 114 0 0,-19 0-70 0 0,27 10 991 0 0,15 7-17 0 0,-14 1-958 0 0,-25-15-74 0 0,-2-1 48 0 0,-1-1 26 0 0,11 11 600 0 0,-8-6-665 0 0,-4-5 79 0 0,1-1-24 0 0,5 3 30 0 0,-6-3-36 0 0,11 3 247 0 0,13-14-229 0 0,3-13-34 0 0,13-29-53 0 0,-25 25 75 0 0,-3 10 32 0 0,-12 16-150 0 0,7-14 47 0 0,-5 13 71 0 0,-2 1 3 0 0,1-1-51 0 0,13-12 90 0 0,-3 4-117 0 0,-1-10 0 0 0,-8 16 0 0 0,19-43 0 0 0,-2 11 0 0 0,-17 32 0 0 0,-1 1 0 0 0,1-2 0 0 0,0 1 0 0 0,10-32 0 0 0,-9 32 0 0 0,1 1 0 0 0,-1 0 0 0 0,-1 0 0 0 0,0 0 0 0 0,-1-1 0 0 0,-1 1 0 0 0,0-2 0 0 0,0 1 0 0 0,-1 1 0 0 0,-1 0 0 0 0,0 0 0 0 0,0 0 0 0 0,-12-5 0 0 0,10 9 0 0 0,-2-1 0 0 0,1 0 0 0 0,0 1 0 0 0,-47 6 0 0 0,16 5 0 0 0,31-9 0 0 0,-27 5 64 0 0,27-6-64 0 0,0 0 0 0 0,0 0 0 0 0,-1-1-12 0 0,-5 0-48 0 0,7-2 60 0 0,7-23 0 0 0,29-2 0 0 0,-10 8 0 0 0,-18 16 0 0 0,13-12 0 0 0,-5-3 11 0 0,-14-13 53 0 0,1 29-21 0 0,-22-28 31 0 0,-25 8-74 0 0,25 27 0 0 0,-15 4 0 0 0,23-7 0 0 0,-3 6 0 0 0,-6 4 0 0 0,-12-5 0 0 0,17 2 0 0 0,17-8 0 0 0,-20 8 0 0 0,-35 14-96 0 0,-1 4 118 0 0,57-26 22 0 0,1-1 25 0 0,-5 3-4 0 0,2-1-77 0 0,-7 9 0 0 0,-10 17-60 0 0,9-16 72 0 0,-6 10 0 0 0,14-19 0 0 0,2 2 0 0 0,7 29 0 0 0,-5-30 11 0 0,29 19 730 0 0,-21-2-973 0 0,-2-2 371 0 0,-4-4-22 0 0,-1 4-63 0 0,-6 16 100 0 0,-5-8 62 0 0,8-26-280 0 0,1 16 120 0 0,2 2-56 0 0,-3-13 0 0 0,-6 23 11 0 0,6-28 32 0 0,1 3-33 0 0,1 1-10 0 0,7 15 168 0 0,-7-16-157 0 0,-1-3 42 0 0,0-1 1 0 0,2 2-44 0 0,0 1-68 0 0,-2-2-246 0 0,1-1-106 0 0,5-3-26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7:24.560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212 1094 2304 0 0,'0'0'351'0'0,"0"0"631"0"0,0 0 276 0 0,0 0 56 0 0,0 0-86 0 0,0 0-415 0 0,0 0-186 0 0,0 0-34 0 0,0 0-34 0 0,0 0-114 0 0,0 0-49 0 0,0 0-10 0 0,0 0-42 0 0,0 0-168 0 0,0 0-75 0 0,0 0-18 0 0,0 0-3 0 0,0 0 0 0 0,0 0 0 0 0,0 0 0 0 0,0 0 20 0 0,0 0 84 0 0,0 0 37 0 0,0 0 10 0 0,0 0 23 0 0,0 0 96 0 0,0 0 39 0 0,0 0 10 0 0,0 0-7 0 0,0 0-32 0 0,0 0-10 0 0,0 0-4 0 0,17-1 1301 0 0,53-25-583 0 0,-35 14-184 0 0,-7 3-225 0 0,-9 0-408 0 0,13 2 30 0 0,-26 7-234 0 0,2 1-33 0 0,0 1-10 0 0,-1-2 0 0 0,0 2 0 0 0,-1-1 11 0 0,0 1 48 0 0,0 0 31 0 0,22-1 198 0 0,-12-4-224 0 0,-12 5 0 0 0,-4-2 18 0 0,0 0 72 0 0,30 0 152 0 0,4-45 256 0 0,-14 24-498 0 0,15-3-64 0 0,-13 23 0 0 0,106-1 454 0 0,-100-2-268 0 0,10 2 330 0 0,-37 1-456 0 0,2 0 12 0 0,-2 0-1 0 0,15-6 133 0 0,-15 6-161 0 0,7-10-22 0 0,3-11 32 0 0,3 0 65 0 0,2-5-108 0 0,-13 4-10 0 0,30-62 0 0 0,-32 43 0 0 0,0 16 50 0 0,-5-1-124 0 0,1 4 202 0 0,0 10-192 0 0,11-14 136 0 0,11 12-72 0 0,2 0 0 0 0,55-18 0 0 0,-62 24 0 0 0,-11 5 0 0 0,20-42 0 0 0,-20 29 0 0 0,-13-49 0 0 0,3 28 0 0 0,5 36 0 0 0,-2 0 0 0 0,1 0 0 0 0,0 1 0 0 0,1-1 0 0 0,0 0 0 0 0,-12-9 0 0 0,-36 6 112 0 0,36-4-192 0 0,-16 5 87 0 0,27 4-11 0 0,2 0 47 0 0,-32-6-97 0 0,2 6 54 0 0,26 0 0 0 0,-25 10 0 0 0,27-7 0 0 0,-16 7 0 0 0,-21 9 0 0 0,7 7 0 0 0,3-10 56 0 0,20-11-56 0 0,7-3 16 0 0,-33-17-32 0 0,32 12 16 0 0,1-13 0 0 0,5 11 0 0 0,-2 0 0 0 0,0 3-2 0 0,1 0 0 0 0,-1 0-1 0 0,0 0 1 0 0,0 1 0 0 0,1-1-1 0 0,-1 0 1 0 0,1 0 0 0 0,0 1-1 0 0,-1-1 1 0 0,1 0 0 0 0,0 1-1 0 0,0-1 1 0 0,0 1 0 0 0,0-1-1 0 0,0 1 1 0 0,1-1 0 0 0,-1 1-1 0 0,0 0 1 0 0,1-1 0 0 0,-1 1-1 0 0,1 0 1 0 0,-1 0 0 0 0,1 0-1 0 0,-1 0 1 0 0,1 1 0 0 0,0-1-1 0 0,1 0 3 0 0,-2 0-1 0 0,55-34 92 0 0,-36 24-198 0 0,1-4 107 0 0,-10-4 0 0 0,-5-17 0 0 0,-11 5 0 0 0,3-3 0 0 0,2 11 0 0 0,-7 10 0 0 0,4 9 0 0 0,2 2 0 0 0,-1-1 0 0 0,0 0 0 0 0,0 1 0 0 0,0-1 0 0 0,0 1 0 0 0,0 0 0 0 0,0 0 0 0 0,-1 0 0 0 0,1 0 0 0 0,-1 0 0 0 0,1 0 0 0 0,-1 1 0 0 0,0-1 0 0 0,0 1 0 0 0,1 0 0 0 0,-1 0 0 0 0,-2-1 0 0 0,2 1 0 0 0,-28-9 0 0 0,-28 8 71 0 0,56 2-86 0 0,-1-1 15 0 0,0 0 0 0 0,-25 5 0 0 0,24-2 0 0 0,-2 1 0 0 0,3-2 11 0 0,-21 3-22 0 0,-19-4 83 0 0,20-21-72 0 0,9 10 0 0 0,-16 1-72 0 0,3 18 72 0 0,-8 4 0 0 0,9-9 0 0 0,24-1-10 0 0,12 21-44 0 0,12 24 54 0 0,-15-31 0 0 0,-10 8 0 0 0,2-20 0 0 0,-9 4 0 0 0,-23-2 192 0 0,29-6-192 0 0,1 0 0 0 0,1 0 0 0 0,-1 0 0 0 0,-2 0 0 0 0,-24 3 0 0 0,-11-1 0 0 0,35-2 0 0 0,1-2 0 0 0,-1 2 0 0 0,0-2 0 0 0,1 1-10 0 0,-1 1-33 0 0,-31-1 32 0 0,33-1 11 0 0,-42-7 0 0 0,42 9 0 0 0,1 0 0 0 0,-1-2 0 0 0,1 0 0 0 0,-14-2 0 0 0,13 3 0 0 0,0 1 0 0 0,1-1 0 0 0,-2 0 0 0 0,-25-9 64 0 0,-2 9-64 0 0,-6 10 0 0 0,34-8 0 0 0,-10-1-10 0 0,14 0-49 0 0,0 0-5 0 0,0 0 91 0 0,16 14-17 0 0,29 27 54 0 0,-42-37-64 0 0,8 15 0 0 0,-6-11 0 0 0,-5 16 0 0 0,-2 14-10 0 0,4-17 10 0 0,1-5-54 0 0,-1-11 54 0 0,0 1 0 0 0,1 0 0 0 0,1-1 0 0 0,-1 1 0 0 0,-1 0 0 0 0,0 0 0 0 0,1-1 0 0 0,1 1 0 0 0,-1 0 0 0 0,0-2 0 0 0,1 1 0 0 0,-1-1 0 0 0,0 0 0 0 0,-2 2 0 0 0,1 1 0 0 0,-1-1 0 0 0,-1-1 0 0 0,0-1 11 0 0,0-2 32 0 0,18 14-22 0 0,-17-15 22 0 0,1 2-33 0 0,17 10-10 0 0,10 2 0 0 0,-8-3 0 0 0,-19-9 0 0 0,0 1 0 0 0,1 0 11 0 0,6 8 53 0 0,-8-11-32 0 0,-2-1-64 0 0,0 4 21 0 0,2 1 11 0 0,-3-1 11 0 0,2-2 42 0 0,3 19 11 0 0,-1-13-74 0 0,0-4 20 0 0,1-2-10 0 0,-1 0 0 0 0,0 1 0 0 0,0 3 0 0 0,11 15 0 0 0,-9 4 0 0 0,-3-21 0 0 0,9 9 0 0 0,-7-9 0 0 0,0-2 0 0 0,2 0 0 0 0,1-1 0 0 0,-1 0 11 0 0,-4 0 32 0 0,3 3-33 0 0,1-1-10 0 0,6 9 0 0 0,-10-6 0 0 0,-12 22 0 0 0,-12-1 114 0 0,12-21-100 0 0,8-3-14 0 0,0 1 0 0 0,0-1 11 0 0,2-2 42 0 0,1 0 1 0 0,0 4-44 0 0,-2 1-10 0 0,-1 24 64 0 0,1-11-64 0 0,0 10 64 0 0,1-24-64 0 0,-1 1 0 0 0,0-2 0 0 0,0 0 11 0 0,-13 22 42 0 0,1-7-53 0 0,10-17 0 0 0,0 0 0 0 0,1 2 0 0 0,0-2 11 0 0,2-1 32 0 0,-2 1-33 0 0,2 1 1 0 0,1-1 32 0 0,0 35 31 0 0,7 3 318 0 0,0-20-117 0 0,-2-12-222 0 0,-4-4-53 0 0,-1 1 0 0 0,1 16 8 0 0,0-16-8 0 0,3 1 0 0 0,-1-1 0 0 0,-1 1 0 0 0,0 0 11 0 0,0 0 48 0 0,-2-5 27 0 0,0-1-11 0 0,0 0-10 0 0,0 0-155 0 0,0 0-653 0 0,0 0-296 0 0,0 0-66 0 0,0 0-14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7:24.560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212 1094 2304 0 0,'0'0'351'0'0,"0"0"631"0"0,0 0 276 0 0,0 0 56 0 0,0 0-86 0 0,0 0-415 0 0,0 0-186 0 0,0 0-34 0 0,0 0-34 0 0,0 0-114 0 0,0 0-49 0 0,0 0-10 0 0,0 0-42 0 0,0 0-168 0 0,0 0-75 0 0,0 0-18 0 0,0 0-3 0 0,0 0 0 0 0,0 0 0 0 0,0 0 0 0 0,0 0 20 0 0,0 0 84 0 0,0 0 37 0 0,0 0 10 0 0,0 0 23 0 0,0 0 96 0 0,0 0 39 0 0,0 0 10 0 0,0 0-7 0 0,0 0-32 0 0,0 0-10 0 0,0 0-4 0 0,17-1 1301 0 0,53-25-583 0 0,-35 14-184 0 0,-7 3-225 0 0,-9 0-408 0 0,13 2 30 0 0,-26 7-234 0 0,2 1-33 0 0,0 1-10 0 0,-1-2 0 0 0,0 2 0 0 0,-1-1 11 0 0,0 1 48 0 0,0 0 31 0 0,22-1 198 0 0,-12-4-224 0 0,-12 5 0 0 0,-4-2 18 0 0,0 0 72 0 0,30 0 152 0 0,4-45 256 0 0,-14 24-498 0 0,15-3-64 0 0,-13 23 0 0 0,106-1 454 0 0,-100-2-268 0 0,10 2 330 0 0,-37 1-456 0 0,2 0 12 0 0,-2 0-1 0 0,15-6 133 0 0,-15 6-161 0 0,7-10-22 0 0,3-11 32 0 0,3 0 65 0 0,2-5-108 0 0,-13 4-10 0 0,30-62 0 0 0,-32 43 0 0 0,0 16 50 0 0,-5-1-124 0 0,1 4 202 0 0,0 10-192 0 0,11-14 136 0 0,11 12-72 0 0,2 0 0 0 0,55-18 0 0 0,-62 24 0 0 0,-11 5 0 0 0,20-42 0 0 0,-20 29 0 0 0,-13-49 0 0 0,3 28 0 0 0,5 36 0 0 0,-2 0 0 0 0,1 0 0 0 0,0 1 0 0 0,1-1 0 0 0,0 0 0 0 0,-12-9 0 0 0,-36 6 112 0 0,36-4-192 0 0,-16 5 87 0 0,27 4-11 0 0,2 0 47 0 0,-32-6-97 0 0,2 6 54 0 0,26 0 0 0 0,-25 10 0 0 0,27-7 0 0 0,-16 7 0 0 0,-21 9 0 0 0,7 7 0 0 0,3-10 56 0 0,20-11-56 0 0,7-3 16 0 0,-33-17-32 0 0,32 12 16 0 0,1-13 0 0 0,5 11 0 0 0,-2 0 0 0 0,0 3-2 0 0,1 0 0 0 0,-1 0-1 0 0,0 0 1 0 0,0 1 0 0 0,1-1-1 0 0,-1 0 1 0 0,1 0 0 0 0,0 1-1 0 0,-1-1 1 0 0,1 0 0 0 0,0 1-1 0 0,0-1 1 0 0,0 1 0 0 0,0-1-1 0 0,0 1 1 0 0,1-1 0 0 0,-1 1-1 0 0,0 0 1 0 0,1-1 0 0 0,-1 1-1 0 0,1 0 1 0 0,-1 0 0 0 0,1 0-1 0 0,-1 0 1 0 0,1 1 0 0 0,0-1-1 0 0,1 0 3 0 0,-2 0-1 0 0,55-34 92 0 0,-36 24-198 0 0,1-4 107 0 0,-10-4 0 0 0,-5-17 0 0 0,-11 5 0 0 0,3-3 0 0 0,2 11 0 0 0,-7 10 0 0 0,4 9 0 0 0,2 2 0 0 0,-1-1 0 0 0,0 0 0 0 0,0 1 0 0 0,0-1 0 0 0,0 1 0 0 0,0 0 0 0 0,0 0 0 0 0,-1 0 0 0 0,1 0 0 0 0,-1 0 0 0 0,1 0 0 0 0,-1 1 0 0 0,0-1 0 0 0,0 1 0 0 0,1 0 0 0 0,-1 0 0 0 0,-2-1 0 0 0,2 1 0 0 0,-28-9 0 0 0,-28 8 71 0 0,56 2-86 0 0,-1-1 15 0 0,0 0 0 0 0,-25 5 0 0 0,24-2 0 0 0,-2 1 0 0 0,3-2 11 0 0,-21 3-22 0 0,-19-4 83 0 0,20-21-72 0 0,9 10 0 0 0,-16 1-72 0 0,3 18 72 0 0,-8 4 0 0 0,9-9 0 0 0,24-1-10 0 0,12 21-44 0 0,12 24 54 0 0,-15-31 0 0 0,-10 8 0 0 0,2-20 0 0 0,-9 4 0 0 0,-23-2 192 0 0,29-6-192 0 0,1 0 0 0 0,1 0 0 0 0,-1 0 0 0 0,-2 0 0 0 0,-24 3 0 0 0,-11-1 0 0 0,35-2 0 0 0,1-2 0 0 0,-1 2 0 0 0,0-2 0 0 0,1 1-10 0 0,-1 1-33 0 0,-31-1 32 0 0,33-1 11 0 0,-42-7 0 0 0,42 9 0 0 0,1 0 0 0 0,-1-2 0 0 0,1 0 0 0 0,-14-2 0 0 0,13 3 0 0 0,0 1 0 0 0,1-1 0 0 0,-2 0 0 0 0,-25-9 64 0 0,-2 9-64 0 0,-6 10 0 0 0,34-8 0 0 0,-10-1-10 0 0,14 0-49 0 0,0 0-5 0 0,0 0 91 0 0,16 14-17 0 0,29 27 54 0 0,-42-37-64 0 0,8 15 0 0 0,-6-11 0 0 0,-5 16 0 0 0,-2 14-10 0 0,4-17 10 0 0,1-5-54 0 0,-1-11 54 0 0,0 1 0 0 0,1 0 0 0 0,1-1 0 0 0,-1 1 0 0 0,-1 0 0 0 0,0 0 0 0 0,1-1 0 0 0,1 1 0 0 0,-1 0 0 0 0,0-2 0 0 0,1 1 0 0 0,-1-1 0 0 0,0 0 0 0 0,-2 2 0 0 0,1 1 0 0 0,-1-1 0 0 0,-1-1 0 0 0,0-1 11 0 0,0-2 32 0 0,18 14-22 0 0,-17-15 22 0 0,1 2-33 0 0,17 10-10 0 0,10 2 0 0 0,-8-3 0 0 0,-19-9 0 0 0,0 1 0 0 0,1 0 11 0 0,6 8 53 0 0,-8-11-32 0 0,-2-1-64 0 0,0 4 21 0 0,2 1 11 0 0,-3-1 11 0 0,2-2 42 0 0,3 19 11 0 0,-1-13-74 0 0,0-4 20 0 0,1-2-10 0 0,-1 0 0 0 0,0 1 0 0 0,0 3 0 0 0,11 15 0 0 0,-9 4 0 0 0,-3-21 0 0 0,9 9 0 0 0,-7-9 0 0 0,0-2 0 0 0,2 0 0 0 0,1-1 0 0 0,-1 0 11 0 0,-4 0 32 0 0,3 3-33 0 0,1-1-10 0 0,6 9 0 0 0,-10-6 0 0 0,-12 22 0 0 0,-12-1 114 0 0,12-21-100 0 0,8-3-14 0 0,0 1 0 0 0,0-1 11 0 0,2-2 42 0 0,1 0 1 0 0,0 4-44 0 0,-2 1-10 0 0,-1 24 64 0 0,1-11-64 0 0,0 10 64 0 0,1-24-64 0 0,-1 1 0 0 0,0-2 0 0 0,0 0 11 0 0,-13 22 42 0 0,1-7-53 0 0,10-17 0 0 0,0 0 0 0 0,1 2 0 0 0,0-2 11 0 0,2-1 32 0 0,-2 1-33 0 0,2 1 1 0 0,1-1 32 0 0,0 35 31 0 0,7 3 318 0 0,0-20-117 0 0,-2-12-222 0 0,-4-4-53 0 0,-1 1 0 0 0,1 16 8 0 0,0-16-8 0 0,3 1 0 0 0,-1-1 0 0 0,-1 1 0 0 0,0 0 11 0 0,0 0 48 0 0,-2-5 27 0 0,0-1-11 0 0,0 0-10 0 0,0 0-155 0 0,0 0-653 0 0,0 0-296 0 0,0 0-66 0 0,0 0-14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7:02.884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1169 1840 0 0,'0'0'317'0'0,"0"0"661"0"0,0 0 286 0 0,0 0 58 0 0,13-12 1437 0 0,-12 12-2503 0 0,29-17 3632 0 0,26 0-2194 0 0,-14 11-986 0 0,-42 6-654 0 0,42-11 2705 0 0,8-9-1949 0 0,-48 19-752 0 0,1-1-46 0 0,2-1-12 0 0,0-1 11 0 0,-2 0 32 0 0,1 2-22 0 0,3-10 424 0 0,-6 11-365 0 0,0 0-53 0 0,0 0 16 0 0,2-3-33 0 0,1 0-10 0 0,34-19 0 0 0,-19 17 64 0 0,-14 6-64 0 0,69-9 400 0 0,-8 3-81 0 0,-50 6-326 0 0,-13-1 7 0 0,1-2 11 0 0,-4 2 42 0 0,0 1 11 0 0,1 0 4 0 0,3 0 18 0 0,32-21 144 0 0,-32 19-240 0 0,-1-2-33 0 0,-1 0 48 0 0,22-34 491 0 0,-24 37-489 0 0,1 1 0 0 0,-1-1 0 0 0,0 0 0 0 0,1 0 0 0 0,-1 0 0 0 0,0 0-1 0 0,0 0 1 0 0,1 0 0 0 0,-1 0 0 0 0,0 0 0 0 0,0 0 0 0 0,0 0 0 0 0,0 0 0 0 0,0 0-1 0 0,0 0 1 0 0,-1 0 0 0 0,1 0 0 0 0,0 0 0 0 0,0 0 0 0 0,-1 0 0 0 0,1 0 0 0 0,-1 1-1 0 0,1-1 1 0 0,-1 0 0 0 0,1 0 0 0 0,-1 0 0 0 0,1 0 0 0 0,-1 1 0 0 0,0-1 0 0 0,1 0-1 0 0,-1 1 1 0 0,-1-1-7 0 0,2 0 74 0 0,0 1 66 0 0,-5-10 354 0 0,3 5-494 0 0,-36-48 60 0 0,26 26 166 0 0,2-23 152 0 0,5 5-207 0 0,1-26-86 0 0,-1 35-85 0 0,16 19-60 0 0,-7 13 48 0 0,15 4-52 0 0,-13 2 64 0 0,0 1 0 0 0,-1-2 0 0 0,1 1 0 0 0,-1 0 0 0 0,0-2 0 0 0,1 1 0 0 0,-2 0 0 0 0,3-2 0 0 0,-1 0 0 0 0,-1 1 0 0 0,2 0 0 0 0,15-11 0 0 0,-3-9 64 0 0,-15 15-64 0 0,14-13 0 0 0,8 1 0 0 0,0 1-80 0 0,4-6 144 0 0,3-4-64 0 0,-21 15 0 0 0,-2 1 0 0 0,18-21 0 0 0,-26 28 0 0 0,-1 0 11 0 0,6-10 42 0 0,9-6-53 0 0,1-9 0 0 0,-7 7 11 0 0,-10 3 42 0 0,0-8-53 0 0,-1 24 5 0 0,1 0 1 0 0,-1 1-1 0 0,0-1 0 0 0,1 1 0 0 0,-1-1 0 0 0,0 0 0 0 0,0 1 0 0 0,0-1 0 0 0,0 1 0 0 0,0 0 0 0 0,0-1 1 0 0,-1 1-1 0 0,1 0 0 0 0,0 0 0 0 0,-1 0 0 0 0,1-1 0 0 0,-1 2 0 0 0,1-1 0 0 0,-1 0 0 0 0,1 0 0 0 0,-1 0 1 0 0,0 1-1 0 0,0-1-5 0 0,-24-13 10 0 0,-2 11-10 0 0,11-2 64 0 0,-5 2-64 0 0,12-8 147 0 0,7 7-104 0 0,2 0-33 0 0,-4 0-10 0 0,1 0 0 0 0,2 1 0 0 0,-18-41 0 0 0,18 40 0 0 0,0 2 0 0 0,-1-2 0 0 0,1-1 0 0 0,0 1 0 0 0,-1 0 0 0 0,-2-17 0 0 0,-21-18 0 0 0,25 37 1 0 0,0 0 0 0 0,-1 0 0 0 0,0 0-1 0 0,1 0 1 0 0,-1 0 0 0 0,0 1 0 0 0,0-1 0 0 0,0 1-1 0 0,0-1 1 0 0,0 1 0 0 0,0-1 0 0 0,0 1-1 0 0,-1 0 1 0 0,1 0 0 0 0,0 0 0 0 0,-1 0 0 0 0,1 1-1 0 0,-1-1 1 0 0,1 1 0 0 0,-1-1-1 0 0,-4 0 0 0 0,-23-22 0 0 0,1 15 0 0 0,25 7 0 0 0,0 2 0 0 0,1 1 0 0 0,-1 0 0 0 0,0 2 0 0 0,-2-2-14 0 0,5-2-56 0 0,-15 9 90 0 0,12-5-20 0 0,-2-2 0 0 0,1 0 0 0 0,0 1 0 0 0,1 0 0 0 0,0-1-14 0 0,-15 5-62 0 0,13-5 86 0 0,2 2-26 0 0,4-4-60 0 0,-3 6 0 0 0,-12 10 162 0 0,-10 8-40 0 0,25-23-114 0 0,-12 9 220 0 0,-10 7-152 0 0,18-17 0 0 0,1 2 0 0 0,-1 0 0 0 0,1 0 0 0 0,0-1 0 0 0,-22 26 0 0 0,-4 17-184 0 0,20-33 184 0 0,9-6 19 0 0,0-4 70 0 0,-10 28 65 0 0,3-12-104 0 0,7-13-39 0 0,0-2 32 0 0,-8 26 55 0 0,7-25-83 0 0,0-2 65 0 0,1-1 44 0 0,0 0 17 0 0,0 0-34 0 0,0 0-158 0 0,0 0-69 0 0,0 0-9 0 0,0 1 17 0 0,-3 2 109 0 0,2-3 103 0 0,1 0 20 0 0,0 0 0 0 0,0 0-30 0 0,0 0-130 0 0,-3 5-263 0 0,1-1 284 0 0,0 0 34 0 0,2-3 60 0 0,-7 8 217 0 0,7-8-352 0 0,0-1-39 0 0,0 0-12 0 0,-1 1 18 0 0,-1 1 74 0 0,-61 32 89 0 0,45-27 252 0 0,-2 1-322 0 0,3 2-306 0 0,17-9 408 0 0,-1-1 5 0 0,-1 2-26 0 0,-2 1-65 0 0,2 0-16 0 0,1 2 0 0 0,-11 46 0 0 0,12-46 0 0 0,3 0 0 0 0,-1-1 0 0 0,-1 0 0 0 0,2-1 0 0 0,-1-1 0 0 0,-1 0 0 0 0,1 0 0 0 0,0-1 0 0 0,0 1 0 0 0,0-1 0 0 0,0 1 0 0 0,0-1 0 0 0,0 0 0 0 0,0 0 0 0 0,0 0 0 0 0,1 0 0 0 0,-1 0 0 0 0,0 0 0 0 0,1-1 0 0 0,-1 1 0 0 0,0-1 0 0 0,1 1 0 0 0,-1-1 0 0 0,1 0 0 0 0,-1 0 0 0 0,1 0 0 0 0,-1 0 0 0 0,0-1 0 0 0,3 1 0 0 0,5-1 0 0 0,23-4 0 0 0,-28 5 0 0 0,2-2 0 0 0,-2 2 0 0 0,29 8 0 0 0,-28-6 0 0 0,-1 1 0 0 0,-2 1 0 0 0,1-2 0 0 0,-2 3 0 0 0,-1 0 0 0 0,-2 0 0 0 0,-1-1 0 0 0,2 0 0 0 0,0 1 0 0 0,-2 1 0 0 0,-3 10 0 0 0,0-5 0 0 0,-2 6 0 0 0,5-15 0 0 0,-1 1 0 0 0,-6 15 0 0 0,1-7 0 0 0,-5 0 0 0 0,8-6 12 0 0,5-4 47 0 0,0-1 6 0 0,-5 8 63 0 0,-6 14-128 0 0,5-4 0 0 0,5-13 0 0 0,-1 17 0 0 0,3-15 0 0 0,-1-1 0 0 0,-2-1 0 0 0,2 1 0 0 0,-3 15 126 0 0,-4-1-105 0 0,7-19 32 0 0,-9 5 139 0 0,7-4-186 0 0,1-1-1 0 0,-1 0 1 0 0,1 1-1 0 0,-1-1 0 0 0,0 0 1 0 0,1 0-1 0 0,-1 0 1 0 0,0 0-1 0 0,0 0 1 0 0,0 0-1 0 0,0-1 0 0 0,0 1 1 0 0,0-1-1 0 0,0 1 1 0 0,0-1-1 0 0,0 0 1 0 0,0 1-1 0 0,0-1 0 0 0,0 0 1 0 0,0-1-1 0 0,0 1 1 0 0,0 0-1 0 0,0 0 1 0 0,0-1-1 0 0,0 0 0 0 0,0 1 1 0 0,0-1-1 0 0,0 0-5 0 0,-4 1-12 0 0,4 0-36 0 0,-1 3 36 0 0,-3 0 23 0 0,0 0 32 0 0,1 1-33 0 0,-14 26-10 0 0,14-6 0 0 0,-7 9 138 0 0,5-20 36 0 0,-5 1-174 0 0,8 12 11 0 0,10 0 90 0 0,-3 0 91 0 0,-3-20-192 0 0,-2 0 0 0 0,2-1 0 0 0,-10 24 0 0 0,8-23 0 0 0,-1-2 0 0 0,1 0 11 0 0,2-2 32 0 0,0 3-33 0 0,0 1 1 0 0,0-5 42 0 0,0-1 11 0 0,0 1-10 0 0,2 3-58 0 0,-2-3-40 0 0,0 14 409 0 0,0-13-306 0 0,-2 4-49 0 0,2-1 5 0 0,0-3 56 0 0,0-1 3 0 0,2 4-14 0 0,-1 1-48 0 0,1-1-12 0 0,-2 0 0 0 0,0-1-26 0 0,0-3-104 0 0,0-1-1731 0 0,0 0-6881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7:02.884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1169 1840 0 0,'0'0'317'0'0,"0"0"661"0"0,0 0 286 0 0,0 0 58 0 0,13-12 1437 0 0,-12 12-2503 0 0,29-17 3632 0 0,26 0-2194 0 0,-14 11-986 0 0,-42 6-654 0 0,42-11 2705 0 0,8-9-1949 0 0,-48 19-752 0 0,1-1-46 0 0,2-1-12 0 0,0-1 11 0 0,-2 0 32 0 0,1 2-22 0 0,3-10 424 0 0,-6 11-365 0 0,0 0-53 0 0,0 0 16 0 0,2-3-33 0 0,1 0-10 0 0,34-19 0 0 0,-19 17 64 0 0,-14 6-64 0 0,69-9 400 0 0,-8 3-81 0 0,-50 6-326 0 0,-13-1 7 0 0,1-2 11 0 0,-4 2 42 0 0,0 1 11 0 0,1 0 4 0 0,3 0 18 0 0,32-21 144 0 0,-32 19-240 0 0,-1-2-33 0 0,-1 0 48 0 0,22-34 491 0 0,-24 37-489 0 0,1 1 0 0 0,-1-1 0 0 0,0 0 0 0 0,1 0 0 0 0,-1 0 0 0 0,0 0-1 0 0,0 0 1 0 0,1 0 0 0 0,-1 0 0 0 0,0 0 0 0 0,0 0 0 0 0,0 0 0 0 0,0 0 0 0 0,0 0-1 0 0,0 0 1 0 0,-1 0 0 0 0,1 0 0 0 0,0 0 0 0 0,0 0 0 0 0,-1 0 0 0 0,1 0 0 0 0,-1 1-1 0 0,1-1 1 0 0,-1 0 0 0 0,1 0 0 0 0,-1 0 0 0 0,1 0 0 0 0,-1 1 0 0 0,0-1 0 0 0,1 0-1 0 0,-1 1 1 0 0,-1-1-7 0 0,2 0 74 0 0,0 1 66 0 0,-5-10 354 0 0,3 5-494 0 0,-36-48 60 0 0,26 26 166 0 0,2-23 152 0 0,5 5-207 0 0,1-26-86 0 0,-1 35-85 0 0,16 19-60 0 0,-7 13 48 0 0,15 4-52 0 0,-13 2 64 0 0,0 1 0 0 0,-1-2 0 0 0,1 1 0 0 0,-1 0 0 0 0,0-2 0 0 0,1 1 0 0 0,-2 0 0 0 0,3-2 0 0 0,-1 0 0 0 0,-1 1 0 0 0,2 0 0 0 0,15-11 0 0 0,-3-9 64 0 0,-15 15-64 0 0,14-13 0 0 0,8 1 0 0 0,0 1-80 0 0,4-6 144 0 0,3-4-64 0 0,-21 15 0 0 0,-2 1 0 0 0,18-21 0 0 0,-26 28 0 0 0,-1 0 11 0 0,6-10 42 0 0,9-6-53 0 0,1-9 0 0 0,-7 7 11 0 0,-10 3 42 0 0,0-8-53 0 0,-1 24 5 0 0,1 0 1 0 0,-1 1-1 0 0,0-1 0 0 0,1 1 0 0 0,-1-1 0 0 0,0 0 0 0 0,0 1 0 0 0,0-1 0 0 0,0 1 0 0 0,0 0 0 0 0,0-1 1 0 0,-1 1-1 0 0,1 0 0 0 0,0 0 0 0 0,-1 0 0 0 0,1-1 0 0 0,-1 2 0 0 0,1-1 0 0 0,-1 0 0 0 0,1 0 0 0 0,-1 0 1 0 0,0 1-1 0 0,0-1-5 0 0,-24-13 10 0 0,-2 11-10 0 0,11-2 64 0 0,-5 2-64 0 0,12-8 147 0 0,7 7-104 0 0,2 0-33 0 0,-4 0-10 0 0,1 0 0 0 0,2 1 0 0 0,-18-41 0 0 0,18 40 0 0 0,0 2 0 0 0,-1-2 0 0 0,1-1 0 0 0,0 1 0 0 0,-1 0 0 0 0,-2-17 0 0 0,-21-18 0 0 0,25 37 1 0 0,0 0 0 0 0,-1 0 0 0 0,0 0-1 0 0,1 0 1 0 0,-1 0 0 0 0,0 1 0 0 0,0-1 0 0 0,0 1-1 0 0,0-1 1 0 0,0 1 0 0 0,0-1 0 0 0,0 1-1 0 0,-1 0 1 0 0,1 0 0 0 0,0 0 0 0 0,-1 0 0 0 0,1 1-1 0 0,-1-1 1 0 0,1 1 0 0 0,-1-1-1 0 0,-4 0 0 0 0,-23-22 0 0 0,1 15 0 0 0,25 7 0 0 0,0 2 0 0 0,1 1 0 0 0,-1 0 0 0 0,0 2 0 0 0,-2-2-14 0 0,5-2-56 0 0,-15 9 90 0 0,12-5-20 0 0,-2-2 0 0 0,1 0 0 0 0,0 1 0 0 0,1 0 0 0 0,0-1-14 0 0,-15 5-62 0 0,13-5 86 0 0,2 2-26 0 0,4-4-60 0 0,-3 6 0 0 0,-12 10 162 0 0,-10 8-40 0 0,25-23-114 0 0,-12 9 220 0 0,-10 7-152 0 0,18-17 0 0 0,1 2 0 0 0,-1 0 0 0 0,1 0 0 0 0,0-1 0 0 0,-22 26 0 0 0,-4 17-184 0 0,20-33 184 0 0,9-6 19 0 0,0-4 70 0 0,-10 28 65 0 0,3-12-104 0 0,7-13-39 0 0,0-2 32 0 0,-8 26 55 0 0,7-25-83 0 0,0-2 65 0 0,1-1 44 0 0,0 0 17 0 0,0 0-34 0 0,0 0-158 0 0,0 0-69 0 0,0 0-9 0 0,0 1 17 0 0,-3 2 109 0 0,2-3 103 0 0,1 0 20 0 0,0 0 0 0 0,0 0-30 0 0,0 0-130 0 0,-3 5-263 0 0,1-1 284 0 0,0 0 34 0 0,2-3 60 0 0,-7 8 217 0 0,7-8-352 0 0,0-1-39 0 0,0 0-12 0 0,-1 1 18 0 0,-1 1 74 0 0,-61 32 89 0 0,45-27 252 0 0,-2 1-322 0 0,3 2-306 0 0,17-9 408 0 0,-1-1 5 0 0,-1 2-26 0 0,-2 1-65 0 0,2 0-16 0 0,1 2 0 0 0,-11 46 0 0 0,12-46 0 0 0,3 0 0 0 0,-1-1 0 0 0,-1 0 0 0 0,2-1 0 0 0,-1-1 0 0 0,-1 0 0 0 0,1 0 0 0 0,0-1 0 0 0,0 1 0 0 0,0-1 0 0 0,0 1 0 0 0,0-1 0 0 0,0 0 0 0 0,0 0 0 0 0,0 0 0 0 0,1 0 0 0 0,-1 0 0 0 0,0 0 0 0 0,1-1 0 0 0,-1 1 0 0 0,0-1 0 0 0,1 1 0 0 0,-1-1 0 0 0,1 0 0 0 0,-1 0 0 0 0,1 0 0 0 0,-1 0 0 0 0,0-1 0 0 0,3 1 0 0 0,5-1 0 0 0,23-4 0 0 0,-28 5 0 0 0,2-2 0 0 0,-2 2 0 0 0,29 8 0 0 0,-28-6 0 0 0,-1 1 0 0 0,-2 1 0 0 0,1-2 0 0 0,-2 3 0 0 0,-1 0 0 0 0,-2 0 0 0 0,-1-1 0 0 0,2 0 0 0 0,0 1 0 0 0,-2 1 0 0 0,-3 10 0 0 0,0-5 0 0 0,-2 6 0 0 0,5-15 0 0 0,-1 1 0 0 0,-6 15 0 0 0,1-7 0 0 0,-5 0 0 0 0,8-6 12 0 0,5-4 47 0 0,0-1 6 0 0,-5 8 63 0 0,-6 14-128 0 0,5-4 0 0 0,5-13 0 0 0,-1 17 0 0 0,3-15 0 0 0,-1-1 0 0 0,-2-1 0 0 0,2 1 0 0 0,-3 15 126 0 0,-4-1-105 0 0,7-19 32 0 0,-9 5 139 0 0,7-4-186 0 0,1-1-1 0 0,-1 0 1 0 0,1 1-1 0 0,-1-1 0 0 0,0 0 1 0 0,1 0-1 0 0,-1 0 1 0 0,0 0-1 0 0,0 0 1 0 0,0 0-1 0 0,0-1 0 0 0,0 1 1 0 0,0-1-1 0 0,0 1 1 0 0,0-1-1 0 0,0 0 1 0 0,0 1-1 0 0,0-1 0 0 0,0 0 1 0 0,0-1-1 0 0,0 1 1 0 0,0 0-1 0 0,0 0 1 0 0,0-1-1 0 0,0 0 0 0 0,0 1 1 0 0,0-1-1 0 0,0 0-5 0 0,-4 1-12 0 0,4 0-36 0 0,-1 3 36 0 0,-3 0 23 0 0,0 0 32 0 0,1 1-33 0 0,-14 26-10 0 0,14-6 0 0 0,-7 9 138 0 0,5-20 36 0 0,-5 1-174 0 0,8 12 11 0 0,10 0 90 0 0,-3 0 91 0 0,-3-20-192 0 0,-2 0 0 0 0,2-1 0 0 0,-10 24 0 0 0,8-23 0 0 0,-1-2 0 0 0,1 0 11 0 0,2-2 32 0 0,0 3-33 0 0,0 1 1 0 0,0-5 42 0 0,0-1 11 0 0,0 1-10 0 0,2 3-58 0 0,-2-3-40 0 0,0 14 409 0 0,0-13-306 0 0,-2 4-49 0 0,2-1 5 0 0,0-3 56 0 0,0-1 3 0 0,2 4-14 0 0,-1 1-48 0 0,1-1-12 0 0,-2 0 0 0 0,0-1-26 0 0,0-3-104 0 0,0-1-1731 0 0,0 0-6881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7:41.98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27 667 1376 0 0,'0'0'65'0'0,"0"0"210"0"0,0 0 857 0 0,0 0 373 0 0,0 0 79 0 0,0 0-136 0 0,0 0-632 0 0,0 0-279 0 0,0 0-51 0 0,0 0-25 0 0,0 0-77 0 0,0 0-31 0 0,0 0-7 0 0,0 0-2 0 0,0 0 0 0 0,0 0 0 0 0,0 0 0 0 0,0 0-3 0 0,0 0-10 0 0,0 0-3 0 0,0 0 0 0 0,0 0-44 0 0,0 0-164 0 0,0 0 6 0 0,0 0 24 0 0,17 8 1476 0 0,10 9-179 0 0,-26-17-1217 0 0,22 8 930 0 0,-19-7-1064 0 0,77 11 832 0 0,-78-12-848 0 0,1 0 0 0 0,11 4 192 0 0,-14-4-176 0 0,-1 0-5 0 0,3 0-16 0 0,-1 0 10 0 0,4 0-10 0 0,1-2 15 0 0,-5 1 4 0 0,3 0-12 0 0,-3 1-15 0 0,2 0-54 0 0,2-2-13 0 0,1 0 0 0 0,30-14 64 0 0,-14-10 0 0 0,17 14-64 0 0,-6 11 0 0 0,-8 9 0 0 0,-5-2 0 0 0,5 18 54 0 0,-12-16 115 0 0,-14-8-97 0 0,19 12 711 0 0,-5 5-506 0 0,-13-16-224 0 0,-1-1 11 0 0,0 0 0 0 0,0 0 6 0 0,0 0 22 0 0,0 0 10 0 0,0 0 2 0 0,0 0-1 0 0,0 0-6 0 0,0 0-1 0 0,0 0 0 0 0,0 0-5 0 0,0 0-2 0 0,0 0 73 0 0,0 0 8 0 0,0 0-2 0 0,0 0-40 0 0,0 0-169 0 0,0 0-78 0 0,0 0-10 0 0,0 0 29 0 0,0 0 145 0 0,0 0 69 0 0,0 0 12 0 0,0 0-39 0 0,0 0-163 0 0,0 0-31 0 0,0 0 31 0 0,0 0 118 0 0,0 0 48 0 0,0 0 8 0 0,0 20-145 0 0,-8 8 164 0 0,7-24-117 0 0,2 0-10 0 0,0-3-50 0 0,-1-1-39 0 0,0 0-12 0 0,-3 9-57 0 0,3-8 254 0 0,0-1 36 0 0,0 0 8 0 0,0 0-29 0 0,0 0-140 0 0,0 0-66 0 0,0 0-14 0 0,1 1 19 0 0,2 2 68 0 0,-3-2 0 0 0,0-1 106 0 0,0 0 48 0 0,0 0 8 0 0,1 5 4 0 0,1-1-147 0 0,7 23-446 0 0,-5-24 459 0 0,25 6 11 0 0,-27-9 32 0 0,4 0-33 0 0,-1 3-10 0 0,20 5 0 0 0,-20-5 15 0 0,-4-2 61 0 0,-1-1 27 0 0,5 6-254 0 0,-1 0 132 0 0,-1-1 19 0 0,1 1 0 0 0,-1 1 0 0 0,3 16 0 0 0,-6-17 0 0 0,1 0 0 0 0,1 1 0 0 0,-1-2 0 0 0,1 0 0 0 0,2 1 0 0 0,-1-1 0 0 0,0-1 0 0 0,1 0 0 0 0,0 0 0 0 0,1-2 0 0 0,0 0 0 0 0,14 3 0 0 0,19-5 64 0 0,-5 0-64 0 0,-30 0 0 0 0,48 1 91 0 0,-31 7-118 0 0,10 2 27 0 0,-24-8 0 0 0,-1 2 0 0 0,0-2 0 0 0,0 2 0 0 0,0-2 0 0 0,16 13 259 0 0,-17-12-246 0 0,36 36-278 0 0,-26-22 530 0 0,11 22-254 0 0,-11-22 288 0 0,-3-5-225 0 0,-2 0-170 0 0,-6-7 96 0 0,-1-1 0 0 0,1 0 0 0 0,-1 0 11 0 0,12 12 106 0 0,-10-11-117 0 0,-1 2 0 0 0,-2-3 11 0 0,1 2 32 0 0,-1-2-22 0 0,0-3 22 0 0,1 4-21 0 0,-2-4 37 0 0,1 0-4 0 0,1 4-45 0 0,2-1-10 0 0,-1-1 11 0 0,1 0 45 0 0,11 0 21 0 0,15-10-77 0 0,-25 7 5 0 0,0-1 0 0 0,0 0 0 0 0,0 0 0 0 0,0-1 0 0 0,0 1 0 0 0,0-1 0 0 0,-1 0 0 0 0,1 0 0 0 0,-1-1-1 0 0,1 0 1 0 0,-1 1 0 0 0,0-1 0 0 0,3-3-5 0 0,20-9 0 0 0,-14 6-13 0 0,-9 5 26 0 0,-1 0-13 0 0,1 3-13 0 0,-3 0-40 0 0,5 1 50 0 0,0 1 46 0 0,0 0-33 0 0,-1 2-10 0 0,0-1 0 0 0,0 1 0 0 0,-1 0 0 0 0,1-1 0 0 0,2 0 0 0 0,0 2 0 0 0,-1-3 0 0 0,0 0 0 0 0,-1 2 0 0 0,2-1 0 0 0,0 1 0 0 0,-2 0 0 0 0,2 1 11 0 0,-2 0 32 0 0,0-2-33 0 0,1 1-10 0 0,0-2 0 0 0,-1 0 11 0 0,-3-1 32 0 0,3-1-33 0 0,1 0-10 0 0,-1 1 0 0 0,2 1 0 0 0,-2-1 0 0 0,0-1 0 0 0,25-22 81 0 0,-8 0-44 0 0,-29-28 125 0 0,5 47-176 0 0,-5-15-36 0 0,-1-1 114 0 0,6 16-64 0 0,-15-21 0 0 0,1-13 0 0 0,-25-24 64 0 0,-2 10-10 0 0,27 3-121 0 0,11-18 120 0 0,6 52-365 0 0,1 9 312 0 0,26-30 208 0 0,-25 32-208 0 0,-1-1 0 0 0,3-17 55 0 0,11-33-70 0 0,-23 21-137 0 0,5 5 200 0 0,1 27-42 0 0,1 0-1 0 0,-1 0 0 0 0,1 0 1 0 0,-1 0-1 0 0,0 0 1 0 0,0 1-1 0 0,1-1 1 0 0,-1 0-1 0 0,-1 0 0 0 0,1 1 1 0 0,0-1-1 0 0,0 1 1 0 0,0-1-1 0 0,-1 1 1 0 0,1 0-1 0 0,-1-1 0 0 0,1 1 1 0 0,-1 0-1 0 0,0 0 1 0 0,1 0-1 0 0,-1 0 0 0 0,0 0 1 0 0,0 1-1 0 0,1-1 1 0 0,-1 0-1 0 0,0 1 1 0 0,0-1-1 0 0,0 1 0 0 0,0 0 1 0 0,0 0-1 0 0,-1 0-5 0 0,-40-15-64 0 0,9 4 64 0 0,-6 0-230 0 0,-10-10 410 0 0,-16 15-348 0 0,28 8 284 0 0,9 0-56 0 0,-3 4-266 0 0,-25 1 206 0 0,54-9 0 0 0,3-2 0 0 0,2-1 0 0 0,1 1 0 0 0,-2 1 4 0 0,0 1-1 0 0,1-1 1 0 0,-1 1-1 0 0,1-1 1 0 0,0 1 0 0 0,-1 0-1 0 0,1 0 1 0 0,0 0-1 0 0,0 0 1 0 0,1 0-1 0 0,-1 0 1 0 0,0 0-1 0 0,1 1 1 0 0,-1-1 0 0 0,0 1-1 0 0,1 0 1 0 0,0 0-1 0 0,-1 0 1 0 0,1 0-1 0 0,0 0 1 0 0,2 0-4 0 0,4-2 5 0 0,9-8-5 0 0,17-4-77 0 0,-6-6 269 0 0,-25 18-139 0 0,-3 2 1 0 0,1-1-54 0 0,0-1-32 0 0,-1 2 64 0 0,1-1-22 0 0,0-2-10 0 0,3-20-64 0 0,-10-11 108 0 0,3-6-8 0 0,6-24-133 0 0,-1 40-56 0 0,6 9 347 0 0,-9-3-388 0 0,2 0 438 0 0,-2 17-303 0 0,-1-2 55 0 0,0 0 27 0 0,-3-5-267 0 0,3 8 330 0 0,1 1 21 0 0,-10-26-322 0 0,10 25 227 0 0,-1-1-1 0 0,0 1 0 0 0,0 0 1 0 0,0 0-1 0 0,1 1 1 0 0,-1-1-1 0 0,0 0 0 0 0,0 0 1 0 0,0 0-1 0 0,-1 1 1 0 0,1-1-1 0 0,0 0 0 0 0,0 1 1 0 0,0-1-1 0 0,0 1 0 0 0,-1-1 1 0 0,1 1-1 0 0,0 0 1 0 0,0-1-1 0 0,-1 1 0 0 0,1 0 1 0 0,0 0-1 0 0,0 0 1 0 0,-1 0-1 0 0,1 0 0 0 0,0 0 1 0 0,-1 1-1 0 0,0-1-11 0 0,-25-3-20 0 0,5-9-199 0 0,-30-7 354 0 0,10-2-38 0 0,17 7-97 0 0,-5 7-232 0 0,29 7 174 0 0,1 0 144 0 0,0 0 21 0 0,0 0-47 0 0,0 0-147 0 0,0 0-19 0 0,0 0 38 0 0,0 0 116 0 0,0 0 18 0 0,-1 0-12 0 0,-5 1-44 0 0,0 2-10 0 0,-19 16 0 0 0,9 0-72 0 0,-5 4-168 0 0,16-21 255 0 0,-33 21 106 0 0,7-12 31 0 0,28-9-152 0 0,-39-8 24 0 0,6 4-40 0 0,-28-3 8 0 0,25 6-77 0 0,12-2 181 0 0,3 12-43 0 0,-6-2-133 0 0,-1 12 80 0 0,19-2 0 0 0,9-15 0 0 0,0 0 0 0 0,-1 0 0 0 0,1 1 0 0 0,-1-1 0 0 0,1 0 0 0 0,0-2 0 0 0,1 0 0 0 0,-1 0 0 0 0,1 0 0 0 0,-1 0 0 0 0,0-1 0 0 0,0 1 0 0 0,0-1 0 0 0,0 0 0 0 0,0 0 0 0 0,0 0 0 0 0,0 0 0 0 0,0-1 0 0 0,-1 1 0 0 0,1-1 0 0 0,0 0 0 0 0,0 0 0 0 0,0 0 0 0 0,-1 0 0 0 0,-60 10 0 0 0,0 3 0 0 0,36-6 0 0 0,4 3-64 0 0,-16 15 64 0 0,17-10 0 0 0,5-2 0 0 0,14-9 0 0 0,1 2 0 0 0,1-2-10 0 0,2 24-44 0 0,9 12 54 0 0,3-24 0 0 0,7 23 0 0 0,-7 9 12 0 0,-13-47 47 0 0,0 2-4 0 0,1 2-45 0 0,0-1-10 0 0,1 2 0 0 0,0-1 0 0 0,-1 0 0 0 0,2 1 0 0 0,-2 1 0 0 0,-2 0 0 0 0,0-1 0 0 0,-3 13 0 0 0,5-13 0 0 0,-1-1 0 0 0,-3 20 0 0 0,4-20 11 0 0,-4 13 106 0 0,1-12-117 0 0,1-1 0 0 0,2 1 0 0 0,0 0 0 0 0,0-1 0 0 0,2 1 0 0 0,1-1 0 0 0,-1-2 0 0 0,10 15 75 0 0,2-4-22 0 0,-9-11-53 0 0,-1 0 11 0 0,3 3 473 0 0,-6-5-567 0 0,-1-1-23 0 0,0 1 24 0 0,4 3 66 0 0,-2-1 27 0 0,-1-3 45 0 0,-1 0 19 0 0,4 4-1403 0 0,-4-4 562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0:33.632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7 29 3224 0 0,'0'0'355'0'0,"0"0"279"0"0,0-8 4125 0 0,1 6 1038 0 0,38 65-2855 0 0,-5-6-2342 0 0,22 1 978 0 0,-32-38-1205 0 0,0 6-374 0 0,-22-21 65 0 0,-1-4-8 0 0,3 3-46 0 0,11 19 57 0 0,18 8 410 0 0,-27-26-477 0 0,0-1 0 0 0,-2 0 0 0 0,1 0 0 0 0,0 0 0 0 0,-1 0 0 0 0,-1 1 0 0 0,-1 0 0 0 0,0 0 0 0 0,8 17-73 0 0,14 19 122 0 0,-8-24-49 0 0,-11-14 11 0 0,-4-2 32 0 0,1 1-33 0 0,12 13-10 0 0,-7-5 200 0 0,-7-9-260 0 0,0 0-22 0 0,2 4 64 0 0,0-1 18 0 0,-1 1 0 0 0,0-1 0 0 0,-3 13 0 0 0,17 26 48 0 0,-13-38-48 0 0,5 10 0 0 0,-5-11 0 0 0,-3 1 0 0 0,6 10 0 0 0,3 3 12 0 0,-8-17 47 0 0,0-1-18 0 0,12 16-201 0 0,-9-11 160 0 0,-1-1 0 0 0,0 2 0 0 0,1-2 16 0 0,-3-3 48 0 0,-3 3-48 0 0,1 1-16 0 0,0 1 0 0 0,2 1-13 0 0,-3 0-40 0 0,1-2 39 0 0,2 0 14 0 0,0 0 0 0 0,0 1 0 0 0,0 0 0 0 0,-2 1 0 0 0,-7 12 0 0 0,6-15 0 0 0,2 15 0 0 0,-1-15 0 0 0,0 2 0 0 0,0-1 0 0 0,-12 13 12 0 0,14-17 36 0 0,4 3-36 0 0,1-1-12 0 0,10 17 0 0 0,17-3 120 0 0,-31-17-196 0 0,14 7 302 0 0,5 1-141 0 0,20 9 536 0 0,-23 1-621 0 0,6 11-224 0 0,-22-28 302 0 0,-1-1 3 0 0,0 0-36 0 0,0 0-77 0 0,0 0 115 0 0,0 0 30 0 0,0 0-7 0 0,0 0-29 0 0,0 0-22 0 0,5 2-45 0 0,0 0-10 0 0,1 0 0 0 0,0 0 11 0 0,-4-1 32 0 0,21-8-33 0 0,-8-1 54 0 0,6-9-64 0 0,-18 14 0 0 0,27-25 64 0 0,32-11-64 0 0,-17 20 0 0 0,-26 5 0 0 0,7-6 0 0 0,-22 17 0 0 0,1 1 0 0 0,-2-1 0 0 0,2 1 0 0 0,-1 0 0 0 0,1-1 0 0 0,-3-1 0 0 0,5-6 0 0 0,-6-2 11 0 0,-13-20 298 0 0,-10-6-191 0 0,17 31-44 0 0,-6 4-74 0 0,-15-8 0 0 0,23 8 0 0 0,-23-14 64 0 0,14 8-64 0 0,-1-1 11 0 0,13 8-8 0 0,-1 1 0 0 0,1 0 0 0 0,-1 0-1 0 0,1 0 1 0 0,-1-1 0 0 0,1 1 0 0 0,0 0 0 0 0,0-1 0 0 0,-1 1 0 0 0,1 0 0 0 0,0 0 0 0 0,0-1-1 0 0,0 1 1 0 0,0 0 0 0 0,1-1 0 0 0,-1 1 0 0 0,0 0 0 0 0,1 0 0 0 0,-1-1 0 0 0,0 1 0 0 0,1 0-1 0 0,0 0 1 0 0,-1 0 0 0 0,1-1 0 0 0,0 1 0 0 0,-1 0 0 0 0,1 0 0 0 0,0 0-3 0 0,1-2 4 0 0,10-23-241 0 0,9-7 288 0 0,-20 32 51 0 0,-1 1 5 0 0,-1-2-85 0 0,1 0-1 0 0,-1 0 1 0 0,1 0 0 0 0,-1 1 0 0 0,1-1 0 0 0,-1 0-1 0 0,0 1 1 0 0,0-1 0 0 0,0 0 0 0 0,0 1-1 0 0,0-1 1 0 0,0 1 0 0 0,0-1 0 0 0,-1 1 0 0 0,1 0-1 0 0,0 0 1 0 0,-1-1 0 0 0,1 1 0 0 0,-1 0-1 0 0,1 0 1 0 0,-1 0 0 0 0,0 1 0 0 0,0-1-22 0 0,-3-3-232 0 0,-80-33 212 0 0,40 27 247 0 0,5-8 58 0 0,0-1-285 0 0,-13-35-66 0 0,30 37 327 0 0,10-7-208 0 0,-25-5 83 0 0,33 27-136 0 0,-8-7 0 0 0,10 5 0 0 0,0 0 0 0 0,-1 0 0 0 0,-43-36 0 0 0,18 4 0 0 0,7 17 0 0 0,-3-15 0 0 0,13 26 0 0 0,-14-14 0 0 0,13-3 0 0 0,-15 2 0 0 0,2 16 0 0 0,-17 14 0 0 0,22-1 0 0 0,-40 20 0 0 0,52-24-1094 0 0,8-2-4592 0 0,1 0-1941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7:41.98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27 667 1376 0 0,'0'0'65'0'0,"0"0"210"0"0,0 0 857 0 0,0 0 373 0 0,0 0 79 0 0,0 0-136 0 0,0 0-632 0 0,0 0-279 0 0,0 0-51 0 0,0 0-25 0 0,0 0-77 0 0,0 0-31 0 0,0 0-7 0 0,0 0-2 0 0,0 0 0 0 0,0 0 0 0 0,0 0 0 0 0,0 0-3 0 0,0 0-10 0 0,0 0-3 0 0,0 0 0 0 0,0 0-44 0 0,0 0-164 0 0,0 0 6 0 0,0 0 24 0 0,17 8 1476 0 0,10 9-179 0 0,-26-17-1217 0 0,22 8 930 0 0,-19-7-1064 0 0,77 11 832 0 0,-78-12-848 0 0,1 0 0 0 0,11 4 192 0 0,-14-4-176 0 0,-1 0-5 0 0,3 0-16 0 0,-1 0 10 0 0,4 0-10 0 0,1-2 15 0 0,-5 1 4 0 0,3 0-12 0 0,-3 1-15 0 0,2 0-54 0 0,2-2-13 0 0,1 0 0 0 0,30-14 64 0 0,-14-10 0 0 0,17 14-64 0 0,-6 11 0 0 0,-8 9 0 0 0,-5-2 0 0 0,5 18 54 0 0,-12-16 115 0 0,-14-8-97 0 0,19 12 711 0 0,-5 5-506 0 0,-13-16-224 0 0,-1-1 11 0 0,0 0 0 0 0,0 0 6 0 0,0 0 22 0 0,0 0 10 0 0,0 0 2 0 0,0 0-1 0 0,0 0-6 0 0,0 0-1 0 0,0 0 0 0 0,0 0-5 0 0,0 0-2 0 0,0 0 73 0 0,0 0 8 0 0,0 0-2 0 0,0 0-40 0 0,0 0-169 0 0,0 0-78 0 0,0 0-10 0 0,0 0 29 0 0,0 0 145 0 0,0 0 69 0 0,0 0 12 0 0,0 0-39 0 0,0 0-163 0 0,0 0-31 0 0,0 0 31 0 0,0 0 118 0 0,0 0 48 0 0,0 0 8 0 0,0 20-145 0 0,-8 8 164 0 0,7-24-117 0 0,2 0-10 0 0,0-3-50 0 0,-1-1-39 0 0,0 0-12 0 0,-3 9-57 0 0,3-8 254 0 0,0-1 36 0 0,0 0 8 0 0,0 0-29 0 0,0 0-140 0 0,0 0-66 0 0,0 0-14 0 0,1 1 19 0 0,2 2 68 0 0,-3-2 0 0 0,0-1 106 0 0,0 0 48 0 0,0 0 8 0 0,1 5 4 0 0,1-1-147 0 0,7 23-446 0 0,-5-24 459 0 0,25 6 11 0 0,-27-9 32 0 0,4 0-33 0 0,-1 3-10 0 0,20 5 0 0 0,-20-5 15 0 0,-4-2 61 0 0,-1-1 27 0 0,5 6-254 0 0,-1 0 132 0 0,-1-1 19 0 0,1 1 0 0 0,-1 1 0 0 0,3 16 0 0 0,-6-17 0 0 0,1 0 0 0 0,1 1 0 0 0,-1-2 0 0 0,1 0 0 0 0,2 1 0 0 0,-1-1 0 0 0,0-1 0 0 0,1 0 0 0 0,0 0 0 0 0,1-2 0 0 0,0 0 0 0 0,14 3 0 0 0,19-5 64 0 0,-5 0-64 0 0,-30 0 0 0 0,48 1 91 0 0,-31 7-118 0 0,10 2 27 0 0,-24-8 0 0 0,-1 2 0 0 0,0-2 0 0 0,0 2 0 0 0,0-2 0 0 0,16 13 259 0 0,-17-12-246 0 0,36 36-278 0 0,-26-22 530 0 0,11 22-254 0 0,-11-22 288 0 0,-3-5-225 0 0,-2 0-170 0 0,-6-7 96 0 0,-1-1 0 0 0,1 0 0 0 0,-1 0 11 0 0,12 12 106 0 0,-10-11-117 0 0,-1 2 0 0 0,-2-3 11 0 0,1 2 32 0 0,-1-2-22 0 0,0-3 22 0 0,1 4-21 0 0,-2-4 37 0 0,1 0-4 0 0,1 4-45 0 0,2-1-10 0 0,-1-1 11 0 0,1 0 45 0 0,11 0 21 0 0,15-10-77 0 0,-25 7 5 0 0,0-1 0 0 0,0 0 0 0 0,0 0 0 0 0,0-1 0 0 0,0 1 0 0 0,0-1 0 0 0,-1 0 0 0 0,1 0 0 0 0,-1-1-1 0 0,1 0 1 0 0,-1 1 0 0 0,0-1 0 0 0,3-3-5 0 0,20-9 0 0 0,-14 6-13 0 0,-9 5 26 0 0,-1 0-13 0 0,1 3-13 0 0,-3 0-40 0 0,5 1 50 0 0,0 1 46 0 0,0 0-33 0 0,-1 2-10 0 0,0-1 0 0 0,0 1 0 0 0,-1 0 0 0 0,1-1 0 0 0,2 0 0 0 0,0 2 0 0 0,-1-3 0 0 0,0 0 0 0 0,-1 2 0 0 0,2-1 0 0 0,0 1 0 0 0,-2 0 0 0 0,2 1 11 0 0,-2 0 32 0 0,0-2-33 0 0,1 1-10 0 0,0-2 0 0 0,-1 0 11 0 0,-3-1 32 0 0,3-1-33 0 0,1 0-10 0 0,-1 1 0 0 0,2 1 0 0 0,-2-1 0 0 0,0-1 0 0 0,25-22 81 0 0,-8 0-44 0 0,-29-28 125 0 0,5 47-176 0 0,-5-15-36 0 0,-1-1 114 0 0,6 16-64 0 0,-15-21 0 0 0,1-13 0 0 0,-25-24 64 0 0,-2 10-10 0 0,27 3-121 0 0,11-18 120 0 0,6 52-365 0 0,1 9 312 0 0,26-30 208 0 0,-25 32-208 0 0,-1-1 0 0 0,3-17 55 0 0,11-33-70 0 0,-23 21-137 0 0,5 5 200 0 0,1 27-42 0 0,1 0-1 0 0,-1 0 0 0 0,1 0 1 0 0,-1 0-1 0 0,0 0 1 0 0,0 1-1 0 0,1-1 1 0 0,-1 0-1 0 0,-1 0 0 0 0,1 1 1 0 0,0-1-1 0 0,0 1 1 0 0,0-1-1 0 0,-1 1 1 0 0,1 0-1 0 0,-1-1 0 0 0,1 1 1 0 0,-1 0-1 0 0,0 0 1 0 0,1 0-1 0 0,-1 0 0 0 0,0 0 1 0 0,0 1-1 0 0,1-1 1 0 0,-1 0-1 0 0,0 1 1 0 0,0-1-1 0 0,0 1 0 0 0,0 0 1 0 0,0 0-1 0 0,-1 0-5 0 0,-40-15-64 0 0,9 4 64 0 0,-6 0-230 0 0,-10-10 410 0 0,-16 15-348 0 0,28 8 284 0 0,9 0-56 0 0,-3 4-266 0 0,-25 1 206 0 0,54-9 0 0 0,3-2 0 0 0,2-1 0 0 0,1 1 0 0 0,-2 1 4 0 0,0 1-1 0 0,1-1 1 0 0,-1 1-1 0 0,1-1 1 0 0,0 1 0 0 0,-1 0-1 0 0,1 0 1 0 0,0 0-1 0 0,0 0 1 0 0,1 0-1 0 0,-1 0 1 0 0,0 0-1 0 0,1 1 1 0 0,-1-1 0 0 0,0 1-1 0 0,1 0 1 0 0,0 0-1 0 0,-1 0 1 0 0,1 0-1 0 0,0 0 1 0 0,2 0-4 0 0,4-2 5 0 0,9-8-5 0 0,17-4-77 0 0,-6-6 269 0 0,-25 18-139 0 0,-3 2 1 0 0,1-1-54 0 0,0-1-32 0 0,-1 2 64 0 0,1-1-22 0 0,0-2-10 0 0,3-20-64 0 0,-10-11 108 0 0,3-6-8 0 0,6-24-133 0 0,-1 40-56 0 0,6 9 347 0 0,-9-3-388 0 0,2 0 438 0 0,-2 17-303 0 0,-1-2 55 0 0,0 0 27 0 0,-3-5-267 0 0,3 8 330 0 0,1 1 21 0 0,-10-26-322 0 0,10 25 227 0 0,-1-1-1 0 0,0 1 0 0 0,0 0 1 0 0,0 0-1 0 0,1 1 1 0 0,-1-1-1 0 0,0 0 0 0 0,0 0 1 0 0,0 0-1 0 0,-1 1 1 0 0,1-1-1 0 0,0 0 0 0 0,0 1 1 0 0,0-1-1 0 0,0 1 0 0 0,-1-1 1 0 0,1 1-1 0 0,0 0 1 0 0,0-1-1 0 0,-1 1 0 0 0,1 0 1 0 0,0 0-1 0 0,0 0 1 0 0,-1 0-1 0 0,1 0 0 0 0,0 0 1 0 0,-1 1-1 0 0,0-1-11 0 0,-25-3-20 0 0,5-9-199 0 0,-30-7 354 0 0,10-2-38 0 0,17 7-97 0 0,-5 7-232 0 0,29 7 174 0 0,1 0 144 0 0,0 0 21 0 0,0 0-47 0 0,0 0-147 0 0,0 0-19 0 0,0 0 38 0 0,0 0 116 0 0,0 0 18 0 0,-1 0-12 0 0,-5 1-44 0 0,0 2-10 0 0,-19 16 0 0 0,9 0-72 0 0,-5 4-168 0 0,16-21 255 0 0,-33 21 106 0 0,7-12 31 0 0,28-9-152 0 0,-39-8 24 0 0,6 4-40 0 0,-28-3 8 0 0,25 6-77 0 0,12-2 181 0 0,3 12-43 0 0,-6-2-133 0 0,-1 12 80 0 0,19-2 0 0 0,9-15 0 0 0,0 0 0 0 0,-1 0 0 0 0,1 1 0 0 0,-1-1 0 0 0,1 0 0 0 0,0-2 0 0 0,1 0 0 0 0,-1 0 0 0 0,1 0 0 0 0,-1 0 0 0 0,0-1 0 0 0,0 1 0 0 0,0-1 0 0 0,0 0 0 0 0,0 0 0 0 0,0 0 0 0 0,0 0 0 0 0,0-1 0 0 0,-1 1 0 0 0,1-1 0 0 0,0 0 0 0 0,0 0 0 0 0,0 0 0 0 0,-1 0 0 0 0,-60 10 0 0 0,0 3 0 0 0,36-6 0 0 0,4 3-64 0 0,-16 15 64 0 0,17-10 0 0 0,5-2 0 0 0,14-9 0 0 0,1 2 0 0 0,1-2-10 0 0,2 24-44 0 0,9 12 54 0 0,3-24 0 0 0,7 23 0 0 0,-7 9 12 0 0,-13-47 47 0 0,0 2-4 0 0,1 2-45 0 0,0-1-10 0 0,1 2 0 0 0,0-1 0 0 0,-1 0 0 0 0,2 1 0 0 0,-2 1 0 0 0,-2 0 0 0 0,0-1 0 0 0,-3 13 0 0 0,5-13 0 0 0,-1-1 0 0 0,-3 20 0 0 0,4-20 11 0 0,-4 13 106 0 0,1-12-117 0 0,1-1 0 0 0,2 1 0 0 0,0 0 0 0 0,0-1 0 0 0,2 1 0 0 0,1-1 0 0 0,-1-2 0 0 0,10 15 75 0 0,2-4-22 0 0,-9-11-53 0 0,-1 0 11 0 0,3 3 473 0 0,-6-5-567 0 0,-1-1-23 0 0,0 1 24 0 0,4 3 66 0 0,-2-1 27 0 0,-1-3 45 0 0,-1 0 19 0 0,4 4-1403 0 0,-4-4 562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0:33.632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7 29 3224 0 0,'0'0'355'0'0,"0"0"279"0"0,0-8 4125 0 0,1 6 1038 0 0,38 65-2855 0 0,-5-6-2342 0 0,22 1 978 0 0,-32-38-1205 0 0,0 6-374 0 0,-22-21 65 0 0,-1-4-8 0 0,3 3-46 0 0,11 19 57 0 0,18 8 410 0 0,-27-26-477 0 0,0-1 0 0 0,-2 0 0 0 0,1 0 0 0 0,0 0 0 0 0,-1 0 0 0 0,-1 1 0 0 0,-1 0 0 0 0,0 0 0 0 0,8 17-73 0 0,14 19 122 0 0,-8-24-49 0 0,-11-14 11 0 0,-4-2 32 0 0,1 1-33 0 0,12 13-10 0 0,-7-5 200 0 0,-7-9-260 0 0,0 0-22 0 0,2 4 64 0 0,0-1 18 0 0,-1 1 0 0 0,0-1 0 0 0,-3 13 0 0 0,17 26 48 0 0,-13-38-48 0 0,5 10 0 0 0,-5-11 0 0 0,-3 1 0 0 0,6 10 0 0 0,3 3 12 0 0,-8-17 47 0 0,0-1-18 0 0,12 16-201 0 0,-9-11 160 0 0,-1-1 0 0 0,0 2 0 0 0,1-2 16 0 0,-3-3 48 0 0,-3 3-48 0 0,1 1-16 0 0,0 1 0 0 0,2 1-13 0 0,-3 0-40 0 0,1-2 39 0 0,2 0 14 0 0,0 0 0 0 0,0 1 0 0 0,0 0 0 0 0,-2 1 0 0 0,-7 12 0 0 0,6-15 0 0 0,2 15 0 0 0,-1-15 0 0 0,0 2 0 0 0,0-1 0 0 0,-12 13 12 0 0,14-17 36 0 0,4 3-36 0 0,1-1-12 0 0,10 17 0 0 0,17-3 120 0 0,-31-17-196 0 0,14 7 302 0 0,5 1-141 0 0,20 9 536 0 0,-23 1-621 0 0,6 11-224 0 0,-22-28 302 0 0,-1-1 3 0 0,0 0-36 0 0,0 0-77 0 0,0 0 115 0 0,0 0 30 0 0,0 0-7 0 0,0 0-29 0 0,0 0-22 0 0,5 2-45 0 0,0 0-10 0 0,1 0 0 0 0,0 0 11 0 0,-4-1 32 0 0,21-8-33 0 0,-8-1 54 0 0,6-9-64 0 0,-18 14 0 0 0,27-25 64 0 0,32-11-64 0 0,-17 20 0 0 0,-26 5 0 0 0,7-6 0 0 0,-22 17 0 0 0,1 1 0 0 0,-2-1 0 0 0,2 1 0 0 0,-1 0 0 0 0,1-1 0 0 0,-3-1 0 0 0,5-6 0 0 0,-6-2 11 0 0,-13-20 298 0 0,-10-6-191 0 0,17 31-44 0 0,-6 4-74 0 0,-15-8 0 0 0,23 8 0 0 0,-23-14 64 0 0,14 8-64 0 0,-1-1 11 0 0,13 8-8 0 0,-1 1 0 0 0,1 0 0 0 0,-1 0-1 0 0,1 0 1 0 0,-1-1 0 0 0,1 1 0 0 0,0 0 0 0 0,0-1 0 0 0,-1 1 0 0 0,1 0 0 0 0,0 0 0 0 0,0-1-1 0 0,0 1 1 0 0,0 0 0 0 0,1-1 0 0 0,-1 1 0 0 0,0 0 0 0 0,1 0 0 0 0,-1-1 0 0 0,0 1 0 0 0,1 0-1 0 0,0 0 1 0 0,-1 0 0 0 0,1-1 0 0 0,0 1 0 0 0,-1 0 0 0 0,1 0 0 0 0,0 0-3 0 0,1-2 4 0 0,10-23-241 0 0,9-7 288 0 0,-20 32 51 0 0,-1 1 5 0 0,-1-2-85 0 0,1 0-1 0 0,-1 0 1 0 0,1 0 0 0 0,-1 1 0 0 0,1-1 0 0 0,-1 0-1 0 0,0 1 1 0 0,0-1 0 0 0,0 0 0 0 0,0 1-1 0 0,0-1 1 0 0,0 1 0 0 0,0-1 0 0 0,-1 1 0 0 0,1 0-1 0 0,0 0 1 0 0,-1-1 0 0 0,1 1 0 0 0,-1 0-1 0 0,1 0 1 0 0,-1 0 0 0 0,0 1 0 0 0,0-1-22 0 0,-3-3-232 0 0,-80-33 212 0 0,40 27 247 0 0,5-8 58 0 0,0-1-285 0 0,-13-35-66 0 0,30 37 327 0 0,10-7-208 0 0,-25-5 83 0 0,33 27-136 0 0,-8-7 0 0 0,10 5 0 0 0,0 0 0 0 0,-1 0 0 0 0,-43-36 0 0 0,18 4 0 0 0,7 17 0 0 0,-3-15 0 0 0,13 26 0 0 0,-14-14 0 0 0,13-3 0 0 0,-15 2 0 0 0,2 16 0 0 0,-17 14 0 0 0,22-1 0 0 0,-40 20 0 0 0,52-24-1094 0 0,8-2-4592 0 0,1 0-1941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0:12.379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10 40 5152 0 0,'0'0'233'0'0,"3"-17"782"0"0,8-3 1153 0 0,-11 19-2016 0 0,0 1 100 0 0,0 0 41 0 0,0 0 10 0 0,1 2 5426 0 0,-1 4-5081 0 0,-1-5-297 0 0,1-1 3 0 0,0 0 13 0 0,0 0 7 0 0,0 0 2 0 0,0 0-18 0 0,0 0-78 0 0,0 0-31 0 0,0 0-8 0 0,0 0-19 0 0,0 0-78 0 0,10 47 1602 0 0,-3 0 70 0 0,-14-13-821 0 0,7 51-446 0 0,0-37-141 0 0,2-32-226 0 0,-9 10-172 0 0,-10 31-10 0 0,11-9 0 0 0,1-22 54 0 0,7 1 20 0 0,-4 13-10 0 0,11 26 0 0 0,-2-19-53 0 0,-6-45 42 0 0,5 13 151 0 0,-6-14-142 0 0,8 12 96 0 0,39 14 77 0 0,-46-27-182 0 0,3 9 75 0 0,-1-3-128 0 0,11 15 139 0 0,-5 11-72 0 0,1-17-241 0 0,1 0 174 0 0,-6-12 0 0 0,-1 0 0 0 0,-1 2 15 0 0,16 23 154 0 0,-16-23-169 0 0,1-1 12 0 0,-1 1 36 0 0,3 0-36 0 0,-2-2-12 0 0,0 1 0 0 0,10 19 12 0 0,-11-19 47 0 0,1-1-4 0 0,-1 1-45 0 0,1 0-10 0 0,1 0 0 0 0,5 13 0 0 0,-8-13 0 0 0,-1 2 0 0 0,2-2 0 0 0,1-1 0 0 0,-1 2 0 0 0,0 0 0 0 0,0 0 0 0 0,-1-1 0 0 0,5 17 0 0 0,2 2 0 0 0,-6-19 0 0 0,-3 1 0 0 0,0 1 0 0 0,14 30 0 0 0,-11-30 0 0 0,-1-2 0 0 0,0 1 0 0 0,1-2 0 0 0,27 27 54 0 0,1-21-44 0 0,-2 5 54 0 0,21-16-64 0 0,-29-3 64 0 0,-14 5-64 0 0,-2-1 0 0 0,-1-2 0 0 0,0 1 0 0 0,12-4 0 0 0,-12 2 0 0 0,0 0 11 0 0,30-22 42 0 0,-12 14-53 0 0,25-3 0 0 0,-23 5 11 0 0,68-22 181 0 0,-59 27 5 0 0,54 4 71 0 0,-54 9-208 0 0,38 5 15 0 0,7-13-22 0 0,-37 0-53 0 0,13-25 128 0 0,-42 18-128 0 0,-11 5 0 0 0,-8-27 0 0 0,19 13 0 0 0,-12 13 0 0 0,-1-1 0 0 0,5 1 0 0 0,23-5 0 0 0,-20 8 0 0 0,1 0 0 0 0,34 10 183 0 0,-40-10-286 0 0,39 17 235 0 0,-28-7-336 0 0,17 3 515 0 0,-29-13-397 0 0,0 1-11 0 0,27 10 1 0 0,11-10 372 0 0,-38-1-375 0 0,-1-1 25 0 0,3 0 59 0 0,3-3 15 0 0,27-8 128 0 0,3 0-224 0 0,-21-2 160 0 0,15-11-64 0 0,-22 10 0 0 0,1-2 64 0 0,-8 14-64 0 0,13-15 0 0 0,-1 12 0 0 0,14-10 0 0 0,-21 13 0 0 0,13-8 0 0 0,22-16 0 0 0,-40 26 0 0 0,0 0 0 0 0,0 0 0 0 0,0 0 0 0 0,0 0 0 0 0,-1 0 0 0 0,1 0 0 0 0,-1 0 0 0 0,1 0 0 0 0,-1 0 0 0 0,1-1 0 0 0,-1 1 0 0 0,1 0 0 0 0,-1 0 0 0 0,0 0 0 0 0,0-1 0 0 0,0 1 0 0 0,1 0 0 0 0,-1 0 0 0 0,-1-1 0 0 0,1 1 0 0 0,0 0 0 0 0,0 0 0 0 0,0-1 0 0 0,-1 1 0 0 0,1 0 0 0 0,0 0 0 0 0,-1-1 0 0 0,-1-10 0 0 0,-3-13 0 0 0,5-18 128 0 0,-16-11 16 0 0,10 41-144 0 0,-8-35-28 0 0,-16 20-105 0 0,5 3 334 0 0,19 11-306 0 0,-7-17 26 0 0,7 9 79 0 0,-2 3 0 0 0,4 8 0 0 0,2-10 0 0 0,1-3-64 0 0,2 21 64 0 0,3 0 0 0 0,65-19-42 0 0,-19 12 20 0 0,16-15 22 0 0,-44 19 0 0 0,-18 4 0 0 0,2-17 0 0 0,-6 4 152 0 0,-3-12-152 0 0,2 16 0 0 0,-1 7 0 0 0,-2-1 0 0 0,1 2 0 0 0,-27-22 0 0 0,22 23-20 0 0,0 1 0 0 0,0 1 0 0 0,0-1 0 0 0,0 1 0 0 0,1 0 0 0 0,-1 1 0 0 0,0 0 0 0 0,0 0 0 0 0,0 1 0 0 0,-1 1 20 0 0,-41-1-678 0 0,19-9 580 0 0,-21 3 196 0 0,31-17-196 0 0,2-11 98 0 0,11-2 0 0 0,5 32 0 0 0,1 0 0 0 0,-1-1 0 0 0,0 1 0 0 0,0 0 0 0 0,0 0 0 0 0,0 1 0 0 0,0-1 0 0 0,0 1 0 0 0,0-1 0 0 0,-1 1 0 0 0,1 0 0 0 0,0 0 0 0 0,-1 1 0 0 0,1-1 0 0 0,-1 1 0 0 0,1-1 0 0 0,-1 1 0 0 0,1 0 0 0 0,-1 0 0 0 0,1 1 0 0 0,-1-1 0 0 0,-55-10 204 0 0,21 4-408 0 0,-8 1 204 0 0,33 3 0 0 0,6 1 0 0 0,6 1 0 0 0,-3-12 0 0 0,-29-9 0 0 0,-27 15 0 0 0,-23 14-272 0 0,40 1 272 0 0,4-15-72 0 0,4 1 72 0 0,12 12-64 0 0,-2 16 64 0 0,19-12 0 0 0,2-8 0 0 0,5 2 0 0 0,-3 0 0 0 0,-4 32 0 0 0,8-23 0 0 0,-2-1-80 0 0,3-10 80 0 0,-10 5 0 0 0,-10 1 0 0 0,-15 14 64 0 0,32-23-64 0 0,-3 3 0 0 0,0-1 0 0 0,-1 0 0 0 0,1 0 0 0 0,0 0 0 0 0,-1 0 0 0 0,0-1 0 0 0,1 1 0 0 0,-1-1 0 0 0,0 0 0 0 0,0 0 0 0 0,1 0 0 0 0,-1-1 0 0 0,0 1 0 0 0,0-1 0 0 0,0 0 0 0 0,-7 5 0 0 0,6-5 0 0 0,-1 2 0 0 0,0-1 0 0 0,1 1 0 0 0,-1 0 0 0 0,1 0 0 0 0,-1 0 0 0 0,1 1 0 0 0,0-1 0 0 0,0 1 0 0 0,0 1 0 0 0,1-1 0 0 0,-1 1 0 0 0,1 0 0 0 0,-4 4 0 0 0,-18 27 0 0 0,23-32 0 0 0,0 1 0 0 0,0 0 0 0 0,1 0 0 0 0,-1 0 0 0 0,1 0 0 0 0,0 0 0 0 0,0 1 0 0 0,1-1 0 0 0,-1 1 0 0 0,1-1 0 0 0,0 1 0 0 0,0-1 0 0 0,0 3 0 0 0,-6 8 0 0 0,-2 4 0 0 0,-2-3 15 0 0,9-15-12 0 0,1 1 0 0 0,-1-1 0 0 0,1 1 0 0 0,-1-1 0 0 0,1 0-1 0 0,-1 0 1 0 0,0 0 0 0 0,0 0 0 0 0,0 0 0 0 0,1 0 0 0 0,-1-1 0 0 0,0 1 0 0 0,0-1 0 0 0,0 1 0 0 0,0-1 0 0 0,0 0 0 0 0,0 1 0 0 0,0-1 0 0 0,0 0 0 0 0,0 0 0 0 0,0-1 0 0 0,0 1 0 0 0,0 0-1 0 0,0-1 1 0 0,0 1 0 0 0,0-1 0 0 0,-2 0-3 0 0,0 0 2 0 0,-41-1 126 0 0,20-2-128 0 0,5-1 0 0 0,-23-17-10 0 0,42 21 7 0 0,-1 0 1 0 0,1 0 0 0 0,-1 0 0 0 0,1 0 0 0 0,-1 0 0 0 0,1 0 0 0 0,0-1-1 0 0,0 1 1 0 0,-1 0 0 0 0,1-1 0 0 0,0 1 0 0 0,0-1 0 0 0,0 1 0 0 0,1-1 0 0 0,-1 1-1 0 0,0-1 1 0 0,1 0 0 0 0,-1 1 0 0 0,1-1 0 0 0,-1 0 0 0 0,1 0 0 0 0,0 1 0 0 0,-1-2 2 0 0,0-2-5 0 0,-8-15 5 0 0,14-30-64 0 0,-8 27 107 0 0,-3 10-86 0 0,3-18 97 0 0,-7 11-44 0 0,-2-1-10 0 0,-18-8 0 0 0,14 22 0 0 0,3-4 0 0 0,-34 2 0 0 0,-5-2 0 0 0,23 6 0 0 0,10-3 62 0 0,14 6-7609 0 0,5 2 7520 0 0,0 0-8348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0:12.379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10 40 5152 0 0,'0'0'233'0'0,"3"-17"782"0"0,8-3 1153 0 0,-11 19-2016 0 0,0 1 100 0 0,0 0 41 0 0,0 0 10 0 0,1 2 5426 0 0,-1 4-5081 0 0,-1-5-297 0 0,1-1 3 0 0,0 0 13 0 0,0 0 7 0 0,0 0 2 0 0,0 0-18 0 0,0 0-78 0 0,0 0-31 0 0,0 0-8 0 0,0 0-19 0 0,0 0-78 0 0,10 47 1602 0 0,-3 0 70 0 0,-14-13-821 0 0,7 51-446 0 0,0-37-141 0 0,2-32-226 0 0,-9 10-172 0 0,-10 31-10 0 0,11-9 0 0 0,1-22 54 0 0,7 1 20 0 0,-4 13-10 0 0,11 26 0 0 0,-2-19-53 0 0,-6-45 42 0 0,5 13 151 0 0,-6-14-142 0 0,8 12 96 0 0,39 14 77 0 0,-46-27-182 0 0,3 9 75 0 0,-1-3-128 0 0,11 15 139 0 0,-5 11-72 0 0,1-17-241 0 0,1 0 174 0 0,-6-12 0 0 0,-1 0 0 0 0,-1 2 15 0 0,16 23 154 0 0,-16-23-169 0 0,1-1 12 0 0,-1 1 36 0 0,3 0-36 0 0,-2-2-12 0 0,0 1 0 0 0,10 19 12 0 0,-11-19 47 0 0,1-1-4 0 0,-1 1-45 0 0,1 0-10 0 0,1 0 0 0 0,5 13 0 0 0,-8-13 0 0 0,-1 2 0 0 0,2-2 0 0 0,1-1 0 0 0,-1 2 0 0 0,0 0 0 0 0,0 0 0 0 0,-1-1 0 0 0,5 17 0 0 0,2 2 0 0 0,-6-19 0 0 0,-3 1 0 0 0,0 1 0 0 0,14 30 0 0 0,-11-30 0 0 0,-1-2 0 0 0,0 1 0 0 0,1-2 0 0 0,27 27 54 0 0,1-21-44 0 0,-2 5 54 0 0,21-16-64 0 0,-29-3 64 0 0,-14 5-64 0 0,-2-1 0 0 0,-1-2 0 0 0,0 1 0 0 0,12-4 0 0 0,-12 2 0 0 0,0 0 11 0 0,30-22 42 0 0,-12 14-53 0 0,25-3 0 0 0,-23 5 11 0 0,68-22 181 0 0,-59 27 5 0 0,54 4 71 0 0,-54 9-208 0 0,38 5 15 0 0,7-13-22 0 0,-37 0-53 0 0,13-25 128 0 0,-42 18-128 0 0,-11 5 0 0 0,-8-27 0 0 0,19 13 0 0 0,-12 13 0 0 0,-1-1 0 0 0,5 1 0 0 0,23-5 0 0 0,-20 8 0 0 0,1 0 0 0 0,34 10 183 0 0,-40-10-286 0 0,39 17 235 0 0,-28-7-336 0 0,17 3 515 0 0,-29-13-397 0 0,0 1-11 0 0,27 10 1 0 0,11-10 372 0 0,-38-1-375 0 0,-1-1 25 0 0,3 0 59 0 0,3-3 15 0 0,27-8 128 0 0,3 0-224 0 0,-21-2 160 0 0,15-11-64 0 0,-22 10 0 0 0,1-2 64 0 0,-8 14-64 0 0,13-15 0 0 0,-1 12 0 0 0,14-10 0 0 0,-21 13 0 0 0,13-8 0 0 0,22-16 0 0 0,-40 26 0 0 0,0 0 0 0 0,0 0 0 0 0,0 0 0 0 0,0 0 0 0 0,-1 0 0 0 0,1 0 0 0 0,-1 0 0 0 0,1 0 0 0 0,-1 0 0 0 0,1-1 0 0 0,-1 1 0 0 0,1 0 0 0 0,-1 0 0 0 0,0 0 0 0 0,0-1 0 0 0,0 1 0 0 0,1 0 0 0 0,-1 0 0 0 0,-1-1 0 0 0,1 1 0 0 0,0 0 0 0 0,0 0 0 0 0,0-1 0 0 0,-1 1 0 0 0,1 0 0 0 0,0 0 0 0 0,-1-1 0 0 0,-1-10 0 0 0,-3-13 0 0 0,5-18 128 0 0,-16-11 16 0 0,10 41-144 0 0,-8-35-28 0 0,-16 20-105 0 0,5 3 334 0 0,19 11-306 0 0,-7-17 26 0 0,7 9 79 0 0,-2 3 0 0 0,4 8 0 0 0,2-10 0 0 0,1-3-64 0 0,2 21 64 0 0,3 0 0 0 0,65-19-42 0 0,-19 12 20 0 0,16-15 22 0 0,-44 19 0 0 0,-18 4 0 0 0,2-17 0 0 0,-6 4 152 0 0,-3-12-152 0 0,2 16 0 0 0,-1 7 0 0 0,-2-1 0 0 0,1 2 0 0 0,-27-22 0 0 0,22 23-20 0 0,0 1 0 0 0,0 1 0 0 0,0-1 0 0 0,0 1 0 0 0,1 0 0 0 0,-1 1 0 0 0,0 0 0 0 0,0 0 0 0 0,0 1 0 0 0,-1 1 20 0 0,-41-1-678 0 0,19-9 580 0 0,-21 3 196 0 0,31-17-196 0 0,2-11 98 0 0,11-2 0 0 0,5 32 0 0 0,1 0 0 0 0,-1-1 0 0 0,0 1 0 0 0,0 0 0 0 0,0 0 0 0 0,0 1 0 0 0,0-1 0 0 0,0 1 0 0 0,0-1 0 0 0,-1 1 0 0 0,1 0 0 0 0,0 0 0 0 0,-1 1 0 0 0,1-1 0 0 0,-1 1 0 0 0,1-1 0 0 0,-1 1 0 0 0,1 0 0 0 0,-1 0 0 0 0,1 1 0 0 0,-1-1 0 0 0,-55-10 204 0 0,21 4-408 0 0,-8 1 204 0 0,33 3 0 0 0,6 1 0 0 0,6 1 0 0 0,-3-12 0 0 0,-29-9 0 0 0,-27 15 0 0 0,-23 14-272 0 0,40 1 272 0 0,4-15-72 0 0,4 1 72 0 0,12 12-64 0 0,-2 16 64 0 0,19-12 0 0 0,2-8 0 0 0,5 2 0 0 0,-3 0 0 0 0,-4 32 0 0 0,8-23 0 0 0,-2-1-80 0 0,3-10 80 0 0,-10 5 0 0 0,-10 1 0 0 0,-15 14 64 0 0,32-23-64 0 0,-3 3 0 0 0,0-1 0 0 0,-1 0 0 0 0,1 0 0 0 0,0 0 0 0 0,-1 0 0 0 0,0-1 0 0 0,1 1 0 0 0,-1-1 0 0 0,0 0 0 0 0,0 0 0 0 0,1 0 0 0 0,-1-1 0 0 0,0 1 0 0 0,0-1 0 0 0,0 0 0 0 0,-7 5 0 0 0,6-5 0 0 0,-1 2 0 0 0,0-1 0 0 0,1 1 0 0 0,-1 0 0 0 0,1 0 0 0 0,-1 0 0 0 0,1 1 0 0 0,0-1 0 0 0,0 1 0 0 0,0 1 0 0 0,1-1 0 0 0,-1 1 0 0 0,1 0 0 0 0,-4 4 0 0 0,-18 27 0 0 0,23-32 0 0 0,0 1 0 0 0,0 0 0 0 0,1 0 0 0 0,-1 0 0 0 0,1 0 0 0 0,0 0 0 0 0,0 1 0 0 0,1-1 0 0 0,-1 1 0 0 0,1-1 0 0 0,0 1 0 0 0,0-1 0 0 0,0 3 0 0 0,-6 8 0 0 0,-2 4 0 0 0,-2-3 15 0 0,9-15-12 0 0,1 1 0 0 0,-1-1 0 0 0,1 1 0 0 0,-1-1 0 0 0,1 0-1 0 0,-1 0 1 0 0,0 0 0 0 0,0 0 0 0 0,0 0 0 0 0,1 0 0 0 0,-1-1 0 0 0,0 1 0 0 0,0-1 0 0 0,0 1 0 0 0,0-1 0 0 0,0 0 0 0 0,0 1 0 0 0,0-1 0 0 0,0 0 0 0 0,0 0 0 0 0,0-1 0 0 0,0 1 0 0 0,0 0-1 0 0,0-1 1 0 0,0 1 0 0 0,0-1 0 0 0,-2 0-3 0 0,0 0 2 0 0,-41-1 126 0 0,20-2-128 0 0,5-1 0 0 0,-23-17-10 0 0,42 21 7 0 0,-1 0 1 0 0,1 0 0 0 0,-1 0 0 0 0,1 0 0 0 0,-1 0 0 0 0,1 0 0 0 0,0-1-1 0 0,0 1 1 0 0,-1 0 0 0 0,1-1 0 0 0,0 1 0 0 0,0-1 0 0 0,0 1 0 0 0,1-1 0 0 0,-1 1-1 0 0,0-1 1 0 0,1 0 0 0 0,-1 1 0 0 0,1-1 0 0 0,-1 0 0 0 0,1 0 0 0 0,0 1 0 0 0,-1-2 2 0 0,0-2-5 0 0,-8-15 5 0 0,14-30-64 0 0,-8 27 107 0 0,-3 10-86 0 0,3-18 97 0 0,-7 11-44 0 0,-2-1-10 0 0,-18-8 0 0 0,14 22 0 0 0,3-4 0 0 0,-34 2 0 0 0,-5-2 0 0 0,23 6 0 0 0,10-3 62 0 0,14 6-7609 0 0,5 2 7520 0 0,0 0-8348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52:37.49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86 724 6912 0 0,'0'0'528'0'0,"0"0"-364"0"0,0 0-266 0 0,0 0-80 0 0,0 0-12 0 0,0 0 52 0 0,0 0 234 0 0,0 0 106 0 0,0 0 24 0 0,0 0-25 0 0,0 0-98 0 0,0 0 6 0 0,0 0 14 0 0,0 0 1 0 0,0 0 17 0 0,0 0 75 0 0,0 0 39 0 0,0 0 5 0 0,0 0 4 0 0,0 0 17 0 0,0 0 10 0 0,0 0 1 0 0,7 0 728 0 0,10 2-95 0 0,-5-2-580 0 0,-1 0 0 0 0,1-1-1 0 0,0 0 1 0 0,-1-1 0 0 0,1 0 0 0 0,-1-1 0 0 0,0 0 0 0 0,10-4-341 0 0,22-2 429 0 0,-12 1-328 0 0,-2 21 531 0 0,21-2-642 0 0,14-23-82 0 0,-22-1 176 0 0,-11 5-164 0 0,12-6 64 0 0,-37 12 32 0 0,-4 1 48 0 0,1 1-64 0 0,-1 0-64 0 0,4-2 48 0 0,0 0 16 0 0,31-14 0 0 0,3 9 0 0 0,10-20 304 0 0,4-3-176 0 0,-9 11 206 0 0,-43 17-269 0 0,-1 2-11 0 0,3-2-33 0 0,-3 2 32 0 0,-1 0 13 0 0,1 0-8 0 0,40 0 82 0 0,-34 0-140 0 0,0 2 0 0 0,12 2 11 0 0,1-2-22 0 0,1-6 11 0 0,5 4 68 0 0,-19 0 18 0 0,0 0-8 0 0,0 0-62 0 0,-2 0-16 0 0,0 0 0 0 0,1 0 0 0 0,16 0 128 0 0,-21 0-74 0 0,2 2-33 0 0,-1-1 22 0 0,1 0-33 0 0,2 1 6 0 0,26 5 208 0 0,23-12-16 0 0,-30 3-154 0 0,13 0 132 0 0,-13 7-186 0 0,-11-1-80 0 0,-6 0 96 0 0,-1 0 32 0 0,-3-3-46 0 0,0 1 0 0 0,0-1-1 0 0,0 1 1 0 0,0-1-1 0 0,1 0 1 0 0,-1 0 0 0 0,1 0-1 0 0,-1-1 1 0 0,0 1-1 0 0,1-1 1 0 0,-1 0-1 0 0,1 0 1 0 0,-1 0 0 0 0,1 0-1 0 0,-1-1 1 0 0,1 1-1 0 0,-1-1 1 0 0,1 0-2 0 0,2-1 3 0 0,75-36-91 0 0,-51 31 88 0 0,1-2 0 0 0,27-4 0 0 0,-16-1 0 0 0,-6 1 0 0 0,7 1 54 0 0,-22 3-44 0 0,-5 2-63 0 0,10-8 224 0 0,-23 12-203 0 0,1 0 53 0 0,-4 3-64 0 0,0 0-21 0 0,1 0 11 0 0,4-2 42 0 0,0 0 11 0 0,0 2 0 0 0,-2 4 0 0 0,-2 0 0 0 0,1 1 0 0 0,-1-1 0 0 0,5 29 67 0 0,4 1 10 0 0,0-23-13 0 0,-8-7-64 0 0,2 0 0 0 0,1 13 0 0 0,-5-10 0 0 0,0-1 0 0 0,0-1 11 0 0,0-3 32 0 0,-3 3-33 0 0,-1 2-10 0 0,2-3 0 0 0,-1 0 11 0 0,1-2-8 0 0,-1 0 1 0 0,1 0-1 0 0,-1-1 0 0 0,0 1 1 0 0,0-1-1 0 0,0 0 0 0 0,0 1 1 0 0,1-1-1 0 0,-1-1 0 0 0,-1 1 1 0 0,1 0-1 0 0,0-1 0 0 0,0 1 1 0 0,0-1-1 0 0,0 0 0 0 0,-1 0-3 0 0,-41 6 0 0 0,41-5 0 0 0,-29 11 0 0 0,31-10 0 0 0,4 2 0 0 0,17 7 0 0 0,-14-9 0 0 0,11 4 0 0 0,-9-4 0 0 0,-1-2 0 0 0,0 1 0 0 0,-2 0 11 0 0,30 18 242 0 0,-28-15-242 0 0,-3-1 45 0 0,-2-2 21 0 0,3 2-10 0 0,14 8 10 0 0,4 12-77 0 0,-9-8 54 0 0,-2-7-44 0 0,-1 9-10 0 0,20 14 139 0 0,-27-28-96 0 0,35 24 31 0 0,-16-14 569 0 0,-21-13-718 0 0,-1 0-45 0 0,24 15-56 0 0,13 9 556 0 0,-21-4-472 0 0,-12-16 76 0 0,0 0 32 0 0,-2-2 48 0 0,1 2-62 0 0,0 1-61 0 0,1 1 44 0 0,-3 0 15 0 0,1 1 0 0 0,2-1 0 0 0,2 16 11 0 0,-6-21 42 0 0,0-1-10 0 0,7 12-86 0 0,23 34 153 0 0,-29-44-12 0 0,8 11-242 0 0,-9-12 220 0 0,1 0 15 0 0,14 14-103 0 0,-14-14-69 0 0,-1-1 30 0 0,5 4 292 0 0,-1-2-139 0 0,1 1-13 0 0,1-1-21 0 0,-2 0-55 0 0,2 0-13 0 0,-3 0 0 0 0,1 0 11 0 0,-2-2 32 0 0,23 11-33 0 0,-16-7-10 0 0,3 6 0 0 0,29-8 118 0 0,-39-1-108 0 0,2 0-10 0 0,-1 0 0 0 0,0 2 0 0 0,1-2 0 0 0,-1 1 0 0 0,-1 0 0 0 0,0 2 0 0 0,1 9 64 0 0,9-1 152 0 0,6-7-128 0 0,-18-5-8 0 0,0 0 16 0 0,12 8-400 0 0,-8-7 322 0 0,-3-1 67 0 0,-1 0 12 0 0,1 0-1 0 0,3 3-16 0 0,0-1-77 0 0,11 7-122 0 0,-7-3-39 0 0,-7-5 244 0 0,0-1 21 0 0,0 3-46 0 0,0-3-141 0 0,13 11-24 0 0,-4 1 236 0 0,-1-4-132 0 0,19 14 118 0 0,-25-20-108 0 0,1 0-26 0 0,13 7-32 0 0,-5 9 59 0 0,-12-17 9 0 0,0-1-117 0 0,1 1-11 0 0,2 3 44 0 0,-2-3 132 0 0,-1-1 21 0 0,0 0-40 0 0,0 0-125 0 0,0 0-14 0 0,0 0 54 0 0,0 0 190 0 0,0 0 81 0 0,0 0 18 0 0,0 0-51 0 0,0 0-230 0 0,0 0-100 0 0,0 0-22 0 0,0 0 40 0 0,0 0 171 0 0,0 0 71 0 0,0 0 17 0 0,0 0-37 0 0,0 0-166 0 0,0 0-70 0 0,0 0-18 0 0,0 0 37 0 0,7 3 546 0 0,-2-2-417 0 0,1 0-36 0 0,15-6-5 0 0,-20 5-47 0 0,16-11-256 0 0,13-7 728 0 0,-13 6-851 0 0,-14 9 443 0 0,41-26 50 0 0,-44 29 35 0 0,17-11 80 0 0,11-3-165 0 0,3-17 8 0 0,45-19 16 0 0,-74 48-37 0 0,1 1 0 0 0,-1-1 0 0 0,0 0 0 0 0,-1 1 0 0 0,1-1 0 0 0,0 0 0 0 0,0 0 0 0 0,-1-1 0 0 0,1 1 1 0 0,-1 0-1 0 0,0 0 0 0 0,1-1 0 0 0,-1 1 0 0 0,0-1 0 0 0,-1 1 0 0 0,1-1 0 0 0,0 1 0 0 0,-1-1 0 0 0,1 0 0 0 0,-1-1 13 0 0,8-26 55 0 0,-8-35-1 0 0,-2 56-44 0 0,18-31-10 0 0,-13 26 0 0 0,-3-10 224 0 0,3-6-304 0 0,1 9 80 0 0,-2 6 0 0 0,-1-18 128 0 0,7-11 216 0 0,-3-5-408 0 0,-4-10 64 0 0,-2-15 11 0 0,-2 28 42 0 0,11 16-53 0 0,0-31 0 0 0,-9 57 0 0 0,2-37 0 0 0,-11-17-72 0 0,-14-38 72 0 0,5 81-32 0 0,-3-5 32 0 0,-25-3 0 0 0,7-9 0 0 0,34 28 0 0 0,-29-9 0 0 0,3 17 0 0 0,28-2 0 0 0,-25 7 0 0 0,26-8-3 0 0,0 0-1 0 0,1 0 0 0 0,-1 1 0 0 0,0-1 1 0 0,1 1-1 0 0,0-1 0 0 0,-1 1 0 0 0,1 0 1 0 0,0 0-1 0 0,0 0 0 0 0,0 0 0 0 0,0 1 1 0 0,1-1-1 0 0,-1 0 0 0 0,0 1 0 0 0,0 2 4 0 0,-11 29-12 0 0,11-19 23 0 0,2-13 42 0 0,0-2-10 0 0,-1 0-75 0 0,-29-9 32 0 0,23 5 61 0 0,-14-21-61 0 0,6 7-16 0 0,13-5 16 0 0,9-23 96 0 0,-16 25-96 0 0,-28-17 0 0 0,-12 23-16 0 0,11 22 32 0 0,32-4-30 0 0,4-2-56 0 0,-30 13 2 0 0,-14 3 68 0 0,4-2 0 0 0,-39 25 150 0 0,48-2-262 0 0,5-2 61 0 0,14 2-32 0 0,4-28 147 0 0,-9-2 108 0 0,-25-28-194 0 0,38 16 8 0 0,-42-7 14 0 0,10-10-96 0 0,10 14 96 0 0,14-3 0 0 0,-5-5 0 0 0,-33 17 96 0 0,26 11-154 0 0,1 0 124 0 0,-31-1-66 0 0,33-10 38 0 0,8-10-188 0 0,-14-5 286 0 0,15-8-193 0 0,7-5 106 0 0,0 4-49 0 0,4 17 0 0 0,-1 1 0 0 0,-27-5 0 0 0,16 8 0 0 0,-10 9 0 0 0,-8 14-64 0 0,-29 43 64 0 0,17-25 8 0 0,-38-9 56 0 0,7 0-64 0 0,49-23 0 0 0,-19 0 0 0 0,16 2 0 0 0,-27-3 0 0 0,-23-5 0 0 0,-52-11 0 0 0,62 24 64 0 0,-9 10-64 0 0,16-9 0 0 0,46-15 64 0 0,-24-6-64 0 0,36 4 0 0 0,-5-12 64 0 0,9 9-49 0 0,-5-17 138 0 0,5 17-153 0 0,2-11 64 0 0,1 11-64 0 0,-1 0 0 0 0,-1 1 0 0 0,-4 2 0 0 0,-22 7 0 0 0,-26 26 0 0 0,-10 1 0 0 0,-2 2 0 0 0,41-26 0 0 0,-4 2 0 0 0,-56 25 11 0 0,36-19 42 0 0,16-1-53 0 0,8-5-66 0 0,13 2 116 0 0,5 16-50 0 0,4-24 0 0 0,1-4 0 0 0,0 0 0 0 0,-1 1 0 0 0,1-1 0 0 0,0 0 0 0 0,0 1 0 0 0,-1-1 0 0 0,1 0 0 0 0,0 1 0 0 0,0-1 0 0 0,1 0 0 0 0,-1 1 0 0 0,0-1 0 0 0,0 0 0 0 0,1 0 0 0 0,-1 1 0 0 0,1-1 0 0 0,-1 0 0 0 0,1 0 0 0 0,-1 1 0 0 0,1-1 0 0 0,0 0 0 0 0,-1 0 0 0 0,1 0 0 0 0,0 0 0 0 0,0 0 0 0 0,0 0 0 0 0,1 0 0 0 0,-2 0 0 0 0,63 42-117 0 0,-40-23 170 0 0,-2 7 65 0 0,-23 1-108 0 0,-15 6 54 0 0,14-30-64 0 0,-1-1 0 0 0,1-1 0 0 0,-4 10 0 0 0,5-7 0 0 0,5 6-12 0 0,3-12-26 0 0,5 0-2903 0 0,-7 0-533 0 0,3 1-3652 0 0</inkml:trace>
  <inkml:trace contextRef="#ctx0" brushRef="#br0" timeOffset="24026.491">210 778 6360 0 0,'0'0'290'0'0,"0"0"-3"0"0,0 0-92 0 0,0 0 305 0 0,0 0 150 0 0,0 0 29 0 0,0 0-71 0 0,-8 7-17 0 0,8 1 3106 0 0,29-10-3930 0 0,6-23 510 0 0,-35 25-25 0 0,17-9 675 0 0,-13 8-927 0 0,73-6 0 0 0,-73 5 10 0 0,27 5 44 0 0,-27-5-137 0 0,-4 2 106 0 0,1 0 1 0 0,0 0 0 0 0,0-1-1 0 0,-1 1 1 0 0,1 0-1 0 0,0 0 1 0 0,0 0 0 0 0,-1 0-1 0 0,1 0 1 0 0,0 0 0 0 0,0 0-1 0 0,0 0 1 0 0,-1 0 0 0 0,1 0-1 0 0,0 0 1 0 0,0 1 0 0 0,-1-1-1 0 0,1 0 1 0 0,0 1 0 0 0,-1-1-1 0 0,1 0 1 0 0,0 1-1 0 0,-1-1 1 0 0,1 1 0 0 0,0-1-1 0 0,-1 1 1 0 0,1-1 0 0 0,-1 1-1 0 0,1-1 1 0 0,-1 1 0 0 0,1 0-1 0 0,-1-1 1 0 0,1 1 0 0 0,-1 0-1 0 0,0-1 1 0 0,1 1-1 0 0,-1 0-22 0 0,3 2-1 0 0,0 1 0 0 0,-1 2 0 0 0,0 13 0 0 0,-1-13 0 0 0,14 13 8 0 0,-8-11 8 0 0,-6-7 58 0 0,-1-1-4 0 0,9 27-6 0 0,-8-23-64 0 0,-5 24 144 0 0,-14 1-128 0 0,15-24-16 0 0,-10 10 144 0 0,0 10-152 0 0,11-19 8 0 0,0 0 0 0 0,-1 0 0 0 0,-18 20 367 0 0,18-22-367 0 0,-1-2 12 0 0,-1 2 47 0 0,1-1 10 0 0,-11 11 175 0 0,0 4-190 0 0,-3-1-44 0 0,16-14-31 0 0,2-2-82 0 0,-14 7 838 0 0,9-2-707 0 0,-2-3-80 0 0,6-2-51 0 0,1-1-3 0 0,0 0 24 0 0,-11-4 736 0 0,9 0-644 0 0,4-15-79 0 0,8-12 122 0 0,-3 3-53 0 0,7 7 0 0 0,-5-4 79 0 0,-9 10-6 0 0,4-11-73 0 0,-4 22 0 0 0,-2 0 0 0 0,-2 3 0 0 0,-22-9 75 0 0,25 10-22 0 0,1 0 11 0 0,-7 0 64 0 0,-24 3-10 0 0,22-2-108 0 0,7 2-10 0 0,-1-1 0 0 0,1 1 12 0 0,2-2 48 0 0,-1-1 0 0 0,0-2-29 0 0,0 1 57 0 0,-4-20 787 0 0,10-5-842 0 0,-5 25-118 0 0,0 1-13 0 0,0 0 2 0 0,6-15 312 0 0,0 1-514 0 0,-6 3 652 0 0,-9-3 100 0 0,9 14-712 0 0,-1 0-776 0 0,-1 3-312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52:37.49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86 724 6912 0 0,'0'0'528'0'0,"0"0"-364"0"0,0 0-266 0 0,0 0-80 0 0,0 0-12 0 0,0 0 52 0 0,0 0 234 0 0,0 0 106 0 0,0 0 24 0 0,0 0-25 0 0,0 0-98 0 0,0 0 6 0 0,0 0 14 0 0,0 0 1 0 0,0 0 17 0 0,0 0 75 0 0,0 0 39 0 0,0 0 5 0 0,0 0 4 0 0,0 0 17 0 0,0 0 10 0 0,0 0 1 0 0,7 0 728 0 0,10 2-95 0 0,-5-2-580 0 0,-1 0 0 0 0,1-1-1 0 0,0 0 1 0 0,-1-1 0 0 0,1 0 0 0 0,-1-1 0 0 0,0 0 0 0 0,10-4-341 0 0,22-2 429 0 0,-12 1-328 0 0,-2 21 531 0 0,21-2-642 0 0,14-23-82 0 0,-22-1 176 0 0,-11 5-164 0 0,12-6 64 0 0,-37 12 32 0 0,-4 1 48 0 0,1 1-64 0 0,-1 0-64 0 0,4-2 48 0 0,0 0 16 0 0,31-14 0 0 0,3 9 0 0 0,10-20 304 0 0,4-3-176 0 0,-9 11 206 0 0,-43 17-269 0 0,-1 2-11 0 0,3-2-33 0 0,-3 2 32 0 0,-1 0 13 0 0,1 0-8 0 0,40 0 82 0 0,-34 0-140 0 0,0 2 0 0 0,12 2 11 0 0,1-2-22 0 0,1-6 11 0 0,5 4 68 0 0,-19 0 18 0 0,0 0-8 0 0,0 0-62 0 0,-2 0-16 0 0,0 0 0 0 0,1 0 0 0 0,16 0 128 0 0,-21 0-74 0 0,2 2-33 0 0,-1-1 22 0 0,1 0-33 0 0,2 1 6 0 0,26 5 208 0 0,23-12-16 0 0,-30 3-154 0 0,13 0 132 0 0,-13 7-186 0 0,-11-1-80 0 0,-6 0 96 0 0,-1 0 32 0 0,-3-3-46 0 0,0 1 0 0 0,0-1-1 0 0,0 1 1 0 0,0-1-1 0 0,1 0 1 0 0,-1 0 0 0 0,1 0-1 0 0,-1-1 1 0 0,0 1-1 0 0,1-1 1 0 0,-1 0-1 0 0,1 0 1 0 0,-1 0 0 0 0,1 0-1 0 0,-1-1 1 0 0,1 1-1 0 0,-1-1 1 0 0,1 0-2 0 0,2-1 3 0 0,75-36-91 0 0,-51 31 88 0 0,1-2 0 0 0,27-4 0 0 0,-16-1 0 0 0,-6 1 0 0 0,7 1 54 0 0,-22 3-44 0 0,-5 2-63 0 0,10-8 224 0 0,-23 12-203 0 0,1 0 53 0 0,-4 3-64 0 0,0 0-21 0 0,1 0 11 0 0,4-2 42 0 0,0 0 11 0 0,0 2 0 0 0,-2 4 0 0 0,-2 0 0 0 0,1 1 0 0 0,-1-1 0 0 0,5 29 67 0 0,4 1 10 0 0,0-23-13 0 0,-8-7-64 0 0,2 0 0 0 0,1 13 0 0 0,-5-10 0 0 0,0-1 0 0 0,0-1 11 0 0,0-3 32 0 0,-3 3-33 0 0,-1 2-10 0 0,2-3 0 0 0,-1 0 11 0 0,1-2-8 0 0,-1 0 1 0 0,1 0-1 0 0,-1-1 0 0 0,0 1 1 0 0,0-1-1 0 0,0 0 0 0 0,0 1 1 0 0,1-1-1 0 0,-1-1 0 0 0,-1 1 1 0 0,1 0-1 0 0,0-1 0 0 0,0 1 1 0 0,0-1-1 0 0,0 0 0 0 0,-1 0-3 0 0,-41 6 0 0 0,41-5 0 0 0,-29 11 0 0 0,31-10 0 0 0,4 2 0 0 0,17 7 0 0 0,-14-9 0 0 0,11 4 0 0 0,-9-4 0 0 0,-1-2 0 0 0,0 1 0 0 0,-2 0 11 0 0,30 18 242 0 0,-28-15-242 0 0,-3-1 45 0 0,-2-2 21 0 0,3 2-10 0 0,14 8 10 0 0,4 12-77 0 0,-9-8 54 0 0,-2-7-44 0 0,-1 9-10 0 0,20 14 139 0 0,-27-28-96 0 0,35 24 31 0 0,-16-14 569 0 0,-21-13-718 0 0,-1 0-45 0 0,24 15-56 0 0,13 9 556 0 0,-21-4-472 0 0,-12-16 76 0 0,0 0 32 0 0,-2-2 48 0 0,1 2-62 0 0,0 1-61 0 0,1 1 44 0 0,-3 0 15 0 0,1 1 0 0 0,2-1 0 0 0,2 16 11 0 0,-6-21 42 0 0,0-1-10 0 0,7 12-86 0 0,23 34 153 0 0,-29-44-12 0 0,8 11-242 0 0,-9-12 220 0 0,1 0 15 0 0,14 14-103 0 0,-14-14-69 0 0,-1-1 30 0 0,5 4 292 0 0,-1-2-139 0 0,1 1-13 0 0,1-1-21 0 0,-2 0-55 0 0,2 0-13 0 0,-3 0 0 0 0,1 0 11 0 0,-2-2 32 0 0,23 11-33 0 0,-16-7-10 0 0,3 6 0 0 0,29-8 118 0 0,-39-1-108 0 0,2 0-10 0 0,-1 0 0 0 0,0 2 0 0 0,1-2 0 0 0,-1 1 0 0 0,-1 0 0 0 0,0 2 0 0 0,1 9 64 0 0,9-1 152 0 0,6-7-128 0 0,-18-5-8 0 0,0 0 16 0 0,12 8-400 0 0,-8-7 322 0 0,-3-1 67 0 0,-1 0 12 0 0,1 0-1 0 0,3 3-16 0 0,0-1-77 0 0,11 7-122 0 0,-7-3-39 0 0,-7-5 244 0 0,0-1 21 0 0,0 3-46 0 0,0-3-141 0 0,13 11-24 0 0,-4 1 236 0 0,-1-4-132 0 0,19 14 118 0 0,-25-20-108 0 0,1 0-26 0 0,13 7-32 0 0,-5 9 59 0 0,-12-17 9 0 0,0-1-117 0 0,1 1-11 0 0,2 3 44 0 0,-2-3 132 0 0,-1-1 21 0 0,0 0-40 0 0,0 0-125 0 0,0 0-14 0 0,0 0 54 0 0,0 0 190 0 0,0 0 81 0 0,0 0 18 0 0,0 0-51 0 0,0 0-230 0 0,0 0-100 0 0,0 0-22 0 0,0 0 40 0 0,0 0 171 0 0,0 0 71 0 0,0 0 17 0 0,0 0-37 0 0,0 0-166 0 0,0 0-70 0 0,0 0-18 0 0,0 0 37 0 0,7 3 546 0 0,-2-2-417 0 0,1 0-36 0 0,15-6-5 0 0,-20 5-47 0 0,16-11-256 0 0,13-7 728 0 0,-13 6-851 0 0,-14 9 443 0 0,41-26 50 0 0,-44 29 35 0 0,17-11 80 0 0,11-3-165 0 0,3-17 8 0 0,45-19 16 0 0,-74 48-37 0 0,1 1 0 0 0,-1-1 0 0 0,0 0 0 0 0,-1 1 0 0 0,1-1 0 0 0,0 0 0 0 0,0 0 0 0 0,-1-1 0 0 0,1 1 1 0 0,-1 0-1 0 0,0 0 0 0 0,1-1 0 0 0,-1 1 0 0 0,0-1 0 0 0,-1 1 0 0 0,1-1 0 0 0,0 1 0 0 0,-1-1 0 0 0,1 0 0 0 0,-1-1 13 0 0,8-26 55 0 0,-8-35-1 0 0,-2 56-44 0 0,18-31-10 0 0,-13 26 0 0 0,-3-10 224 0 0,3-6-304 0 0,1 9 80 0 0,-2 6 0 0 0,-1-18 128 0 0,7-11 216 0 0,-3-5-408 0 0,-4-10 64 0 0,-2-15 11 0 0,-2 28 42 0 0,11 16-53 0 0,0-31 0 0 0,-9 57 0 0 0,2-37 0 0 0,-11-17-72 0 0,-14-38 72 0 0,5 81-32 0 0,-3-5 32 0 0,-25-3 0 0 0,7-9 0 0 0,34 28 0 0 0,-29-9 0 0 0,3 17 0 0 0,28-2 0 0 0,-25 7 0 0 0,26-8-3 0 0,0 0-1 0 0,1 0 0 0 0,-1 1 0 0 0,0-1 1 0 0,1 1-1 0 0,0-1 0 0 0,-1 1 0 0 0,1 0 1 0 0,0 0-1 0 0,0 0 0 0 0,0 0 0 0 0,0 1 1 0 0,1-1-1 0 0,-1 0 0 0 0,0 1 0 0 0,0 2 4 0 0,-11 29-12 0 0,11-19 23 0 0,2-13 42 0 0,0-2-10 0 0,-1 0-75 0 0,-29-9 32 0 0,23 5 61 0 0,-14-21-61 0 0,6 7-16 0 0,13-5 16 0 0,9-23 96 0 0,-16 25-96 0 0,-28-17 0 0 0,-12 23-16 0 0,11 22 32 0 0,32-4-30 0 0,4-2-56 0 0,-30 13 2 0 0,-14 3 68 0 0,4-2 0 0 0,-39 25 150 0 0,48-2-262 0 0,5-2 61 0 0,14 2-32 0 0,4-28 147 0 0,-9-2 108 0 0,-25-28-194 0 0,38 16 8 0 0,-42-7 14 0 0,10-10-96 0 0,10 14 96 0 0,14-3 0 0 0,-5-5 0 0 0,-33 17 96 0 0,26 11-154 0 0,1 0 124 0 0,-31-1-66 0 0,33-10 38 0 0,8-10-188 0 0,-14-5 286 0 0,15-8-193 0 0,7-5 106 0 0,0 4-49 0 0,4 17 0 0 0,-1 1 0 0 0,-27-5 0 0 0,16 8 0 0 0,-10 9 0 0 0,-8 14-64 0 0,-29 43 64 0 0,17-25 8 0 0,-38-9 56 0 0,7 0-64 0 0,49-23 0 0 0,-19 0 0 0 0,16 2 0 0 0,-27-3 0 0 0,-23-5 0 0 0,-52-11 0 0 0,62 24 64 0 0,-9 10-64 0 0,16-9 0 0 0,46-15 64 0 0,-24-6-64 0 0,36 4 0 0 0,-5-12 64 0 0,9 9-49 0 0,-5-17 138 0 0,5 17-153 0 0,2-11 64 0 0,1 11-64 0 0,-1 0 0 0 0,-1 1 0 0 0,-4 2 0 0 0,-22 7 0 0 0,-26 26 0 0 0,-10 1 0 0 0,-2 2 0 0 0,41-26 0 0 0,-4 2 0 0 0,-56 25 11 0 0,36-19 42 0 0,16-1-53 0 0,8-5-66 0 0,13 2 116 0 0,5 16-50 0 0,4-24 0 0 0,1-4 0 0 0,0 0 0 0 0,-1 1 0 0 0,1-1 0 0 0,0 0 0 0 0,0 1 0 0 0,-1-1 0 0 0,1 0 0 0 0,0 1 0 0 0,0-1 0 0 0,1 0 0 0 0,-1 1 0 0 0,0-1 0 0 0,0 0 0 0 0,1 0 0 0 0,-1 1 0 0 0,1-1 0 0 0,-1 0 0 0 0,1 0 0 0 0,-1 1 0 0 0,1-1 0 0 0,0 0 0 0 0,-1 0 0 0 0,1 0 0 0 0,0 0 0 0 0,0 0 0 0 0,0 0 0 0 0,1 0 0 0 0,-2 0 0 0 0,63 42-117 0 0,-40-23 170 0 0,-2 7 65 0 0,-23 1-108 0 0,-15 6 54 0 0,14-30-64 0 0,-1-1 0 0 0,1-1 0 0 0,-4 10 0 0 0,5-7 0 0 0,5 6-12 0 0,3-12-26 0 0,5 0-2903 0 0,-7 0-533 0 0,3 1-3652 0 0</inkml:trace>
  <inkml:trace contextRef="#ctx0" brushRef="#br0" timeOffset="24026.491">210 778 6360 0 0,'0'0'290'0'0,"0"0"-3"0"0,0 0-92 0 0,0 0 305 0 0,0 0 150 0 0,0 0 29 0 0,0 0-71 0 0,-8 7-17 0 0,8 1 3106 0 0,29-10-3930 0 0,6-23 510 0 0,-35 25-25 0 0,17-9 675 0 0,-13 8-927 0 0,73-6 0 0 0,-73 5 10 0 0,27 5 44 0 0,-27-5-137 0 0,-4 2 106 0 0,1 0 1 0 0,0 0 0 0 0,0-1-1 0 0,-1 1 1 0 0,1 0-1 0 0,0 0 1 0 0,0 0 0 0 0,-1 0-1 0 0,1 0 1 0 0,0 0 0 0 0,0 0-1 0 0,0 0 1 0 0,-1 0 0 0 0,1 0-1 0 0,0 0 1 0 0,0 1 0 0 0,-1-1-1 0 0,1 0 1 0 0,0 1 0 0 0,-1-1-1 0 0,1 0 1 0 0,0 1-1 0 0,-1-1 1 0 0,1 1 0 0 0,0-1-1 0 0,-1 1 1 0 0,1-1 0 0 0,-1 1-1 0 0,1-1 1 0 0,-1 1 0 0 0,1 0-1 0 0,-1-1 1 0 0,1 1 0 0 0,-1 0-1 0 0,0-1 1 0 0,1 1-1 0 0,-1 0-22 0 0,3 2-1 0 0,0 1 0 0 0,-1 2 0 0 0,0 13 0 0 0,-1-13 0 0 0,14 13 8 0 0,-8-11 8 0 0,-6-7 58 0 0,-1-1-4 0 0,9 27-6 0 0,-8-23-64 0 0,-5 24 144 0 0,-14 1-128 0 0,15-24-16 0 0,-10 10 144 0 0,0 10-152 0 0,11-19 8 0 0,0 0 0 0 0,-1 0 0 0 0,-18 20 367 0 0,18-22-367 0 0,-1-2 12 0 0,-1 2 47 0 0,1-1 10 0 0,-11 11 175 0 0,0 4-190 0 0,-3-1-44 0 0,16-14-31 0 0,2-2-82 0 0,-14 7 838 0 0,9-2-707 0 0,-2-3-80 0 0,6-2-51 0 0,1-1-3 0 0,0 0 24 0 0,-11-4 736 0 0,9 0-644 0 0,4-15-79 0 0,8-12 122 0 0,-3 3-53 0 0,7 7 0 0 0,-5-4 79 0 0,-9 10-6 0 0,4-11-73 0 0,-4 22 0 0 0,-2 0 0 0 0,-2 3 0 0 0,-22-9 75 0 0,25 10-22 0 0,1 0 11 0 0,-7 0 64 0 0,-24 3-10 0 0,22-2-108 0 0,7 2-10 0 0,-1-1 0 0 0,1 1 12 0 0,2-2 48 0 0,-1-1 0 0 0,0-2-29 0 0,0 1 57 0 0,-4-20 787 0 0,10-5-842 0 0,-5 25-118 0 0,0 1-13 0 0,0 0 2 0 0,6-15 312 0 0,0 1-514 0 0,-6 3 652 0 0,-9-3 100 0 0,9 14-712 0 0,-1 0-776 0 0,-1 3-312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0:00.087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7 698 6912 0 0,'0'0'528'0'0,"0"0"-283"0"0,0 0 79 0 0,0 0 76 0 0,0 0 15 0 0,0 0-85 0 0,0 0-358 0 0,0 0-158 0 0,0 0-34 0 0,0 0 58 0 0,0 0 264 0 0,0 0 111 0 0,0 0 19 0 0,0 0 68 0 0,0 0 257 0 0,0 0 109 0 0,0 0 26 0 0,0 0-35 0 0,0 0-162 0 0,0 0-71 0 0,0 0-10 0 0,0 0 12 0 0,0 0 64 0 0,0 0 29 0 0,0 0 8 0 0,0 0-18 0 0,0 0-80 0 0,0 0-40 0 0,0 0-5 0 0,0 0-32 0 0,0 0-136 0 0,0 0-65 0 0,0 0-14 0 0,0 0-13 0 0,2 0-46 0 0,3 0 2 0 0,38 19 1526 0 0,50-12 746 0 0,-55-8-2096 0 0,69 4 632 0 0,-17-18-662 0 0,-48 4-140 0 0,11-1 32 0 0,7-7-108 0 0,-20 4 1 0 0,28 9 690 0 0,-15 0-766 0 0,1 1-134 0 0,-30-1 199 0 0,-10 2 0 0 0,40-11 0 0 0,11-2 54 0 0,-30-4-44 0 0,-32 19-10 0 0,1 0 0 0 0,1-1 0 0 0,5-22 75 0 0,4-6 146 0 0,5 10-221 0 0,2 1 0 0 0,-16 17 0 0 0,0 2 0 0 0,0 1 0 0 0,13 7 0 0 0,-14-5-8 0 0,-1 0 0 0 0,0 0 0 0 0,0 0 0 0 0,0 0-1 0 0,0 0 1 0 0,0 1 0 0 0,-1 0 0 0 0,1-1 0 0 0,-1 1 0 0 0,0 0-1 0 0,1 0 1 0 0,-1 0 0 0 0,-1 0 0 0 0,1 1 0 0 0,0-1 0 0 0,0 3 8 0 0,-2-5-43 0 0,3 3 32 0 0,1-1 11 0 0,-1 1 0 0 0,1 0 0 0 0,1 1 0 0 0,-1 0 0 0 0,0-1 0 0 0,2-1 0 0 0,16 2 0 0 0,30-20 0 0 0,-16 8 0 0 0,3-9 12 0 0,-32 13 22 0 0,-6 2-31 0 0,0 0 0 0 0,0 1 0 0 0,0-1 0 0 0,0 0 0 0 0,0 1 0 0 0,0-1 0 0 0,0 1 0 0 0,1-1 0 0 0,-1 1 0 0 0,0 0 0 0 0,0 0 0 0 0,0-1 0 0 0,1 1 0 0 0,-1 0 0 0 0,0 0 0 0 0,1 0 0 0 0,-1 0 0 0 0,0 0 0 0 0,0 0 0 0 0,1 1 0 0 0,-1-1 0 0 0,0 0 0 0 0,0 1 0 0 0,0-1 0 0 0,1 1 0 0 0,-1-1 0 0 0,0 1 0 0 0,0-1 0 0 0,0 1 0 0 0,0 0-3 0 0,2 1 0 0 0,33 21 0 0 0,-32-20 0 0 0,-1 0 0 0 0,19 19 0 0 0,10 1 0 0 0,-27-19 0 0 0,0 2 0 0 0,-1-1 0 0 0,-1 1 12 0 0,14 5 48 0 0,-10-7-60 0 0,0-2 0 0 0,0 0 11 0 0,-1 0 42 0 0,-4-2-30 0 0,0 0 0 0 0,0 1 0 0 0,0-1 0 0 0,0 0-1 0 0,0 0 1 0 0,0-1 0 0 0,0 1 0 0 0,0 0 0 0 0,0-1 0 0 0,0 1-1 0 0,0-1 1 0 0,-1 1 0 0 0,1-1 0 0 0,0 0 0 0 0,0 0 0 0 0,0 0 0 0 0,-1 0-1 0 0,1 0 1 0 0,0-1 0 0 0,-1 1 0 0 0,1 0-23 0 0,-2 1 0 0 0,38-38 203 0 0,-37 37-148 0 0,10-18 149 0 0,3-6-130 0 0,-12 21-74 0 0,16-17 0 0 0,55-5 0 0 0,-32 3 0 0 0,8 8 0 0 0,5-7 78 0 0,-53 21 50 0 0,-1 1 2 0 0,0 0-2 0 0,2-4-21 0 0,10-21-558 0 0,-10-3 451 0 0,-23-26 64 0 0,-67 30 72 0 0,47 8-136 0 0,-6-4 136 0 0,-10 10-72 0 0,13-7 75 0 0,22 8 38 0 0,-20 3-141 0 0,32 0-36 0 0,-11-19 128 0 0,20 22-128 0 0,-4-47 0 0 0,-1 33 0 0 0,-4 3 0 0 0,7 11 0 0 0,-1-1 0 0 0,-1 2 0 0 0,0 0 0 0 0,1 2 0 0 0,-27-5 0 0 0,-2 0 0 0 0,0 2 0 0 0,28 1 0 0 0,0 0 0 0 0,1-2 0 0 0,-15-15 0 0 0,-12-23 0 0 0,28 39 0 0 0,2 0 0 0 0,-3 2 0 0 0,-1 2-10 0 0,-23 13-44 0 0,7 2 54 0 0,-15 3 11 0 0,1-23 42 0 0,-8-2-53 0 0,40 6 0 0 0,-24-4 0 0 0,-23-13 0 0 0,27 15-64 0 0,17 2 64 0 0,-20 9 0 0 0,-29 24 0 0 0,50-31 0 0 0,-54 9 0 0 0,23-5 0 0 0,-13 11 54 0 0,32-4-108 0 0,-33 19 54 0 0,-24 18 0 0 0,67-47 0 0 0,1-1 0 0 0,0 1 0 0 0,2 0 0 0 0,-1 1 0 0 0,-30 31 0 0 0,21-15 0 0 0,-3 20 0 0 0,11-25 0 0 0,-9 26 11 0 0,14-40 32 0 0,-10 9-33 0 0,-4 7 54 0 0,-14 21 0 0 0,4 0-64 0 0,13-15 64 0 0,-3-5 0 0 0,-14 7-64 0 0,25-24 0 0 0,-27 14 111 0 0,-20 5-72 0 0,49-20-71 0 0,0 1 64 0 0,-35 10-86 0 0,32-10 54 0 0,-33 11 0 0 0,3-4 0 0 0,10 2 0 0 0,-19 27 0 0 0,32-27 0 0 0,-2-1 0 0 0,4 7-64 0 0,7-14 64 0 0,1 1 0 0 0,-12 13 0 0 0,12-14 0 0 0,0 1 0 0 0,-1-1 0 0 0,1 1-1189 0 0,2-1-5003 0 0,2 1-2170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01AF7F-DFAE-407C-B3A0-0FB1B975CA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778D8A9-A00C-4E3E-B6B5-0017478FA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1162C2-7FD2-4258-AE14-040411CFB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7E8E57-99CC-42C8-8090-B4F9CF085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201271-0471-4847-AB33-6C15D96F0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773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E80F5A-0ADF-48AA-80B3-5B15C2FB5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E6E1A01-8028-428C-A693-59D239BBEB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86F10F-98A3-44E3-8AED-158E16B28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D126CA-8EC1-4AAC-8107-00F677195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1E92AA-3DA0-4746-871D-D664FD44A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55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D58E53B-6750-4BB3-840E-A7B58F046B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0991398-7057-472E-8CB9-0873ED8EF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847084-77BB-4BDE-A14F-3DD31DB4D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127EC2-DB92-43E5-B99F-22C92ACD6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BA8D13-7169-4CED-8DBE-ABFA76886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453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E54B51-44E2-47B6-8CF2-2BB016211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F79358-D911-47F8-96D0-FD8DA6A4D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D86241-32B6-4B4C-AC45-E87DB0063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EC4B89-3ACB-4440-A24A-B185698EF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24A37E-B4A6-4863-8D93-F78D83B02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351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6F229-91A4-4B78-ACA5-A48A27A62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BCE49A-F134-48C8-BAE2-6EDE4C5A5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4BF83B-F8F1-498E-94CF-C232DF20A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D31CB5-AAF8-4A18-900C-B473B467A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C1DD37-B4D2-48CB-A0C4-BBEB8EAFC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65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E4D808-91D5-4E8F-9523-75B001066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D11C68-2D78-4DB2-B16C-F3C126CB35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33FE129-9E92-4051-83D8-2E415E0D9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59031A-6A90-4FF2-BBE2-9267F8354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B53D5F-28C9-4977-AFC8-899269E58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8435F2-5AD5-41CE-B245-5B6F7E2B7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03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5DDDB1-21A3-4CC2-A3D3-F359AA6B5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1ABF78-8205-4E8E-9963-D9BEE76C7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9E207FB-7F74-4284-884B-C9943F15D9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5B1BD8E-C007-4549-A32E-062FFFB1D1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7C74B31-58F0-495B-9D79-045E4E74FA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C65C284-D9BA-4DAE-8EC5-4ECBFAA0B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B7961BA-3D79-4CCB-AAD9-F3646E996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C4979BE-724B-4283-974F-3C543A3B2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25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A59380-5A8C-427F-AE17-B53D4A70B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88F7A44-EA7A-4724-BE4A-D0DB89F2F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460D83B-C3B4-420C-B80D-4BD561A14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407E04-2548-4887-BDAB-C4BF1077E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88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7B374C3-98D4-414A-9A06-4A07676B2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93D42CA-68B1-455C-8547-61D2E3E63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0FADA2E-1289-4C8F-BCA7-7FAFC9039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06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AEDE0E-9310-45C0-9670-1C755B998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6ACA9E-95AB-45BD-96DA-588FB2A50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01E6077-CD02-45E5-BCFE-7E292E9A56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3E333C-0E0D-400E-B26A-AC6D81145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73F8CD-6585-4A4F-A216-4E5C53DCF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F27EA0-3CE4-4FE6-84A0-82DB6117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740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B4D2E9-189B-4D5D-B944-1E192AF4A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DFC654C-E7B2-42BF-8E9B-4308612B0E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EBF2DB7-3147-493B-9381-D45080E0C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F1A84B-470B-47EA-AFEB-3BB025827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1246EC-6F77-466F-9B2B-13DFA0427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86C9D3B-4CC4-4C0A-89B8-2EEAB707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80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29E1A5D-A540-4B23-80C4-BA154CBD3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C98198-7F64-42E2-99D3-BF6891384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A424DF-FD66-43DB-A228-A09136CC2B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26626D-C1F2-4868-9142-04E91BDA3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841AC7-E350-415C-802C-6DDDE98749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261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2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ustomXml" Target="../ink/ink2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ustomXml" Target="../ink/ink2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ustomXml" Target="../ink/ink3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2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45857C4-FA12-4DB7-90C5-1A5965DFEF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347676" y="0"/>
            <a:ext cx="4844324" cy="6858000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B50A276-CFA6-4190-8C34-824A2181101E}"/>
              </a:ext>
            </a:extLst>
          </p:cNvPr>
          <p:cNvSpPr txBox="1"/>
          <p:nvPr/>
        </p:nvSpPr>
        <p:spPr>
          <a:xfrm>
            <a:off x="0" y="992094"/>
            <a:ext cx="734767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 dirty="0">
                <a:solidFill>
                  <a:srgbClr val="FF0000"/>
                </a:solidFill>
              </a:rPr>
              <a:t>熊本県</a:t>
            </a:r>
            <a:r>
              <a:rPr lang="ja-JP" altLang="en-US" sz="5400" b="1" dirty="0">
                <a:solidFill>
                  <a:srgbClr val="FF0000"/>
                </a:solidFill>
              </a:rPr>
              <a:t>市町村クイズ</a:t>
            </a:r>
            <a:endParaRPr lang="en-US" altLang="ja-JP" sz="5400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4400" b="1" dirty="0">
                <a:solidFill>
                  <a:srgbClr val="FF0000"/>
                </a:solidFill>
              </a:rPr>
              <a:t>（県央編）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2EED25B-E61E-42D9-AD70-2B469A96D9B7}"/>
              </a:ext>
            </a:extLst>
          </p:cNvPr>
          <p:cNvSpPr txBox="1"/>
          <p:nvPr/>
        </p:nvSpPr>
        <p:spPr>
          <a:xfrm>
            <a:off x="818777" y="3028576"/>
            <a:ext cx="5809129" cy="29625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/>
              <a:t>【</a:t>
            </a:r>
            <a:r>
              <a:rPr kumimoji="1" lang="ja-JP" altLang="en-US" sz="2400" dirty="0"/>
              <a:t>やり方</a:t>
            </a:r>
            <a:r>
              <a:rPr kumimoji="1" lang="en-US" altLang="ja-JP" sz="2400" dirty="0"/>
              <a:t>】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400" dirty="0"/>
              <a:t>赤線でかこまれた市町村の名前を答えましょう。答えは次のスライドに進むと出てきます。</a:t>
            </a:r>
            <a:endParaRPr lang="en-US" altLang="ja-JP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400" dirty="0"/>
              <a:t>スライドを少なくしたり、順番を変えたりすることもできます。</a:t>
            </a:r>
            <a:endParaRPr lang="en-US" altLang="ja-JP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79290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ACE0F211-201D-4AF3-998E-B02BD4B28313}"/>
                  </a:ext>
                </a:extLst>
              </p14:cNvPr>
              <p14:cNvContentPartPr/>
              <p14:nvPr/>
            </p14:nvContentPartPr>
            <p14:xfrm>
              <a:off x="5607372" y="3113197"/>
              <a:ext cx="664200" cy="26136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ACE0F211-201D-4AF3-998E-B02BD4B2831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98732" y="3104197"/>
                <a:ext cx="681840" cy="27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25603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ACE0F211-201D-4AF3-998E-B02BD4B28313}"/>
                  </a:ext>
                </a:extLst>
              </p14:cNvPr>
              <p14:cNvContentPartPr/>
              <p14:nvPr/>
            </p14:nvContentPartPr>
            <p14:xfrm>
              <a:off x="5607372" y="3113197"/>
              <a:ext cx="664200" cy="26136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ACE0F211-201D-4AF3-998E-B02BD4B2831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98732" y="3104197"/>
                <a:ext cx="681840" cy="27900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7742C8-2D65-4B24-AC9A-5E084189031E}"/>
              </a:ext>
            </a:extLst>
          </p:cNvPr>
          <p:cNvSpPr txBox="1"/>
          <p:nvPr/>
        </p:nvSpPr>
        <p:spPr>
          <a:xfrm>
            <a:off x="580292" y="2359412"/>
            <a:ext cx="309354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　</a:t>
            </a:r>
            <a:r>
              <a:rPr kumimoji="1" lang="ja-JP" altLang="en-US" sz="3200" b="1" dirty="0" err="1"/>
              <a:t>う</a:t>
            </a:r>
            <a:r>
              <a:rPr kumimoji="1" lang="ja-JP" altLang="en-US" sz="3200" b="1" dirty="0"/>
              <a:t>と</a:t>
            </a:r>
            <a:endParaRPr kumimoji="1" lang="en-US" altLang="ja-JP" sz="3200" b="1" dirty="0"/>
          </a:p>
          <a:p>
            <a:r>
              <a:rPr lang="ja-JP" altLang="en-US" sz="6600" b="1" dirty="0"/>
              <a:t>宇土市</a:t>
            </a:r>
            <a:endParaRPr kumimoji="1" lang="ja-JP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543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699A6101-3D1F-4556-AF4E-516D080573B6}"/>
                  </a:ext>
                </a:extLst>
              </p14:cNvPr>
              <p14:cNvContentPartPr/>
              <p14:nvPr/>
            </p14:nvContentPartPr>
            <p14:xfrm>
              <a:off x="6397572" y="3108517"/>
              <a:ext cx="377280" cy="38196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699A6101-3D1F-4556-AF4E-516D080573B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88572" y="3099517"/>
                <a:ext cx="394920" cy="399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42940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699A6101-3D1F-4556-AF4E-516D080573B6}"/>
                  </a:ext>
                </a:extLst>
              </p14:cNvPr>
              <p14:cNvContentPartPr/>
              <p14:nvPr/>
            </p14:nvContentPartPr>
            <p14:xfrm>
              <a:off x="6397572" y="3108517"/>
              <a:ext cx="377280" cy="38196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699A6101-3D1F-4556-AF4E-516D080573B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88572" y="3099517"/>
                <a:ext cx="394920" cy="39960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24640C-D11F-4EBA-B061-6AAED4008C4D}"/>
              </a:ext>
            </a:extLst>
          </p:cNvPr>
          <p:cNvSpPr txBox="1"/>
          <p:nvPr/>
        </p:nvSpPr>
        <p:spPr>
          <a:xfrm>
            <a:off x="694592" y="2359412"/>
            <a:ext cx="297924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　こうさ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甲佐町</a:t>
            </a:r>
          </a:p>
        </p:txBody>
      </p:sp>
    </p:spTree>
    <p:extLst>
      <p:ext uri="{BB962C8B-B14F-4D97-AF65-F5344CB8AC3E}">
        <p14:creationId xmlns:p14="http://schemas.microsoft.com/office/powerpoint/2010/main" val="2561265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295683C-521A-425D-AD88-7627369A85B4}"/>
                  </a:ext>
                </a:extLst>
              </p14:cNvPr>
              <p14:cNvContentPartPr/>
              <p14:nvPr/>
            </p14:nvContentPartPr>
            <p14:xfrm>
              <a:off x="6230172" y="2936077"/>
              <a:ext cx="299160" cy="1537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295683C-521A-425D-AD88-7627369A85B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21172" y="2927077"/>
                <a:ext cx="316800" cy="171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03535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295683C-521A-425D-AD88-7627369A85B4}"/>
                  </a:ext>
                </a:extLst>
              </p14:cNvPr>
              <p14:cNvContentPartPr/>
              <p14:nvPr/>
            </p14:nvContentPartPr>
            <p14:xfrm>
              <a:off x="6230172" y="2936077"/>
              <a:ext cx="299160" cy="1537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295683C-521A-425D-AD88-7627369A85B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21172" y="2927077"/>
                <a:ext cx="316800" cy="1713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B193B3-F608-4E51-A303-EF147FC8D98E}"/>
              </a:ext>
            </a:extLst>
          </p:cNvPr>
          <p:cNvSpPr txBox="1"/>
          <p:nvPr/>
        </p:nvSpPr>
        <p:spPr>
          <a:xfrm>
            <a:off x="536331" y="2359412"/>
            <a:ext cx="313750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　かしま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嘉島町</a:t>
            </a:r>
          </a:p>
        </p:txBody>
      </p:sp>
    </p:spTree>
    <p:extLst>
      <p:ext uri="{BB962C8B-B14F-4D97-AF65-F5344CB8AC3E}">
        <p14:creationId xmlns:p14="http://schemas.microsoft.com/office/powerpoint/2010/main" val="4110713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BE5DD24D-EB65-4DB0-A0E0-DA2CEA899754}"/>
                  </a:ext>
                </a:extLst>
              </p14:cNvPr>
              <p14:cNvContentPartPr/>
              <p14:nvPr/>
            </p14:nvContentPartPr>
            <p14:xfrm>
              <a:off x="6409452" y="2856517"/>
              <a:ext cx="624240" cy="4788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BE5DD24D-EB65-4DB0-A0E0-DA2CEA89975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00452" y="2847517"/>
                <a:ext cx="641880" cy="49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43546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BE5DD24D-EB65-4DB0-A0E0-DA2CEA899754}"/>
                  </a:ext>
                </a:extLst>
              </p14:cNvPr>
              <p14:cNvContentPartPr/>
              <p14:nvPr/>
            </p14:nvContentPartPr>
            <p14:xfrm>
              <a:off x="6409452" y="2856517"/>
              <a:ext cx="624240" cy="4788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BE5DD24D-EB65-4DB0-A0E0-DA2CEA89975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00452" y="2847517"/>
                <a:ext cx="641880" cy="4964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46BED2-495B-4240-BF02-CE85F7050E0E}"/>
              </a:ext>
            </a:extLst>
          </p:cNvPr>
          <p:cNvSpPr txBox="1"/>
          <p:nvPr/>
        </p:nvSpPr>
        <p:spPr>
          <a:xfrm>
            <a:off x="703385" y="2359412"/>
            <a:ext cx="297045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　みふね</a:t>
            </a:r>
            <a:endParaRPr kumimoji="1" lang="en-US" altLang="ja-JP" sz="3200" b="1" dirty="0"/>
          </a:p>
          <a:p>
            <a:r>
              <a:rPr lang="ja-JP" altLang="en-US" sz="6600" b="1" dirty="0"/>
              <a:t>御船</a:t>
            </a:r>
            <a:r>
              <a:rPr kumimoji="1" lang="ja-JP" altLang="en-US" sz="6600" b="1" dirty="0"/>
              <a:t>町</a:t>
            </a:r>
          </a:p>
        </p:txBody>
      </p:sp>
    </p:spTree>
    <p:extLst>
      <p:ext uri="{BB962C8B-B14F-4D97-AF65-F5344CB8AC3E}">
        <p14:creationId xmlns:p14="http://schemas.microsoft.com/office/powerpoint/2010/main" val="2453574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D6C5DFA7-CC0C-41FB-AFC9-2EFAD91F5707}"/>
                  </a:ext>
                </a:extLst>
              </p14:cNvPr>
              <p14:cNvContentPartPr/>
              <p14:nvPr/>
            </p14:nvContentPartPr>
            <p14:xfrm>
              <a:off x="6820212" y="2748517"/>
              <a:ext cx="1049760" cy="10339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D6C5DFA7-CC0C-41FB-AFC9-2EFAD91F570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11212" y="2739877"/>
                <a:ext cx="1067400" cy="105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99945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D6C5DFA7-CC0C-41FB-AFC9-2EFAD91F5707}"/>
                  </a:ext>
                </a:extLst>
              </p14:cNvPr>
              <p14:cNvContentPartPr/>
              <p14:nvPr/>
            </p14:nvContentPartPr>
            <p14:xfrm>
              <a:off x="6820212" y="2748517"/>
              <a:ext cx="1049760" cy="10339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D6C5DFA7-CC0C-41FB-AFC9-2EFAD91F570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11212" y="2739877"/>
                <a:ext cx="1067400" cy="10515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21AC95-A986-40E0-A1C6-BB821F38CFC3}"/>
              </a:ext>
            </a:extLst>
          </p:cNvPr>
          <p:cNvSpPr txBox="1"/>
          <p:nvPr/>
        </p:nvSpPr>
        <p:spPr>
          <a:xfrm>
            <a:off x="694592" y="2359412"/>
            <a:ext cx="297924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やまと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山都町</a:t>
            </a:r>
          </a:p>
        </p:txBody>
      </p:sp>
    </p:spTree>
    <p:extLst>
      <p:ext uri="{BB962C8B-B14F-4D97-AF65-F5344CB8AC3E}">
        <p14:creationId xmlns:p14="http://schemas.microsoft.com/office/powerpoint/2010/main" val="1291548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インク 4">
                <a:extLst>
                  <a:ext uri="{FF2B5EF4-FFF2-40B4-BE49-F238E27FC236}">
                    <a16:creationId xmlns:a16="http://schemas.microsoft.com/office/drawing/2014/main" id="{21202A95-1AC4-4996-8B02-42856E2BC3D7}"/>
                  </a:ext>
                </a:extLst>
              </p14:cNvPr>
              <p14:cNvContentPartPr/>
              <p14:nvPr/>
            </p14:nvContentPartPr>
            <p14:xfrm>
              <a:off x="5579345" y="3568350"/>
              <a:ext cx="1590840" cy="1001880"/>
            </p14:xfrm>
          </p:contentPart>
        </mc:Choice>
        <mc:Fallback xmlns="">
          <p:pic>
            <p:nvPicPr>
              <p:cNvPr id="5" name="インク 4">
                <a:extLst>
                  <a:ext uri="{FF2B5EF4-FFF2-40B4-BE49-F238E27FC236}">
                    <a16:creationId xmlns:a16="http://schemas.microsoft.com/office/drawing/2014/main" id="{21202A95-1AC4-4996-8B02-42856E2BC3D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70705" y="3559350"/>
                <a:ext cx="1608480" cy="1019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427037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C0405D18-A4DF-4170-9C71-614D0F193594}"/>
                  </a:ext>
                </a:extLst>
              </p14:cNvPr>
              <p14:cNvContentPartPr/>
              <p14:nvPr/>
            </p14:nvContentPartPr>
            <p14:xfrm>
              <a:off x="6477132" y="2672557"/>
              <a:ext cx="334440" cy="3870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C0405D18-A4DF-4170-9C71-614D0F19359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68132" y="2663917"/>
                <a:ext cx="352080" cy="404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75776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C0405D18-A4DF-4170-9C71-614D0F193594}"/>
                  </a:ext>
                </a:extLst>
              </p14:cNvPr>
              <p14:cNvContentPartPr/>
              <p14:nvPr/>
            </p14:nvContentPartPr>
            <p14:xfrm>
              <a:off x="6477132" y="2672557"/>
              <a:ext cx="334440" cy="3870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C0405D18-A4DF-4170-9C71-614D0F19359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68132" y="2663917"/>
                <a:ext cx="352080" cy="4046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5271D5-9A79-4E81-900A-6714285BE335}"/>
              </a:ext>
            </a:extLst>
          </p:cNvPr>
          <p:cNvSpPr txBox="1"/>
          <p:nvPr/>
        </p:nvSpPr>
        <p:spPr>
          <a:xfrm>
            <a:off x="597877" y="2359412"/>
            <a:ext cx="307596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ましき</a:t>
            </a:r>
            <a:endParaRPr kumimoji="1" lang="en-US" altLang="ja-JP" sz="3200" b="1" dirty="0"/>
          </a:p>
          <a:p>
            <a:r>
              <a:rPr lang="ja-JP" altLang="en-US" sz="6600" b="1" dirty="0"/>
              <a:t>益城</a:t>
            </a:r>
            <a:r>
              <a:rPr kumimoji="1" lang="ja-JP" altLang="en-US" sz="6600" b="1" dirty="0"/>
              <a:t>町</a:t>
            </a:r>
          </a:p>
        </p:txBody>
      </p:sp>
    </p:spTree>
    <p:extLst>
      <p:ext uri="{BB962C8B-B14F-4D97-AF65-F5344CB8AC3E}">
        <p14:creationId xmlns:p14="http://schemas.microsoft.com/office/powerpoint/2010/main" val="32394063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4A08202-C186-4C6D-8E00-676677112913}"/>
                  </a:ext>
                </a:extLst>
              </p14:cNvPr>
              <p14:cNvContentPartPr/>
              <p14:nvPr/>
            </p14:nvContentPartPr>
            <p14:xfrm>
              <a:off x="6029292" y="2119957"/>
              <a:ext cx="430560" cy="60156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4A08202-C186-4C6D-8E00-67667711291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20652" y="2110957"/>
                <a:ext cx="448200" cy="619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48266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4A08202-C186-4C6D-8E00-676677112913}"/>
                  </a:ext>
                </a:extLst>
              </p14:cNvPr>
              <p14:cNvContentPartPr/>
              <p14:nvPr/>
            </p14:nvContentPartPr>
            <p14:xfrm>
              <a:off x="6029292" y="2119957"/>
              <a:ext cx="430560" cy="60156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4A08202-C186-4C6D-8E00-67667711291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20652" y="2110957"/>
                <a:ext cx="448200" cy="61920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3C37255-6209-4C2E-8B44-E847C1173F3B}"/>
              </a:ext>
            </a:extLst>
          </p:cNvPr>
          <p:cNvSpPr txBox="1"/>
          <p:nvPr/>
        </p:nvSpPr>
        <p:spPr>
          <a:xfrm>
            <a:off x="0" y="2359412"/>
            <a:ext cx="367383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くまもと　　　きた</a:t>
            </a:r>
            <a:endParaRPr kumimoji="1" lang="en-US" altLang="ja-JP" sz="2400" b="1" dirty="0"/>
          </a:p>
          <a:p>
            <a:r>
              <a:rPr lang="ja-JP" altLang="en-US" sz="5400" b="1" dirty="0"/>
              <a:t>熊本市北区</a:t>
            </a:r>
            <a:endParaRPr kumimoji="1" lang="ja-JP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4492413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50CBEB74-F764-411A-9F39-3DCAF179E022}"/>
                  </a:ext>
                </a:extLst>
              </p14:cNvPr>
              <p14:cNvContentPartPr/>
              <p14:nvPr/>
            </p14:nvContentPartPr>
            <p14:xfrm>
              <a:off x="6197052" y="2692357"/>
              <a:ext cx="205200" cy="2116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50CBEB74-F764-411A-9F39-3DCAF179E02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88412" y="2683357"/>
                <a:ext cx="222840" cy="229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39661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50CBEB74-F764-411A-9F39-3DCAF179E022}"/>
                  </a:ext>
                </a:extLst>
              </p14:cNvPr>
              <p14:cNvContentPartPr/>
              <p14:nvPr/>
            </p14:nvContentPartPr>
            <p14:xfrm>
              <a:off x="6197052" y="2692357"/>
              <a:ext cx="205200" cy="2116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50CBEB74-F764-411A-9F39-3DCAF179E02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88412" y="2683357"/>
                <a:ext cx="222840" cy="2293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62C2F7-A68C-4D1A-A0B6-F766D163A0B3}"/>
              </a:ext>
            </a:extLst>
          </p:cNvPr>
          <p:cNvSpPr txBox="1"/>
          <p:nvPr/>
        </p:nvSpPr>
        <p:spPr>
          <a:xfrm>
            <a:off x="0" y="2359412"/>
            <a:ext cx="367383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くまもと　　　ちゅうおう</a:t>
            </a:r>
            <a:endParaRPr kumimoji="1" lang="en-US" altLang="ja-JP" b="1" dirty="0"/>
          </a:p>
          <a:p>
            <a:r>
              <a:rPr lang="ja-JP" altLang="en-US" sz="4400" b="1" dirty="0"/>
              <a:t>熊本市中央区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6181861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6F197FA4-ADD0-4A76-AA3A-50C2330E4D20}"/>
                  </a:ext>
                </a:extLst>
              </p14:cNvPr>
              <p14:cNvContentPartPr/>
              <p14:nvPr/>
            </p14:nvContentPartPr>
            <p14:xfrm>
              <a:off x="5850012" y="2562757"/>
              <a:ext cx="401760" cy="3942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6F197FA4-ADD0-4A76-AA3A-50C2330E4D2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41372" y="2553757"/>
                <a:ext cx="419400" cy="41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556108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6F197FA4-ADD0-4A76-AA3A-50C2330E4D20}"/>
                  </a:ext>
                </a:extLst>
              </p14:cNvPr>
              <p14:cNvContentPartPr/>
              <p14:nvPr/>
            </p14:nvContentPartPr>
            <p14:xfrm>
              <a:off x="5850012" y="2562757"/>
              <a:ext cx="401760" cy="3942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6F197FA4-ADD0-4A76-AA3A-50C2330E4D2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41372" y="2553757"/>
                <a:ext cx="419400" cy="4118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16F271-BF0C-4E2A-9A8C-B17EFC8A2211}"/>
              </a:ext>
            </a:extLst>
          </p:cNvPr>
          <p:cNvSpPr txBox="1"/>
          <p:nvPr/>
        </p:nvSpPr>
        <p:spPr>
          <a:xfrm>
            <a:off x="0" y="2359412"/>
            <a:ext cx="367383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くまもと　　　にし</a:t>
            </a:r>
            <a:endParaRPr kumimoji="1" lang="en-US" altLang="ja-JP" sz="2400" b="1" dirty="0"/>
          </a:p>
          <a:p>
            <a:r>
              <a:rPr lang="ja-JP" altLang="en-US" sz="5400" b="1" dirty="0"/>
              <a:t>熊本市西区</a:t>
            </a:r>
            <a:endParaRPr kumimoji="1" lang="ja-JP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7163616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C39AE951-52CC-449C-9EC6-31FE311EC91C}"/>
                  </a:ext>
                </a:extLst>
              </p14:cNvPr>
              <p14:cNvContentPartPr/>
              <p14:nvPr/>
            </p14:nvContentPartPr>
            <p14:xfrm>
              <a:off x="6302892" y="2582197"/>
              <a:ext cx="312480" cy="4212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C39AE951-52CC-449C-9EC6-31FE311EC91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93892" y="2573197"/>
                <a:ext cx="330120" cy="43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01074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C39AE951-52CC-449C-9EC6-31FE311EC91C}"/>
                  </a:ext>
                </a:extLst>
              </p14:cNvPr>
              <p14:cNvContentPartPr/>
              <p14:nvPr/>
            </p14:nvContentPartPr>
            <p14:xfrm>
              <a:off x="6302892" y="2582197"/>
              <a:ext cx="312480" cy="4212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C39AE951-52CC-449C-9EC6-31FE311EC91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93892" y="2573197"/>
                <a:ext cx="330120" cy="4388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4F84FD-B170-4451-A0D0-2C95DC851C01}"/>
              </a:ext>
            </a:extLst>
          </p:cNvPr>
          <p:cNvSpPr txBox="1"/>
          <p:nvPr/>
        </p:nvSpPr>
        <p:spPr>
          <a:xfrm>
            <a:off x="0" y="2359412"/>
            <a:ext cx="367383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くまもと　　ひがし</a:t>
            </a:r>
            <a:endParaRPr kumimoji="1" lang="en-US" altLang="ja-JP" sz="2400" b="1" dirty="0"/>
          </a:p>
          <a:p>
            <a:r>
              <a:rPr lang="ja-JP" altLang="en-US" sz="5400" b="1" dirty="0"/>
              <a:t>熊本市東区</a:t>
            </a:r>
            <a:endParaRPr kumimoji="1" lang="ja-JP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55743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インク 4">
                <a:extLst>
                  <a:ext uri="{FF2B5EF4-FFF2-40B4-BE49-F238E27FC236}">
                    <a16:creationId xmlns:a16="http://schemas.microsoft.com/office/drawing/2014/main" id="{21202A95-1AC4-4996-8B02-42856E2BC3D7}"/>
                  </a:ext>
                </a:extLst>
              </p14:cNvPr>
              <p14:cNvContentPartPr/>
              <p14:nvPr/>
            </p14:nvContentPartPr>
            <p14:xfrm>
              <a:off x="5579345" y="3568350"/>
              <a:ext cx="1590840" cy="1001880"/>
            </p14:xfrm>
          </p:contentPart>
        </mc:Choice>
        <mc:Fallback xmlns="">
          <p:pic>
            <p:nvPicPr>
              <p:cNvPr id="5" name="インク 4">
                <a:extLst>
                  <a:ext uri="{FF2B5EF4-FFF2-40B4-BE49-F238E27FC236}">
                    <a16:creationId xmlns:a16="http://schemas.microsoft.com/office/drawing/2014/main" id="{21202A95-1AC4-4996-8B02-42856E2BC3D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70705" y="3559350"/>
                <a:ext cx="1608480" cy="10195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B4B856-2949-47CA-A86B-93D690C1389F}"/>
              </a:ext>
            </a:extLst>
          </p:cNvPr>
          <p:cNvSpPr txBox="1"/>
          <p:nvPr/>
        </p:nvSpPr>
        <p:spPr>
          <a:xfrm>
            <a:off x="483578" y="2341827"/>
            <a:ext cx="291025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やつしろ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八代市</a:t>
            </a:r>
          </a:p>
        </p:txBody>
      </p:sp>
    </p:spTree>
    <p:extLst>
      <p:ext uri="{BB962C8B-B14F-4D97-AF65-F5344CB8AC3E}">
        <p14:creationId xmlns:p14="http://schemas.microsoft.com/office/powerpoint/2010/main" val="12104715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7F9FD5B4-C81B-4DE7-AB41-824F67AF26CD}"/>
                  </a:ext>
                </a:extLst>
              </p14:cNvPr>
              <p14:cNvContentPartPr/>
              <p14:nvPr/>
            </p14:nvContentPartPr>
            <p14:xfrm>
              <a:off x="5931012" y="2875597"/>
              <a:ext cx="515520" cy="4507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7F9FD5B4-C81B-4DE7-AB41-824F67AF26C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22372" y="2866597"/>
                <a:ext cx="533160" cy="468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691790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7F9FD5B4-C81B-4DE7-AB41-824F67AF26CD}"/>
                  </a:ext>
                </a:extLst>
              </p14:cNvPr>
              <p14:cNvContentPartPr/>
              <p14:nvPr/>
            </p14:nvContentPartPr>
            <p14:xfrm>
              <a:off x="5931012" y="2875597"/>
              <a:ext cx="515520" cy="4507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7F9FD5B4-C81B-4DE7-AB41-824F67AF26C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22372" y="2866597"/>
                <a:ext cx="533160" cy="4683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C7FD03-72EE-4967-ACA1-1F376C8046C6}"/>
              </a:ext>
            </a:extLst>
          </p:cNvPr>
          <p:cNvSpPr txBox="1"/>
          <p:nvPr/>
        </p:nvSpPr>
        <p:spPr>
          <a:xfrm>
            <a:off x="0" y="2359412"/>
            <a:ext cx="367383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くまもと　　　みなみ</a:t>
            </a:r>
            <a:endParaRPr kumimoji="1" lang="en-US" altLang="ja-JP" sz="2400" b="1" dirty="0"/>
          </a:p>
          <a:p>
            <a:r>
              <a:rPr lang="ja-JP" altLang="en-US" sz="5400" b="1" dirty="0"/>
              <a:t>熊本市南区</a:t>
            </a:r>
            <a:endParaRPr kumimoji="1" lang="ja-JP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1333156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010DB15-C90C-487B-A462-584DE0EBD3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9" t="18651" r="6968" b="18968"/>
          <a:stretch/>
        </p:blipFill>
        <p:spPr>
          <a:xfrm>
            <a:off x="4498522" y="3276"/>
            <a:ext cx="6863442" cy="6854724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4FC9E2A-69D9-40E6-8E97-6A2DB338EFA2}"/>
              </a:ext>
            </a:extLst>
          </p:cNvPr>
          <p:cNvSpPr txBox="1"/>
          <p:nvPr/>
        </p:nvSpPr>
        <p:spPr>
          <a:xfrm>
            <a:off x="0" y="326571"/>
            <a:ext cx="44985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/>
              <a:t>熊本県</a:t>
            </a:r>
            <a:endParaRPr kumimoji="1" lang="en-US" altLang="ja-JP" sz="4800" dirty="0"/>
          </a:p>
          <a:p>
            <a:pPr algn="ctr"/>
            <a:endParaRPr kumimoji="1" lang="en-US" altLang="ja-JP" sz="4800" dirty="0"/>
          </a:p>
          <a:p>
            <a:pPr algn="ctr"/>
            <a:r>
              <a:rPr lang="ja-JP" altLang="en-US" sz="4800" dirty="0"/>
              <a:t>市町村名一覧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54819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3A1BDA9D-2EF6-4302-96E5-76CA5CEDEE74}"/>
                  </a:ext>
                </a:extLst>
              </p14:cNvPr>
              <p14:cNvContentPartPr/>
              <p14:nvPr/>
            </p14:nvContentPartPr>
            <p14:xfrm>
              <a:off x="5978585" y="3481230"/>
              <a:ext cx="306360" cy="3272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3A1BDA9D-2EF6-4302-96E5-76CA5CEDEE7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69585" y="3472590"/>
                <a:ext cx="324000" cy="34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5854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3A1BDA9D-2EF6-4302-96E5-76CA5CEDEE74}"/>
                  </a:ext>
                </a:extLst>
              </p14:cNvPr>
              <p14:cNvContentPartPr/>
              <p14:nvPr/>
            </p14:nvContentPartPr>
            <p14:xfrm>
              <a:off x="5978585" y="3481230"/>
              <a:ext cx="306360" cy="3272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3A1BDA9D-2EF6-4302-96E5-76CA5CEDEE7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69585" y="3472590"/>
                <a:ext cx="324000" cy="34488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BF94C2E-CBD2-48DD-8205-BA39A8D333CA}"/>
              </a:ext>
            </a:extLst>
          </p:cNvPr>
          <p:cNvSpPr txBox="1"/>
          <p:nvPr/>
        </p:nvSpPr>
        <p:spPr>
          <a:xfrm>
            <a:off x="562708" y="2359412"/>
            <a:ext cx="311112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　ひかわ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氷川町</a:t>
            </a:r>
          </a:p>
        </p:txBody>
      </p:sp>
    </p:spTree>
    <p:extLst>
      <p:ext uri="{BB962C8B-B14F-4D97-AF65-F5344CB8AC3E}">
        <p14:creationId xmlns:p14="http://schemas.microsoft.com/office/powerpoint/2010/main" val="2869708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F33DF263-D31A-47EE-8753-665DBBC01542}"/>
                  </a:ext>
                </a:extLst>
              </p14:cNvPr>
              <p14:cNvContentPartPr/>
              <p14:nvPr/>
            </p14:nvContentPartPr>
            <p14:xfrm>
              <a:off x="6450492" y="3326677"/>
              <a:ext cx="621720" cy="3985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F33DF263-D31A-47EE-8753-665DBBC015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41852" y="3317677"/>
                <a:ext cx="639360" cy="416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8016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F33DF263-D31A-47EE-8753-665DBBC01542}"/>
                  </a:ext>
                </a:extLst>
              </p14:cNvPr>
              <p14:cNvContentPartPr/>
              <p14:nvPr/>
            </p14:nvContentPartPr>
            <p14:xfrm>
              <a:off x="6450492" y="3326677"/>
              <a:ext cx="621720" cy="3985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F33DF263-D31A-47EE-8753-665DBBC015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41852" y="3317677"/>
                <a:ext cx="639360" cy="4161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11A3F45-33DC-46D1-9A63-92E68B935D09}"/>
              </a:ext>
            </a:extLst>
          </p:cNvPr>
          <p:cNvSpPr txBox="1"/>
          <p:nvPr/>
        </p:nvSpPr>
        <p:spPr>
          <a:xfrm>
            <a:off x="668215" y="2359412"/>
            <a:ext cx="300562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　みさと</a:t>
            </a:r>
            <a:endParaRPr kumimoji="1" lang="en-US" altLang="ja-JP" sz="3200" b="1" dirty="0"/>
          </a:p>
          <a:p>
            <a:r>
              <a:rPr lang="ja-JP" altLang="en-US" sz="6600" b="1" dirty="0"/>
              <a:t>美里</a:t>
            </a:r>
            <a:r>
              <a:rPr kumimoji="1" lang="ja-JP" altLang="en-US" sz="6600" b="1" dirty="0"/>
              <a:t>町</a:t>
            </a:r>
          </a:p>
        </p:txBody>
      </p:sp>
    </p:spTree>
    <p:extLst>
      <p:ext uri="{BB962C8B-B14F-4D97-AF65-F5344CB8AC3E}">
        <p14:creationId xmlns:p14="http://schemas.microsoft.com/office/powerpoint/2010/main" val="3922577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インク 4">
                <a:extLst>
                  <a:ext uri="{FF2B5EF4-FFF2-40B4-BE49-F238E27FC236}">
                    <a16:creationId xmlns:a16="http://schemas.microsoft.com/office/drawing/2014/main" id="{7BA3AED1-5942-4373-B038-126218D3B8B9}"/>
                  </a:ext>
                </a:extLst>
              </p14:cNvPr>
              <p14:cNvContentPartPr/>
              <p14:nvPr/>
            </p14:nvContentPartPr>
            <p14:xfrm>
              <a:off x="5462345" y="3255510"/>
              <a:ext cx="1002600" cy="461160"/>
            </p14:xfrm>
          </p:contentPart>
        </mc:Choice>
        <mc:Fallback xmlns="">
          <p:pic>
            <p:nvPicPr>
              <p:cNvPr id="5" name="インク 4">
                <a:extLst>
                  <a:ext uri="{FF2B5EF4-FFF2-40B4-BE49-F238E27FC236}">
                    <a16:creationId xmlns:a16="http://schemas.microsoft.com/office/drawing/2014/main" id="{7BA3AED1-5942-4373-B038-126218D3B8B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53345" y="3246510"/>
                <a:ext cx="1020240" cy="47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65453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インク 4">
                <a:extLst>
                  <a:ext uri="{FF2B5EF4-FFF2-40B4-BE49-F238E27FC236}">
                    <a16:creationId xmlns:a16="http://schemas.microsoft.com/office/drawing/2014/main" id="{7BA3AED1-5942-4373-B038-126218D3B8B9}"/>
                  </a:ext>
                </a:extLst>
              </p14:cNvPr>
              <p14:cNvContentPartPr/>
              <p14:nvPr/>
            </p14:nvContentPartPr>
            <p14:xfrm>
              <a:off x="5462345" y="3255510"/>
              <a:ext cx="1002600" cy="461160"/>
            </p14:xfrm>
          </p:contentPart>
        </mc:Choice>
        <mc:Fallback xmlns="">
          <p:pic>
            <p:nvPicPr>
              <p:cNvPr id="5" name="インク 4">
                <a:extLst>
                  <a:ext uri="{FF2B5EF4-FFF2-40B4-BE49-F238E27FC236}">
                    <a16:creationId xmlns:a16="http://schemas.microsoft.com/office/drawing/2014/main" id="{7BA3AED1-5942-4373-B038-126218D3B8B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53345" y="3246510"/>
                <a:ext cx="1020240" cy="47880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97352F-B358-4D90-933D-9E5219AC1990}"/>
              </a:ext>
            </a:extLst>
          </p:cNvPr>
          <p:cNvSpPr txBox="1"/>
          <p:nvPr/>
        </p:nvSpPr>
        <p:spPr>
          <a:xfrm>
            <a:off x="501687" y="2321004"/>
            <a:ext cx="283845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　うき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宇城市</a:t>
            </a:r>
          </a:p>
        </p:txBody>
      </p:sp>
    </p:spTree>
    <p:extLst>
      <p:ext uri="{BB962C8B-B14F-4D97-AF65-F5344CB8AC3E}">
        <p14:creationId xmlns:p14="http://schemas.microsoft.com/office/powerpoint/2010/main" val="3904386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7e648a3-8e53-4ae7-8288-917b4b14207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76EA631DA496742AAFCFBCB3372478D" ma:contentTypeVersion="13" ma:contentTypeDescription="新しいドキュメントを作成します。" ma:contentTypeScope="" ma:versionID="58a4599a8681cd478923659cf3368a2c">
  <xsd:schema xmlns:xsd="http://www.w3.org/2001/XMLSchema" xmlns:xs="http://www.w3.org/2001/XMLSchema" xmlns:p="http://schemas.microsoft.com/office/2006/metadata/properties" xmlns:ns3="57e648a3-8e53-4ae7-8288-917b4b142076" xmlns:ns4="f9e8a1cb-b3af-429b-9530-751077485974" targetNamespace="http://schemas.microsoft.com/office/2006/metadata/properties" ma:root="true" ma:fieldsID="5024e0b3afd11ea6df24aef892453efb" ns3:_="" ns4:_="">
    <xsd:import namespace="57e648a3-8e53-4ae7-8288-917b4b142076"/>
    <xsd:import namespace="f9e8a1cb-b3af-429b-9530-751077485974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648a3-8e53-4ae7-8288-917b4b142076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e8a1cb-b3af-429b-9530-75107748597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5A952F-676B-454A-A492-252BA67B9F9B}">
  <ds:schemaRefs>
    <ds:schemaRef ds:uri="57e648a3-8e53-4ae7-8288-917b4b142076"/>
    <ds:schemaRef ds:uri="http://purl.org/dc/terms/"/>
    <ds:schemaRef ds:uri="http://schemas.openxmlformats.org/package/2006/metadata/core-properties"/>
    <ds:schemaRef ds:uri="f9e8a1cb-b3af-429b-9530-751077485974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3987C75-BE2D-494D-8F2C-0FE8B7E32E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D5CAD6-8204-4AD9-94DB-E2D529ED11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e648a3-8e53-4ae7-8288-917b4b142076"/>
    <ds:schemaRef ds:uri="f9e8a1cb-b3af-429b-9530-7510774859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108</Words>
  <Application>Microsoft Office PowerPoint</Application>
  <PresentationFormat>ワイド画面</PresentationFormat>
  <Paragraphs>38</Paragraphs>
  <Slides>32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3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松永 豊</dc:creator>
  <cp:lastModifiedBy>松永 豊</cp:lastModifiedBy>
  <cp:revision>15</cp:revision>
  <cp:lastPrinted>2023-05-30T05:13:03Z</cp:lastPrinted>
  <dcterms:created xsi:type="dcterms:W3CDTF">2023-05-30T03:53:28Z</dcterms:created>
  <dcterms:modified xsi:type="dcterms:W3CDTF">2023-09-15T00:49:46Z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0x010100F76EA631DA496742AAFCFBCB3372478D</vt:lpwstr>
  </property>
</Properties>
</file>