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8" r:id="rId5"/>
    <p:sldId id="282" r:id="rId6"/>
    <p:sldId id="345" r:id="rId7"/>
    <p:sldId id="281" r:id="rId8"/>
    <p:sldId id="346" r:id="rId9"/>
    <p:sldId id="279" r:id="rId10"/>
    <p:sldId id="347" r:id="rId11"/>
    <p:sldId id="278" r:id="rId12"/>
    <p:sldId id="348" r:id="rId13"/>
    <p:sldId id="277" r:id="rId14"/>
    <p:sldId id="349" r:id="rId15"/>
    <p:sldId id="276" r:id="rId16"/>
    <p:sldId id="350" r:id="rId17"/>
    <p:sldId id="275" r:id="rId18"/>
    <p:sldId id="351" r:id="rId19"/>
    <p:sldId id="274" r:id="rId20"/>
    <p:sldId id="352" r:id="rId21"/>
    <p:sldId id="273" r:id="rId22"/>
    <p:sldId id="353" r:id="rId23"/>
    <p:sldId id="272" r:id="rId24"/>
    <p:sldId id="354" r:id="rId25"/>
    <p:sldId id="271" r:id="rId26"/>
    <p:sldId id="355" r:id="rId27"/>
    <p:sldId id="289" r:id="rId28"/>
    <p:sldId id="344" r:id="rId29"/>
    <p:sldId id="269" r:id="rId30"/>
    <p:sldId id="356" r:id="rId31"/>
    <p:sldId id="268" r:id="rId32"/>
    <p:sldId id="357" r:id="rId33"/>
    <p:sldId id="267" r:id="rId34"/>
    <p:sldId id="358" r:id="rId35"/>
    <p:sldId id="266" r:id="rId36"/>
    <p:sldId id="359" r:id="rId37"/>
    <p:sldId id="265" r:id="rId38"/>
    <p:sldId id="360" r:id="rId39"/>
    <p:sldId id="264" r:id="rId40"/>
    <p:sldId id="361" r:id="rId41"/>
    <p:sldId id="369" r:id="rId4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 松永" userId="0f47802c-55e8-44c5-9ad5-0765a8f03ca5" providerId="ADAL" clId="{9F7FDF30-A38D-488C-A380-D764C9878F8D}"/>
  </pc:docChgLst>
  <pc:docChgLst>
    <pc:chgData name="豊 松永" userId="0f47802c-55e8-44c5-9ad5-0765a8f03ca5" providerId="ADAL" clId="{29697399-8CBA-41D7-864D-D80B4AEDB31F}"/>
    <pc:docChg chg="modSld sldOrd">
      <pc:chgData name="豊 松永" userId="0f47802c-55e8-44c5-9ad5-0765a8f03ca5" providerId="ADAL" clId="{29697399-8CBA-41D7-864D-D80B4AEDB31F}" dt="2023-06-19T05:04:07.976" v="3"/>
      <pc:docMkLst>
        <pc:docMk/>
      </pc:docMkLst>
    </pc:docChg>
  </pc:docChgLst>
  <pc:docChgLst>
    <pc:chgData name="豊 松永" userId="0f47802c-55e8-44c5-9ad5-0765a8f03ca5" providerId="ADAL" clId="{B419363C-DDEE-4DAC-899F-3BDD43C62800}"/>
  </pc:docChgLst>
  <pc:docChgLst>
    <pc:chgData name="豊 松永" userId="0f47802c-55e8-44c5-9ad5-0765a8f03ca5" providerId="ADAL" clId="{CE44D49D-E5C5-45B0-ADFB-CC732AC98790}"/>
    <pc:docChg chg="addSld delSld modSld">
      <pc:chgData name="豊 松永" userId="0f47802c-55e8-44c5-9ad5-0765a8f03ca5" providerId="ADAL" clId="{CE44D49D-E5C5-45B0-ADFB-CC732AC98790}" dt="2023-09-15T00:53:42.690" v="154" actId="20577"/>
      <pc:docMkLst>
        <pc:docMk/>
      </pc:docMkLst>
      <pc:sldChg chg="add del">
        <pc:chgData name="豊 松永" userId="0f47802c-55e8-44c5-9ad5-0765a8f03ca5" providerId="ADAL" clId="{CE44D49D-E5C5-45B0-ADFB-CC732AC98790}" dt="2023-09-15T00:51:05.158" v="85"/>
        <pc:sldMkLst>
          <pc:docMk/>
          <pc:sldMk cId="358531971" sldId="282"/>
        </pc:sldMkLst>
      </pc:sldChg>
      <pc:sldChg chg="modSp">
        <pc:chgData name="豊 松永" userId="0f47802c-55e8-44c5-9ad5-0765a8f03ca5" providerId="ADAL" clId="{CE44D49D-E5C5-45B0-ADFB-CC732AC98790}" dt="2023-09-15T00:52:50.564" v="129" actId="14100"/>
        <pc:sldMkLst>
          <pc:docMk/>
          <pc:sldMk cId="3293461753" sldId="344"/>
        </pc:sldMkLst>
        <pc:spChg chg="mod">
          <ac:chgData name="豊 松永" userId="0f47802c-55e8-44c5-9ad5-0765a8f03ca5" providerId="ADAL" clId="{CE44D49D-E5C5-45B0-ADFB-CC732AC98790}" dt="2023-09-15T00:52:50.564" v="129" actId="14100"/>
          <ac:spMkLst>
            <pc:docMk/>
            <pc:sldMk cId="3293461753" sldId="344"/>
            <ac:spMk id="4" creationId="{ADFDCC0E-96AF-4F51-84A8-474B11CDCACA}"/>
          </ac:spMkLst>
        </pc:spChg>
      </pc:sldChg>
      <pc:sldChg chg="modSp">
        <pc:chgData name="豊 松永" userId="0f47802c-55e8-44c5-9ad5-0765a8f03ca5" providerId="ADAL" clId="{CE44D49D-E5C5-45B0-ADFB-CC732AC98790}" dt="2023-09-15T00:51:17.428" v="89" actId="14100"/>
        <pc:sldMkLst>
          <pc:docMk/>
          <pc:sldMk cId="758951994" sldId="345"/>
        </pc:sldMkLst>
        <pc:spChg chg="mod">
          <ac:chgData name="豊 松永" userId="0f47802c-55e8-44c5-9ad5-0765a8f03ca5" providerId="ADAL" clId="{CE44D49D-E5C5-45B0-ADFB-CC732AC98790}" dt="2023-09-15T00:51:17.428" v="89" actId="14100"/>
          <ac:spMkLst>
            <pc:docMk/>
            <pc:sldMk cId="758951994" sldId="345"/>
            <ac:spMk id="4" creationId="{D9B35690-EAD7-4106-BAB1-550AA1E1FA52}"/>
          </ac:spMkLst>
        </pc:spChg>
      </pc:sldChg>
      <pc:sldChg chg="modSp">
        <pc:chgData name="豊 松永" userId="0f47802c-55e8-44c5-9ad5-0765a8f03ca5" providerId="ADAL" clId="{CE44D49D-E5C5-45B0-ADFB-CC732AC98790}" dt="2023-09-15T00:51:23.948" v="92" actId="14100"/>
        <pc:sldMkLst>
          <pc:docMk/>
          <pc:sldMk cId="1760245081" sldId="346"/>
        </pc:sldMkLst>
        <pc:spChg chg="mod">
          <ac:chgData name="豊 松永" userId="0f47802c-55e8-44c5-9ad5-0765a8f03ca5" providerId="ADAL" clId="{CE44D49D-E5C5-45B0-ADFB-CC732AC98790}" dt="2023-09-15T00:51:23.948" v="92" actId="14100"/>
          <ac:spMkLst>
            <pc:docMk/>
            <pc:sldMk cId="1760245081" sldId="346"/>
            <ac:spMk id="4" creationId="{CCBC2A61-FEA8-4894-B86F-976A37011156}"/>
          </ac:spMkLst>
        </pc:spChg>
      </pc:sldChg>
      <pc:sldChg chg="modSp">
        <pc:chgData name="豊 松永" userId="0f47802c-55e8-44c5-9ad5-0765a8f03ca5" providerId="ADAL" clId="{CE44D49D-E5C5-45B0-ADFB-CC732AC98790}" dt="2023-09-15T00:51:33.021" v="96" actId="14100"/>
        <pc:sldMkLst>
          <pc:docMk/>
          <pc:sldMk cId="2861040029" sldId="347"/>
        </pc:sldMkLst>
        <pc:spChg chg="mod">
          <ac:chgData name="豊 松永" userId="0f47802c-55e8-44c5-9ad5-0765a8f03ca5" providerId="ADAL" clId="{CE44D49D-E5C5-45B0-ADFB-CC732AC98790}" dt="2023-09-15T00:51:33.021" v="96" actId="14100"/>
          <ac:spMkLst>
            <pc:docMk/>
            <pc:sldMk cId="2861040029" sldId="347"/>
            <ac:spMk id="4" creationId="{59EF6487-2B65-4207-877E-7B1F6F7E5E94}"/>
          </ac:spMkLst>
        </pc:spChg>
      </pc:sldChg>
      <pc:sldChg chg="modSp">
        <pc:chgData name="豊 松永" userId="0f47802c-55e8-44c5-9ad5-0765a8f03ca5" providerId="ADAL" clId="{CE44D49D-E5C5-45B0-ADFB-CC732AC98790}" dt="2023-09-15T00:51:41.612" v="99" actId="14100"/>
        <pc:sldMkLst>
          <pc:docMk/>
          <pc:sldMk cId="2459436273" sldId="348"/>
        </pc:sldMkLst>
        <pc:spChg chg="mod">
          <ac:chgData name="豊 松永" userId="0f47802c-55e8-44c5-9ad5-0765a8f03ca5" providerId="ADAL" clId="{CE44D49D-E5C5-45B0-ADFB-CC732AC98790}" dt="2023-09-15T00:51:41.612" v="99" actId="14100"/>
          <ac:spMkLst>
            <pc:docMk/>
            <pc:sldMk cId="2459436273" sldId="348"/>
            <ac:spMk id="4" creationId="{ECF7ECD8-1BA9-4F90-87E0-B36C652174C5}"/>
          </ac:spMkLst>
        </pc:spChg>
      </pc:sldChg>
      <pc:sldChg chg="modSp">
        <pc:chgData name="豊 松永" userId="0f47802c-55e8-44c5-9ad5-0765a8f03ca5" providerId="ADAL" clId="{CE44D49D-E5C5-45B0-ADFB-CC732AC98790}" dt="2023-09-15T00:51:50.668" v="103" actId="14100"/>
        <pc:sldMkLst>
          <pc:docMk/>
          <pc:sldMk cId="2748464186" sldId="349"/>
        </pc:sldMkLst>
        <pc:spChg chg="mod">
          <ac:chgData name="豊 松永" userId="0f47802c-55e8-44c5-9ad5-0765a8f03ca5" providerId="ADAL" clId="{CE44D49D-E5C5-45B0-ADFB-CC732AC98790}" dt="2023-09-15T00:51:50.668" v="103" actId="14100"/>
          <ac:spMkLst>
            <pc:docMk/>
            <pc:sldMk cId="2748464186" sldId="349"/>
            <ac:spMk id="4" creationId="{F05FA08D-3F10-4A74-861D-D3335F31CF4D}"/>
          </ac:spMkLst>
        </pc:spChg>
      </pc:sldChg>
      <pc:sldChg chg="modSp">
        <pc:chgData name="豊 松永" userId="0f47802c-55e8-44c5-9ad5-0765a8f03ca5" providerId="ADAL" clId="{CE44D49D-E5C5-45B0-ADFB-CC732AC98790}" dt="2023-09-15T00:51:58.468" v="106" actId="14100"/>
        <pc:sldMkLst>
          <pc:docMk/>
          <pc:sldMk cId="4173879381" sldId="350"/>
        </pc:sldMkLst>
        <pc:spChg chg="mod">
          <ac:chgData name="豊 松永" userId="0f47802c-55e8-44c5-9ad5-0765a8f03ca5" providerId="ADAL" clId="{CE44D49D-E5C5-45B0-ADFB-CC732AC98790}" dt="2023-09-15T00:51:58.468" v="106" actId="14100"/>
          <ac:spMkLst>
            <pc:docMk/>
            <pc:sldMk cId="4173879381" sldId="350"/>
            <ac:spMk id="4" creationId="{821CDDE5-D9F7-4440-A6D2-B48A3A2A2518}"/>
          </ac:spMkLst>
        </pc:spChg>
      </pc:sldChg>
      <pc:sldChg chg="modSp">
        <pc:chgData name="豊 松永" userId="0f47802c-55e8-44c5-9ad5-0765a8f03ca5" providerId="ADAL" clId="{CE44D49D-E5C5-45B0-ADFB-CC732AC98790}" dt="2023-09-15T00:52:06.244" v="110" actId="14100"/>
        <pc:sldMkLst>
          <pc:docMk/>
          <pc:sldMk cId="2489681665" sldId="351"/>
        </pc:sldMkLst>
        <pc:spChg chg="mod">
          <ac:chgData name="豊 松永" userId="0f47802c-55e8-44c5-9ad5-0765a8f03ca5" providerId="ADAL" clId="{CE44D49D-E5C5-45B0-ADFB-CC732AC98790}" dt="2023-09-15T00:52:06.244" v="110" actId="14100"/>
          <ac:spMkLst>
            <pc:docMk/>
            <pc:sldMk cId="2489681665" sldId="351"/>
            <ac:spMk id="4" creationId="{95310187-8903-476B-A6A2-B41991E78059}"/>
          </ac:spMkLst>
        </pc:spChg>
      </pc:sldChg>
      <pc:sldChg chg="modSp">
        <pc:chgData name="豊 松永" userId="0f47802c-55e8-44c5-9ad5-0765a8f03ca5" providerId="ADAL" clId="{CE44D49D-E5C5-45B0-ADFB-CC732AC98790}" dt="2023-09-15T00:52:13.420" v="114" actId="14100"/>
        <pc:sldMkLst>
          <pc:docMk/>
          <pc:sldMk cId="3787112117" sldId="352"/>
        </pc:sldMkLst>
        <pc:spChg chg="mod">
          <ac:chgData name="豊 松永" userId="0f47802c-55e8-44c5-9ad5-0765a8f03ca5" providerId="ADAL" clId="{CE44D49D-E5C5-45B0-ADFB-CC732AC98790}" dt="2023-09-15T00:52:13.420" v="114" actId="14100"/>
          <ac:spMkLst>
            <pc:docMk/>
            <pc:sldMk cId="3787112117" sldId="352"/>
            <ac:spMk id="4" creationId="{8C531EF9-2BF8-4805-9696-3A56BBA20478}"/>
          </ac:spMkLst>
        </pc:spChg>
      </pc:sldChg>
      <pc:sldChg chg="modSp">
        <pc:chgData name="豊 松永" userId="0f47802c-55e8-44c5-9ad5-0765a8f03ca5" providerId="ADAL" clId="{CE44D49D-E5C5-45B0-ADFB-CC732AC98790}" dt="2023-09-15T00:52:24.348" v="117" actId="14100"/>
        <pc:sldMkLst>
          <pc:docMk/>
          <pc:sldMk cId="2002593188" sldId="353"/>
        </pc:sldMkLst>
        <pc:spChg chg="mod">
          <ac:chgData name="豊 松永" userId="0f47802c-55e8-44c5-9ad5-0765a8f03ca5" providerId="ADAL" clId="{CE44D49D-E5C5-45B0-ADFB-CC732AC98790}" dt="2023-09-15T00:52:24.348" v="117" actId="14100"/>
          <ac:spMkLst>
            <pc:docMk/>
            <pc:sldMk cId="2002593188" sldId="353"/>
            <ac:spMk id="4" creationId="{929F1D0F-BB14-4D34-A170-025500FAD0FD}"/>
          </ac:spMkLst>
        </pc:spChg>
      </pc:sldChg>
      <pc:sldChg chg="modSp">
        <pc:chgData name="豊 松永" userId="0f47802c-55e8-44c5-9ad5-0765a8f03ca5" providerId="ADAL" clId="{CE44D49D-E5C5-45B0-ADFB-CC732AC98790}" dt="2023-09-15T00:52:33.660" v="121" actId="14100"/>
        <pc:sldMkLst>
          <pc:docMk/>
          <pc:sldMk cId="1898361660" sldId="354"/>
        </pc:sldMkLst>
        <pc:spChg chg="mod">
          <ac:chgData name="豊 松永" userId="0f47802c-55e8-44c5-9ad5-0765a8f03ca5" providerId="ADAL" clId="{CE44D49D-E5C5-45B0-ADFB-CC732AC98790}" dt="2023-09-15T00:52:33.660" v="121" actId="14100"/>
          <ac:spMkLst>
            <pc:docMk/>
            <pc:sldMk cId="1898361660" sldId="354"/>
            <ac:spMk id="4" creationId="{215F2089-BC54-4591-BF90-EC585769A1F1}"/>
          </ac:spMkLst>
        </pc:spChg>
      </pc:sldChg>
      <pc:sldChg chg="modSp">
        <pc:chgData name="豊 松永" userId="0f47802c-55e8-44c5-9ad5-0765a8f03ca5" providerId="ADAL" clId="{CE44D49D-E5C5-45B0-ADFB-CC732AC98790}" dt="2023-09-15T00:52:40.917" v="125" actId="14100"/>
        <pc:sldMkLst>
          <pc:docMk/>
          <pc:sldMk cId="3163082211" sldId="355"/>
        </pc:sldMkLst>
        <pc:spChg chg="mod">
          <ac:chgData name="豊 松永" userId="0f47802c-55e8-44c5-9ad5-0765a8f03ca5" providerId="ADAL" clId="{CE44D49D-E5C5-45B0-ADFB-CC732AC98790}" dt="2023-09-15T00:52:40.917" v="125" actId="14100"/>
          <ac:spMkLst>
            <pc:docMk/>
            <pc:sldMk cId="3163082211" sldId="355"/>
            <ac:spMk id="4" creationId="{266BE149-7FFD-4236-997F-D9732D0A4B23}"/>
          </ac:spMkLst>
        </pc:spChg>
      </pc:sldChg>
      <pc:sldChg chg="modSp">
        <pc:chgData name="豊 松永" userId="0f47802c-55e8-44c5-9ad5-0765a8f03ca5" providerId="ADAL" clId="{CE44D49D-E5C5-45B0-ADFB-CC732AC98790}" dt="2023-09-15T00:52:55.919" v="132" actId="120"/>
        <pc:sldMkLst>
          <pc:docMk/>
          <pc:sldMk cId="4141734535" sldId="356"/>
        </pc:sldMkLst>
        <pc:spChg chg="mod">
          <ac:chgData name="豊 松永" userId="0f47802c-55e8-44c5-9ad5-0765a8f03ca5" providerId="ADAL" clId="{CE44D49D-E5C5-45B0-ADFB-CC732AC98790}" dt="2023-09-15T00:52:55.919" v="132" actId="120"/>
          <ac:spMkLst>
            <pc:docMk/>
            <pc:sldMk cId="4141734535" sldId="356"/>
            <ac:spMk id="4" creationId="{5FB93A7C-3238-4B69-A6B0-866D54238F11}"/>
          </ac:spMkLst>
        </pc:spChg>
      </pc:sldChg>
      <pc:sldChg chg="modSp">
        <pc:chgData name="豊 松永" userId="0f47802c-55e8-44c5-9ad5-0765a8f03ca5" providerId="ADAL" clId="{CE44D49D-E5C5-45B0-ADFB-CC732AC98790}" dt="2023-09-15T00:53:06.108" v="136" actId="14100"/>
        <pc:sldMkLst>
          <pc:docMk/>
          <pc:sldMk cId="2087912237" sldId="357"/>
        </pc:sldMkLst>
        <pc:spChg chg="mod">
          <ac:chgData name="豊 松永" userId="0f47802c-55e8-44c5-9ad5-0765a8f03ca5" providerId="ADAL" clId="{CE44D49D-E5C5-45B0-ADFB-CC732AC98790}" dt="2023-09-15T00:53:06.108" v="136" actId="14100"/>
          <ac:spMkLst>
            <pc:docMk/>
            <pc:sldMk cId="2087912237" sldId="357"/>
            <ac:spMk id="4" creationId="{3D06CD5F-FB1D-4E3F-8C0A-C853577C9127}"/>
          </ac:spMkLst>
        </pc:spChg>
      </pc:sldChg>
      <pc:sldChg chg="modSp">
        <pc:chgData name="豊 松永" userId="0f47802c-55e8-44c5-9ad5-0765a8f03ca5" providerId="ADAL" clId="{CE44D49D-E5C5-45B0-ADFB-CC732AC98790}" dt="2023-09-15T00:53:17.553" v="142" actId="20577"/>
        <pc:sldMkLst>
          <pc:docMk/>
          <pc:sldMk cId="2556265425" sldId="358"/>
        </pc:sldMkLst>
        <pc:spChg chg="mod">
          <ac:chgData name="豊 松永" userId="0f47802c-55e8-44c5-9ad5-0765a8f03ca5" providerId="ADAL" clId="{CE44D49D-E5C5-45B0-ADFB-CC732AC98790}" dt="2023-09-15T00:53:17.553" v="142" actId="20577"/>
          <ac:spMkLst>
            <pc:docMk/>
            <pc:sldMk cId="2556265425" sldId="358"/>
            <ac:spMk id="4" creationId="{95961C33-5B57-4EE5-BB05-630FA3E6BF96}"/>
          </ac:spMkLst>
        </pc:spChg>
      </pc:sldChg>
      <pc:sldChg chg="modSp">
        <pc:chgData name="豊 松永" userId="0f47802c-55e8-44c5-9ad5-0765a8f03ca5" providerId="ADAL" clId="{CE44D49D-E5C5-45B0-ADFB-CC732AC98790}" dt="2023-09-15T00:53:27.004" v="146" actId="14100"/>
        <pc:sldMkLst>
          <pc:docMk/>
          <pc:sldMk cId="977210735" sldId="359"/>
        </pc:sldMkLst>
        <pc:spChg chg="mod">
          <ac:chgData name="豊 松永" userId="0f47802c-55e8-44c5-9ad5-0765a8f03ca5" providerId="ADAL" clId="{CE44D49D-E5C5-45B0-ADFB-CC732AC98790}" dt="2023-09-15T00:53:27.004" v="146" actId="14100"/>
          <ac:spMkLst>
            <pc:docMk/>
            <pc:sldMk cId="977210735" sldId="359"/>
            <ac:spMk id="4" creationId="{5443ACC7-5854-44F0-8D1A-3E2915B38E61}"/>
          </ac:spMkLst>
        </pc:spChg>
      </pc:sldChg>
      <pc:sldChg chg="modSp">
        <pc:chgData name="豊 松永" userId="0f47802c-55e8-44c5-9ad5-0765a8f03ca5" providerId="ADAL" clId="{CE44D49D-E5C5-45B0-ADFB-CC732AC98790}" dt="2023-09-15T00:53:32.591" v="149" actId="120"/>
        <pc:sldMkLst>
          <pc:docMk/>
          <pc:sldMk cId="67740141" sldId="360"/>
        </pc:sldMkLst>
        <pc:spChg chg="mod">
          <ac:chgData name="豊 松永" userId="0f47802c-55e8-44c5-9ad5-0765a8f03ca5" providerId="ADAL" clId="{CE44D49D-E5C5-45B0-ADFB-CC732AC98790}" dt="2023-09-15T00:53:32.591" v="149" actId="120"/>
          <ac:spMkLst>
            <pc:docMk/>
            <pc:sldMk cId="67740141" sldId="360"/>
            <ac:spMk id="4" creationId="{EE7A0519-C6F6-4F2B-AD78-AAC534829BD6}"/>
          </ac:spMkLst>
        </pc:spChg>
      </pc:sldChg>
      <pc:sldChg chg="modSp">
        <pc:chgData name="豊 松永" userId="0f47802c-55e8-44c5-9ad5-0765a8f03ca5" providerId="ADAL" clId="{CE44D49D-E5C5-45B0-ADFB-CC732AC98790}" dt="2023-09-15T00:53:42.690" v="154" actId="20577"/>
        <pc:sldMkLst>
          <pc:docMk/>
          <pc:sldMk cId="214406811" sldId="361"/>
        </pc:sldMkLst>
        <pc:spChg chg="mod">
          <ac:chgData name="豊 松永" userId="0f47802c-55e8-44c5-9ad5-0765a8f03ca5" providerId="ADAL" clId="{CE44D49D-E5C5-45B0-ADFB-CC732AC98790}" dt="2023-09-15T00:53:42.690" v="154" actId="20577"/>
          <ac:spMkLst>
            <pc:docMk/>
            <pc:sldMk cId="214406811" sldId="361"/>
            <ac:spMk id="4" creationId="{028FDA13-14A4-44A4-B5AB-0755ECD044F0}"/>
          </ac:spMkLst>
        </pc:spChg>
      </pc:sldChg>
      <pc:sldChg chg="modSp">
        <pc:chgData name="豊 松永" userId="0f47802c-55e8-44c5-9ad5-0765a8f03ca5" providerId="ADAL" clId="{CE44D49D-E5C5-45B0-ADFB-CC732AC98790}" dt="2023-09-13T07:12:43.942" v="19" actId="20577"/>
        <pc:sldMkLst>
          <pc:docMk/>
          <pc:sldMk cId="79290217" sldId="368"/>
        </pc:sldMkLst>
        <pc:spChg chg="mod">
          <ac:chgData name="豊 松永" userId="0f47802c-55e8-44c5-9ad5-0765a8f03ca5" providerId="ADAL" clId="{CE44D49D-E5C5-45B0-ADFB-CC732AC98790}" dt="2023-09-13T07:12:43.942" v="19" actId="20577"/>
          <ac:spMkLst>
            <pc:docMk/>
            <pc:sldMk cId="79290217" sldId="368"/>
            <ac:spMk id="2" creationId="{AB50A276-CFA6-4190-8C34-824A2181101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49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1 413 2760 0 0,'0'0'345'0'0,"0"0"409"0"0,0 0 175 0 0,0 0 36 0 0,0 0-85 0 0,0 0-397 0 0,0 0-178 0 0,0 0-32 0 0,16-13 1026 0 0,-15 12-1044 0 0,6-6 4391 0 0,-4 7-4576 0 0,64-7 1286 0 0,35-18-852 0 0,-76 30 190 0 0,-5 17 675 0 0,-18-18-1295 0 0,-1 1 4 0 0,0-4-11 0 0,21 29 162 0 0,-9-11 243 0 0,5-5-264 0 0,-12-5-144 0 0,-3-5-64 0 0,19 6 408 0 0,-22-9-320 0 0,-1-1 0 0 0,1 0-4 0 0,2 1-10 0 0,-1-1 11 0 0,2 1-10 0 0,1 0 15 0 0,-2 0-10 0 0,0 2-77 0 0,-1-2-56 0 0,1 1 39 0 0,0 2 14 0 0,1-1 0 0 0,31 6 348 0 0,-33-8-300 0 0,1 2-25 0 0,-2-2 20 0 0,1 1-21 0 0,-1-1 26 0 0,0 1-20 0 0,0-1 52 0 0,24 25 224 0 0,-17-13-244 0 0,-4-6 19 0 0,5-2 69 0 0,20 22 45 0 0,-26-24-193 0 0,6 8 64 0 0,26 14 662 0 0,-32-21-716 0 0,0 1-10 0 0,-2 0 11 0 0,12 13 125 0 0,-11-13-93 0 0,6 10-33 0 0,-7-10-10 0 0,-1 0 0 0 0,1 0 0 0 0,1 0 11 0 0,10 9 232 0 0,-1-6-158 0 0,-10-7-30 0 0,19 0 211 0 0,-14-1-254 0 0,1-1-12 0 0,-1 1 11 0 0,-4-1 32 0 0,4-1-33 0 0,2 0-10 0 0,-1 2 0 0 0,0 0 0 0 0,0 0 0 0 0,0 0 0 0 0,0 0 0 0 0,21-6 0 0 0,-23 4 0 0 0,0 0 0 0 0,52-36 64 0 0,19 4-64 0 0,-21 23 192 0 0,-19-1-246 0 0,-23 3 716 0 0,-10 5-662 0 0,-3-8 0 0 0,-1 7 0 0 0,9-8 0 0 0,-7 9 0 0 0,2 0 0 0 0,-2 0 0 0 0,1-1 0 0 0,-2-1 0 0 0,-26-33 355 0 0,20 32-302 0 0,-9-8-53 0 0,-4-6-12 0 0,-5 8-56 0 0,-11-13 148 0 0,20 12-69 0 0,-4-11 106 0 0,12 19-117 0 0,5 3 0 0 0,-12-41 75 0 0,6 14-22 0 0,23-27-53 0 0,-14 36 54 0 0,4-6-44 0 0,0 1-10 0 0,-10-2 0 0 0,4 23 0 0 0,-7-12 0 0 0,-2-23 0 0 0,-11-6 0 0 0,21 44 0 0 0,0 1 0 0 0,-1 0 0 0 0,1-1 0 0 0,-1 1 0 0 0,0 0 0 0 0,1 0 0 0 0,-1-1 0 0 0,0 1 0 0 0,0 0 0 0 0,0 0 0 0 0,0 0 0 0 0,0 0 0 0 0,0 0 0 0 0,0 0 0 0 0,0 0 0 0 0,0 0 0 0 0,0 0 0 0 0,0 1 0 0 0,-1-1 0 0 0,1 0 0 0 0,0 1 0 0 0,-1-1 0 0 0,1 1 0 0 0,0-1 0 0 0,-1 1 0 0 0,1 0 0 0 0,-1 0 0 0 0,1-1 0 0 0,-1 1 0 0 0,-1 0 0 0 0,1 1 0 0 0,1-1 0 0 0,-1 0 0 0 0,1 0 0 0 0,-1 0 0 0 0,0 0 0 0 0,1-1 0 0 0,-1 1 0 0 0,0 0 0 0 0,1-1 0 0 0,-1 1 0 0 0,1-1 0 0 0,-1 1 0 0 0,0-1 0 0 0,1 0 0 0 0,0 1 0 0 0,-1-1 0 0 0,1 0 0 0 0,-1 0 0 0 0,1 0 0 0 0,0 0 0 0 0,0-1 0 0 0,0 1 0 0 0,0 0 0 0 0,-1-1 0 0 0,1 1 0 0 0,0 1 0 0 0,0-1 0 0 0,1 1 0 0 0,-1-1 0 0 0,0 1 0 0 0,0-1 0 0 0,-1 1 0 0 0,1-1 0 0 0,0 1 0 0 0,0 0 0 0 0,0 0 0 0 0,0-1 0 0 0,0 1 0 0 0,0 0 0 0 0,0 0 0 0 0,0 0 0 0 0,0 0 0 0 0,-1 0 0 0 0,1 1 0 0 0,0-1 0 0 0,0 0 0 0 0,0 0 0 0 0,0 1 0 0 0,0-1 0 0 0,0 1 0 0 0,0-1 0 0 0,0 1 0 0 0,0-1 0 0 0,0 1 0 0 0,0 0 0 0 0,0-1 0 0 0,1 1 0 0 0,-2 0 0 0 0,-1 1 0 0 0,-23 7 0 0 0,21-7 0 0 0,2-1 0 0 0,-1 1 0 0 0,-38 46 0 0 0,32-37 0 0 0,8-8-12 0 0,-6 6-48 0 0,-30 21 60 0 0,34-27 11 0 0,-25 14 106 0 0,-4-5-117 0 0,28-10 0 0 0,-19 10 0 0 0,0 7 0 0 0,-4-6 64 0 0,2 4-64 0 0,-14 20 0 0 0,27-24 0 0 0,10-11 0 0 0,-12 13 0 0 0,5-7 0 0 0,-20 4 0 0 0,27-11 0 0 0,-1 2 0 0 0,-23 11 0 0 0,-6 1 0 0 0,12-6 0 0 0,16-6 0 0 0,0 0 0 0 0,-30 13 0 0 0,31-13 0 0 0,0-1 0 0 0,0 2 0 0 0,-1-2 0 0 0,2 0 0 0 0,-1 0 0 0 0,0-1 0 0 0,1 1 0 0 0,-28 12 0 0 0,19 1 0 0 0,-4-4-1950 0 0,21-9 860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46.92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213 537 3680 0 0,'0'0'167'0'0,"0"0"54"0"0,0 0 124 0 0,0 0 51 0 0,0 0 11 0 0,0 0-37 0 0,0 0-156 0 0,0 0-72 0 0,0 0-12 0 0,0 0 47 0 0,0 0 207 0 0,0 0 89 0 0,4-7 1822 0 0,-3 6 2825 0 0,10 3-5219 0 0,4 0 3574 0 0,-15-2-3415 0 0,28-4 141 0 0,-9-4-126 0 0,-19 8-115 0 0,0 0 125 0 0,0 0 62 0 0,0 0 11 0 0,0 0 24 0 0,0 0 88 0 0,10-10 678 0 0,11-11-937 0 0,-8 2 354 0 0,5 2-301 0 0,-9 7-64 0 0,3-8 78 0 0,9-5 207 0 0,-20 21-242 0 0,2-1-33 0 0,1-1-10 0 0,30-64 544 0 0,-26 45-469 0 0,-7 21-32 0 0,15-32 31 0 0,-6 21-76 0 0,-1-25 196 0 0,-1 7-183 0 0,-9 30 32 0 0,0-3-33 0 0,0 1-10 0 0,1-2 0 0 0,0 1 11 0 0,0-11 170 0 0,-3 9-181 0 0,1 2 0 0 0,0 0 11 0 0,2 3 45 0 0,0 1 23 0 0,0 0 7 0 0,0 0-28 0 0,0 0-121 0 0,-2-3-80 0 0,1-2 131 0 0,1-1 12 0 0,1-28 192 0 0,-1-6-192 0 0,-1 30 64 0 0,1 7-64 0 0,-2 0 9 0 0,0 1 0 0 0,0-1-1 0 0,0 1 1 0 0,0 0 0 0 0,0-1-1 0 0,-1 1 1 0 0,1 0 0 0 0,-1 0-1 0 0,1 1 1 0 0,-1-1 0 0 0,0 1-1 0 0,0-1 1 0 0,0 1 0 0 0,0 0 0 0 0,0 0-1 0 0,0 0 1 0 0,0 0 0 0 0,0 0-1 0 0,0 1 1 0 0,0 0 0 0 0,0-1-1 0 0,0 1 1 0 0,-1 0-9 0 0,-9-1 0 0 0,9 0 0 0 0,0 1 0 0 0,-1 0 0 0 0,1 0 0 0 0,0 0 0 0 0,0 0 0 0 0,-1 1 0 0 0,1-1 0 0 0,0 1 0 0 0,0 1 0 0 0,0-1 0 0 0,0 0 0 0 0,0 1 0 0 0,0 0 0 0 0,-2 1 0 0 0,-22 5 0 0 0,-1 7 0 0 0,24-12 0 0 0,-11 22-72 0 0,14-22 83 0 0,-18 23 450 0 0,17-22-397 0 0,1-3-10 0 0,-19 9 84 0 0,7-6-74 0 0,8-4-64 0 0,-11-6 64 0 0,14 3-64 0 0,-16-11 64 0 0,17 12-64 0 0,-7-6 0 0 0,8 7 0 0 0,0 0 0 0 0,0 0 0 0 0,0 0 0 0 0,0 0 0 0 0,0 0 0 0 0,0 0 0 0 0,0 0 0 0 0,0 0 0 0 0,0 1 0 0 0,0-1 0 0 0,0 0 0 0 0,-1 1 0 0 0,1-1 0 0 0,0 1 0 0 0,0-1 0 0 0,-1 1 0 0 0,1 0 0 0 0,0 0 0 0 0,-1-1 0 0 0,1 1 0 0 0,0 0 0 0 0,-1 0 0 0 0,1 0 0 0 0,-1 0 0 0 0,1 1 0 0 0,0-1 0 0 0,-2 0 0 0 0,-15 6 0 0 0,-17 2-12 0 0,22 2-181 0 0,-3 23 246 0 0,9-20-106 0 0,-5 29 362 0 0,10-37-309 0 0,6 13 0 0 0,-2-14 0 0 0,8 26 0 0 0,-3-14 0 0 0,-6-3 0 0 0,1-9 0 0 0,2 36 0 0 0,-11-2 0 0 0,5-33 0 0 0,1 0 11 0 0,1-3 32 0 0,1 1-33 0 0,1 0 1 0 0,-2-1 32 0 0,0 2-33 0 0,0 1-10 0 0,0 0 0 0 0,1-1 0 0 0,0 1 0 0 0,0-1 0 0 0,10 8 64 0 0,-8-10-64 0 0,3 2 5 0 0,19 4-8 0 0,-2-9 65 0 0,-10-5 10 0 0,-8 6-61 0 0,-3-1 32 0 0,2 0-33 0 0,1-2-10 0 0,0-1 0 0 0,14-17 75 0 0,-17 17-32 0 0,17-21 31 0 0,-13 18-74 0 0,-2 5 0 0 0,0 3 0 0 0,-2 3 0 0 0,1 0 0 0 0,0 1 0 0 0,-2 0 0 0 0,0 0 0 0 0,1-1 0 0 0,-2 2 0 0 0,1-2 0 0 0,0 2 0 0 0,0-1 0 0 0,-1-1 0 0 0,-1 0 0 0 0,-5 16 76 0 0,3-17-16 0 0,0 1 0 0 0,1 1-48 0 0,-19 30-1 0 0,21-34 42 0 0,0-1 11 0 0,-1 0-10 0 0,-2 16 86 0 0,7 0-158 0 0,0-11 18 0 0,-1 0 0 0 0,2-1 0 0 0,-1-2 11 0 0,-3-2 32 0 0,2 0-22 0 0,-1 0 22 0 0,2 2-22 0 0,1-1 22 0 0,10-4 31 0 0,5-5-198 0 0,-20 8-526 0 0,0 0-253 0 0,0 0-52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38.24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152 679 1376 0 0,'0'0'343'0'0,"0"0"902"0"0,0 0 399 0 0,0 0 78 0 0,0 0-174 0 0,0 0-809 0 0,0 0-355 0 0,0 0-68 0 0,17 3 3719 0 0,56-11-2623 0 0,-27-2-1030 0 0,-22 12 186 0 0,-19 1-498 0 0,-3-2-6 0 0,-2-1-11 0 0,3 1-30 0 0,-1 0 37 0 0,3 1 16 0 0,-4-2 24 0 0,0 1-66 0 0,0-1 1 0 0,0 1 0 0 0,0-1 0 0 0,0 1 0 0 0,0-1 0 0 0,0 1 0 0 0,-1 0 0 0 0,1-1 0 0 0,0 1 0 0 0,0 0 0 0 0,-1 0 0 0 0,1 0 0 0 0,0 0 0 0 0,-1-1 0 0 0,1 1 0 0 0,-1 0 0 0 0,1 0 0 0 0,-1 0 0 0 0,1 0 0 0 0,-1 0 0 0 0,0 0 0 0 0,0 0 0 0 0,1 1 0 0 0,-1-1 0 0 0,0 0 0 0 0,0 0 0 0 0,0 0 0 0 0,0 0 0 0 0,0 0 0 0 0,0 0 0 0 0,0 0 0 0 0,-1 0 0 0 0,1 0-1 0 0,0 0 1 0 0,-1 1-35 0 0,2-1 54 0 0,0 2-33 0 0,0-2 40 0 0,5 14 710 0 0,-5-11-718 0 0,-1-3 1 0 0,10 9 74 0 0,4-7-54 0 0,-10-4-63 0 0,36-26 629 0 0,-18 3 35 0 0,5 3-745 0 0,-18 11 70 0 0,-8 8 29 0 0,1 0 0 0 0,-1 1-1 0 0,1-1 1 0 0,0 0 0 0 0,-1 1-1 0 0,1 0 1 0 0,0 0 0 0 0,0-1-1 0 0,0 1 1 0 0,0 0 0 0 0,0 0-1 0 0,0 1 1 0 0,0-1 0 0 0,0 0-1 0 0,0 1 1 0 0,1-1 0 0 0,-1 1-1 0 0,0 0 1 0 0,2 0-29 0 0,20-6-9 0 0,-19 4 9 0 0,41-8 11 0 0,-44 9 32 0 0,4 1-33 0 0,1 0-10 0 0,18 6 139 0 0,-17 20 189 0 0,-7 6-179 0 0,5-15 734 0 0,-3 24-766 0 0,-3-40-165 0 0,0-1 107 0 0,0 0 16 0 0,0 0 10 0 0,0 0-40 0 0,0 0-71 0 0,0 0 88 0 0,1 0 14 0 0,2 2-32 0 0,-2-2-109 0 0,-1 0-16 0 0,1 0 19 0 0,3 1 50 0 0,2-2 12 0 0,18-14 64 0 0,-7 4-64 0 0,-1-3 0 0 0,6-18 124 0 0,6-31 16 0 0,23 1 196 0 0,-21 18-80 0 0,5 14-120 0 0,-30 23-125 0 0,-4-6-111 0 0,8-12 989 0 0,10-13-825 0 0,-17 33-64 0 0,10-21 0 0 0,-10 22 0 0 0,-2-27 256 0 0,-3-8-345 0 0,-7 21 154 0 0,2-24-265 0 0,-10-1 352 0 0,17 20-304 0 0,-4-18 368 0 0,1 19-216 0 0,-10-3 0 0 0,2-6 0 0 0,10 26 0 0 0,2 1 0 0 0,1 0 0 0 0,0-1 0 0 0,0-1 0 0 0,-2 1 0 0 0,2 0 0 0 0,-12-2 0 0 0,8 5 0 0 0,-3 2 0 0 0,-42 28-106 0 0,17 8-89 0 0,19-26 184 0 0,10-8 11 0 0,0-3 0 0 0,0-2 12 0 0,1 3 50 0 0,-3-5 95 0 0,3 5-89 0 0,-37-16-55 0 0,36 15-13 0 0,-24-6 0 0 0,0 15 0 0 0,-21 15 0 0 0,20-6 0 0 0,24-16-18 0 0,-23 6-230 0 0,11-5 234 0 0,12-4 33 0 0,-33-21 242 0 0,31 19-261 0 0,-1 3 0 0 0,1 0 0 0 0,-25-9-132 0 0,3 1 48 0 0,22 9 84 0 0,-63-5 148 0 0,43-1 48 0 0,22 4-196 0 0,1 1 0 0 0,0 0 0 0 0,0 0 0 0 0,0 0 0 0 0,0 1 0 0 0,0-1 0 0 0,0 0 0 0 0,0 1 0 0 0,0-1 0 0 0,-1 1 0 0 0,1 0 0 0 0,0 0 0 0 0,0 0 0 0 0,0 0 0 0 0,-1 0 0 0 0,1 0 0 0 0,0 0 0 0 0,0 1 0 0 0,-1-1 0 0 0,1 1 0 0 0,0 0 0 0 0,0 0 0 0 0,0-1 0 0 0,0 1 0 0 0,0 1 0 0 0,-25-6 0 0 0,-41 23 0 0 0,8-13 0 0 0,55-6 0 0 0,-16 0 0 0 0,14-2 0 0 0,2 2 0 0 0,-14 4 0 0 0,-18 0 0 0 0,34-3 0 0 0,-2-1 0 0 0,1 1 0 0 0,-3 12 0 0 0,7-8 0 0 0,3-1 0 0 0,1 2 0 0 0,0-2 0 0 0,1 0 0 0 0,30 11 0 0 0,5-15 0 0 0,-36 1 0 0 0,1 1 0 0 0,-1 0 0 0 0,-2 3 0 0 0,-2 0 0 0 0,0 1 0 0 0,2 30 0 0 0,-7-10 0 0 0,4-21 0 0 0,3 0 0 0 0,0 1 0 0 0,0-1 0 0 0,-2 16 0 0 0,1-16 0 0 0,1 0 0 0 0,0 0 0 0 0,1-1 0 0 0,-3 0 0 0 0,30 42 0 0 0,-28 21 0 0 0,-1-7 0 0 0,1-56 14 0 0,5 14 143 0 0,-7-16-114 0 0,-1 3-33 0 0,2 1-10 0 0,0-1 0 0 0,0 1 0 0 0,0 1 0 0 0,3 13 118 0 0,-1-4-54 0 0,-1-6-43 0 0,-2-4 22 0 0,-2 0-33 0 0,2-2 1 0 0,0-2 32 0 0,0 3-33 0 0,1 16 54 0 0,-7 9 11 0 0,8-25-32 0 0,-1 0-33 0 0,2 0-10 0 0,-1 1-10 0 0,-1-2-33 0 0,-2 0 46 0 0,-2 5 207 0 0,3-4-199 0 0,0-4 56 0 0,0-1 66 0 0,-3 5 256 0 0,3-2-269 0 0,0-3-32 0 0,0 0-53 0 0,0 0-195 0 0,0 0-101 0 0,3 4-7099 0 0,2-1-589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38.24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152 679 1376 0 0,'0'0'343'0'0,"0"0"902"0"0,0 0 399 0 0,0 0 78 0 0,0 0-174 0 0,0 0-809 0 0,0 0-355 0 0,0 0-68 0 0,17 3 3719 0 0,56-11-2623 0 0,-27-2-1030 0 0,-22 12 186 0 0,-19 1-498 0 0,-3-2-6 0 0,-2-1-11 0 0,3 1-30 0 0,-1 0 37 0 0,3 1 16 0 0,-4-2 24 0 0,0 1-66 0 0,0-1 1 0 0,0 1 0 0 0,0-1 0 0 0,0 1 0 0 0,0-1 0 0 0,0 1 0 0 0,-1 0 0 0 0,1-1 0 0 0,0 1 0 0 0,0 0 0 0 0,-1 0 0 0 0,1 0 0 0 0,0 0 0 0 0,-1-1 0 0 0,1 1 0 0 0,-1 0 0 0 0,1 0 0 0 0,-1 0 0 0 0,1 0 0 0 0,-1 0 0 0 0,0 0 0 0 0,0 0 0 0 0,1 1 0 0 0,-1-1 0 0 0,0 0 0 0 0,0 0 0 0 0,0 0 0 0 0,0 0 0 0 0,0 0 0 0 0,0 0 0 0 0,0 0 0 0 0,-1 0 0 0 0,1 0-1 0 0,0 0 1 0 0,-1 1-35 0 0,2-1 54 0 0,0 2-33 0 0,0-2 40 0 0,5 14 710 0 0,-5-11-718 0 0,-1-3 1 0 0,10 9 74 0 0,4-7-54 0 0,-10-4-63 0 0,36-26 629 0 0,-18 3 35 0 0,5 3-745 0 0,-18 11 70 0 0,-8 8 29 0 0,1 0 0 0 0,-1 1-1 0 0,1-1 1 0 0,0 0 0 0 0,-1 1-1 0 0,1 0 1 0 0,0 0 0 0 0,0-1-1 0 0,0 1 1 0 0,0 0 0 0 0,0 0-1 0 0,0 1 1 0 0,0-1 0 0 0,0 0-1 0 0,0 1 1 0 0,1-1 0 0 0,-1 1-1 0 0,0 0 1 0 0,2 0-29 0 0,20-6-9 0 0,-19 4 9 0 0,41-8 11 0 0,-44 9 32 0 0,4 1-33 0 0,1 0-10 0 0,18 6 139 0 0,-17 20 189 0 0,-7 6-179 0 0,5-15 734 0 0,-3 24-766 0 0,-3-40-165 0 0,0-1 107 0 0,0 0 16 0 0,0 0 10 0 0,0 0-40 0 0,0 0-71 0 0,0 0 88 0 0,1 0 14 0 0,2 2-32 0 0,-2-2-109 0 0,-1 0-16 0 0,1 0 19 0 0,3 1 50 0 0,2-2 12 0 0,18-14 64 0 0,-7 4-64 0 0,-1-3 0 0 0,6-18 124 0 0,6-31 16 0 0,23 1 196 0 0,-21 18-80 0 0,5 14-120 0 0,-30 23-125 0 0,-4-6-111 0 0,8-12 989 0 0,10-13-825 0 0,-17 33-64 0 0,10-21 0 0 0,-10 22 0 0 0,-2-27 256 0 0,-3-8-345 0 0,-7 21 154 0 0,2-24-265 0 0,-10-1 352 0 0,17 20-304 0 0,-4-18 368 0 0,1 19-216 0 0,-10-3 0 0 0,2-6 0 0 0,10 26 0 0 0,2 1 0 0 0,1 0 0 0 0,0-1 0 0 0,0-1 0 0 0,-2 1 0 0 0,2 0 0 0 0,-12-2 0 0 0,8 5 0 0 0,-3 2 0 0 0,-42 28-106 0 0,17 8-89 0 0,19-26 184 0 0,10-8 11 0 0,0-3 0 0 0,0-2 12 0 0,1 3 50 0 0,-3-5 95 0 0,3 5-89 0 0,-37-16-55 0 0,36 15-13 0 0,-24-6 0 0 0,0 15 0 0 0,-21 15 0 0 0,20-6 0 0 0,24-16-18 0 0,-23 6-230 0 0,11-5 234 0 0,12-4 33 0 0,-33-21 242 0 0,31 19-261 0 0,-1 3 0 0 0,1 0 0 0 0,-25-9-132 0 0,3 1 48 0 0,22 9 84 0 0,-63-5 148 0 0,43-1 48 0 0,22 4-196 0 0,1 1 0 0 0,0 0 0 0 0,0 0 0 0 0,0 0 0 0 0,0 1 0 0 0,0-1 0 0 0,0 0 0 0 0,0 1 0 0 0,0-1 0 0 0,-1 1 0 0 0,1 0 0 0 0,0 0 0 0 0,0 0 0 0 0,0 0 0 0 0,-1 0 0 0 0,1 0 0 0 0,0 0 0 0 0,0 1 0 0 0,-1-1 0 0 0,1 1 0 0 0,0 0 0 0 0,0 0 0 0 0,0-1 0 0 0,0 1 0 0 0,0 1 0 0 0,-25-6 0 0 0,-41 23 0 0 0,8-13 0 0 0,55-6 0 0 0,-16 0 0 0 0,14-2 0 0 0,2 2 0 0 0,-14 4 0 0 0,-18 0 0 0 0,34-3 0 0 0,-2-1 0 0 0,1 1 0 0 0,-3 12 0 0 0,7-8 0 0 0,3-1 0 0 0,1 2 0 0 0,0-2 0 0 0,1 0 0 0 0,30 11 0 0 0,5-15 0 0 0,-36 1 0 0 0,1 1 0 0 0,-1 0 0 0 0,-2 3 0 0 0,-2 0 0 0 0,0 1 0 0 0,2 30 0 0 0,-7-10 0 0 0,4-21 0 0 0,3 0 0 0 0,0 1 0 0 0,0-1 0 0 0,-2 16 0 0 0,1-16 0 0 0,1 0 0 0 0,0 0 0 0 0,1-1 0 0 0,-3 0 0 0 0,30 42 0 0 0,-28 21 0 0 0,-1-7 0 0 0,1-56 14 0 0,5 14 143 0 0,-7-16-114 0 0,-1 3-33 0 0,2 1-10 0 0,0-1 0 0 0,0 1 0 0 0,0 1 0 0 0,3 13 118 0 0,-1-4-54 0 0,-1-6-43 0 0,-2-4 22 0 0,-2 0-33 0 0,2-2 1 0 0,0-2 32 0 0,0 3-33 0 0,1 16 54 0 0,-7 9 11 0 0,8-25-32 0 0,-1 0-33 0 0,2 0-10 0 0,-1 1-10 0 0,-1-2-33 0 0,-2 0 46 0 0,-2 5 207 0 0,3-4-199 0 0,0-4 56 0 0,0-1 66 0 0,-3 5 256 0 0,3-2-269 0 0,0-3-32 0 0,0 0-53 0 0,0 0-195 0 0,0 0-101 0 0,3 4-7099 0 0,2-1-589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27.93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1025 2760 0 0,'0'0'324'0'0,"0"0"320"0"0,0 0 144 0 0,13-1 6506 0 0,-10 1-7104 0 0,25-4 3335 0 0,-14 3-3156 0 0,70-26 1335 0 0,-38 8-1351 0 0,41 4 715 0 0,-60 15-752 0 0,-26 0-262 0 0,2 2-44 0 0,2 0-10 0 0,-1-2 16 0 0,8 10 688 0 0,16 4-384 0 0,-6-8-165 0 0,10 30 26 0 0,-20-21-181 0 0,16 10 867 0 0,-23-21-824 0 0,1-2-33 0 0,-1 0-10 0 0,17 1 64 0 0,5-1 83 0 0,0-11-134 0 0,-23 9-2 0 0,-3-1 32 0 0,4-30-33 0 0,-10 21 1 0 0,-4-43 90 0 0,-10 13-101 0 0,16 28 0 0 0,-2 1 0 0 0,3 7 0 0 0,-2 1 0 0 0,-2-31 64 0 0,6-2 0 0 0,1 32-64 0 0,-1-1 0 0 0,1 1 0 0 0,-1 0 0 0 0,1-1 0 0 0,1 1 0 0 0,-1 0 0 0 0,1-1 0 0 0,-1 1 0 0 0,1 0 0 0 0,0 0 0 0 0,1 0 0 0 0,-1 1 0 0 0,1-1 0 0 0,0 0 0 0 0,16-28 0 0 0,10-26 0 0 0,-27 37 0 0 0,14-20 0 0 0,-13 22 54 0 0,-8 6-44 0 0,-6-8 1 0 0,6-13 53 0 0,-19-12 344 0 0,8 0-99 0 0,8 24-255 0 0,4 6 92 0 0,-18-27 118 0 0,7-11-136 0 0,-5 13-128 0 0,15-9 0 0 0,5 46 0 0 0,-15-13 0 0 0,1-30 456 0 0,0 27-456 0 0,2-15 0 0 0,12 6-138 0 0,0 29 22 0 0,0-1 28 0 0,-7-22 70 0 0,-3-14 29 0 0,-1 32-54 0 0,8 6 43 0 0,-47 9 22 0 0,-13 17-22 0 0,62-26 102 0 0,1-1 5 0 0,-21-7-338 0 0,-8-4 231 0 0,28 10 0 0 0,0-1 0 0 0,0 1 0 0 0,-1 0 0 0 0,1 0 0 0 0,-1 0 0 0 0,1 0 0 0 0,-1 0 0 0 0,1 0 0 0 0,-1 0 0 0 0,0 1 0 0 0,1-1 0 0 0,-1 0 0 0 0,0 1 0 0 0,1 0 0 0 0,-1-1 0 0 0,0 1 0 0 0,0 0 0 0 0,0 0 0 0 0,1 0 0 0 0,-1 0 0 0 0,0 0 0 0 0,0 0 0 0 0,0 0 0 0 0,1 1 0 0 0,-1-1 0 0 0,0 1 0 0 0,1-1 0 0 0,-1 1 0 0 0,0 0 0 0 0,1 0 0 0 0,-1 0 0 0 0,1-1 0 0 0,-1 2 0 0 0,1-1 0 0 0,-1 0 0 0 0,1 0 0 0 0,-1 0 0 0 0,-1 2 0 0 0,-1 0 0 0 0,-11 32 0 0 0,14-31 0 0 0,-21 46 0 0 0,-21 24 128 0 0,39-66-117 0 0,-6 2 42 0 0,-16 8 1 0 0,-12-7 84 0 0,35-9-138 0 0,-32-2 0 0 0,30-2 11 0 0,-12 5 42 0 0,-4 2-53 0 0,-17 21 0 0 0,7-1 0 0 0,-2 11 0 0 0,26-26 0 0 0,5-6 0 0 0,2 1 0 0 0,4 41 144 0 0,20 13 187 0 0,-9-20-167 0 0,-4-19-93 0 0,1 27 398 0 0,2-31-249 0 0,-2-7-85 0 0,-8-3-114 0 0,-1 0 22 0 0,-1 0-22 0 0,3 16 32 0 0,2-2-53 0 0,26 10 134 0 0,-32-30-45 0 0,4 19 236 0 0,-7 13-569 0 0,6-17 244 0 0,7 3 266 0 0,-10 2-340 0 0,10 22 138 0 0,-11-38-53 0 0,8 33 166 0 0,6-10-37 0 0,-12-22-129 0 0,-1-4 32 0 0,5 21 47 0 0,-5-21-15 0 0,-1 0-16 0 0,5 24 69 0 0,-4-20-107 0 0,0-3 22 0 0,0 3-33 0 0,0 0 1 0 0,-6 35 698 0 0,24-40-2214 0 0,-11-3 666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27.93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1025 2760 0 0,'0'0'324'0'0,"0"0"320"0"0,0 0 144 0 0,13-1 6506 0 0,-10 1-7104 0 0,25-4 3335 0 0,-14 3-3156 0 0,70-26 1335 0 0,-38 8-1351 0 0,41 4 715 0 0,-60 15-752 0 0,-26 0-262 0 0,2 2-44 0 0,2 0-10 0 0,-1-2 16 0 0,8 10 688 0 0,16 4-384 0 0,-6-8-165 0 0,10 30 26 0 0,-20-21-181 0 0,16 10 867 0 0,-23-21-824 0 0,1-2-33 0 0,-1 0-10 0 0,17 1 64 0 0,5-1 83 0 0,0-11-134 0 0,-23 9-2 0 0,-3-1 32 0 0,4-30-33 0 0,-10 21 1 0 0,-4-43 90 0 0,-10 13-101 0 0,16 28 0 0 0,-2 1 0 0 0,3 7 0 0 0,-2 1 0 0 0,-2-31 64 0 0,6-2 0 0 0,1 32-64 0 0,-1-1 0 0 0,1 1 0 0 0,-1 0 0 0 0,1-1 0 0 0,1 1 0 0 0,-1 0 0 0 0,1-1 0 0 0,-1 1 0 0 0,1 0 0 0 0,0 0 0 0 0,1 0 0 0 0,-1 1 0 0 0,1-1 0 0 0,0 0 0 0 0,16-28 0 0 0,10-26 0 0 0,-27 37 0 0 0,14-20 0 0 0,-13 22 54 0 0,-8 6-44 0 0,-6-8 1 0 0,6-13 53 0 0,-19-12 344 0 0,8 0-99 0 0,8 24-255 0 0,4 6 92 0 0,-18-27 118 0 0,7-11-136 0 0,-5 13-128 0 0,15-9 0 0 0,5 46 0 0 0,-15-13 0 0 0,1-30 456 0 0,0 27-456 0 0,2-15 0 0 0,12 6-138 0 0,0 29 22 0 0,0-1 28 0 0,-7-22 70 0 0,-3-14 29 0 0,-1 32-54 0 0,8 6 43 0 0,-47 9 22 0 0,-13 17-22 0 0,62-26 102 0 0,1-1 5 0 0,-21-7-338 0 0,-8-4 231 0 0,28 10 0 0 0,0-1 0 0 0,0 1 0 0 0,-1 0 0 0 0,1 0 0 0 0,-1 0 0 0 0,1 0 0 0 0,-1 0 0 0 0,1 0 0 0 0,-1 0 0 0 0,0 1 0 0 0,1-1 0 0 0,-1 0 0 0 0,0 1 0 0 0,1 0 0 0 0,-1-1 0 0 0,0 1 0 0 0,0 0 0 0 0,0 0 0 0 0,1 0 0 0 0,-1 0 0 0 0,0 0 0 0 0,0 0 0 0 0,0 0 0 0 0,1 1 0 0 0,-1-1 0 0 0,0 1 0 0 0,1-1 0 0 0,-1 1 0 0 0,0 0 0 0 0,1 0 0 0 0,-1 0 0 0 0,1-1 0 0 0,-1 2 0 0 0,1-1 0 0 0,-1 0 0 0 0,1 0 0 0 0,-1 0 0 0 0,-1 2 0 0 0,-1 0 0 0 0,-11 32 0 0 0,14-31 0 0 0,-21 46 0 0 0,-21 24 128 0 0,39-66-117 0 0,-6 2 42 0 0,-16 8 1 0 0,-12-7 84 0 0,35-9-138 0 0,-32-2 0 0 0,30-2 11 0 0,-12 5 42 0 0,-4 2-53 0 0,-17 21 0 0 0,7-1 0 0 0,-2 11 0 0 0,26-26 0 0 0,5-6 0 0 0,2 1 0 0 0,4 41 144 0 0,20 13 187 0 0,-9-20-167 0 0,-4-19-93 0 0,1 27 398 0 0,2-31-249 0 0,-2-7-85 0 0,-8-3-114 0 0,-1 0 22 0 0,-1 0-22 0 0,3 16 32 0 0,2-2-53 0 0,26 10 134 0 0,-32-30-45 0 0,4 19 236 0 0,-7 13-569 0 0,6-17 244 0 0,7 3 266 0 0,-10 2-340 0 0,10 22 138 0 0,-11-38-53 0 0,8 33 166 0 0,6-10-37 0 0,-12-22-129 0 0,-1-4 32 0 0,5 21 47 0 0,-5-21-15 0 0,-1 0-16 0 0,5 24 69 0 0,-4-20-107 0 0,0-3 22 0 0,0 3-33 0 0,0 0 1 0 0,-6 35 698 0 0,24-40-2214 0 0,-11-3 666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18.16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488 1789 6072 0 0,'0'0'274'0'0,"0"0"0"0"0,0 0-113 0 0,0 0 179 0 0,0 0 92 0 0,0 0 16 0 0,0 0-31 0 0,0 0-154 0 0,0 0-67 0 0,0 0-17 0 0,0 0 2 0 0,0 0 23 0 0,0 0 11 0 0,0 0 1 0 0,0 0 12 0 0,0 0 49 0 0,0 0 19 0 0,0 0 7 0 0,0 0-18 0 0,14-9 1238 0 0,0-38 1047 0 0,-11 23-2028 0 0,0 2 828 0 0,7-5-1218 0 0,24-19 280 0 0,-30 40-115 0 0,12-1 241 0 0,11 1-420 0 0,-24 4-138 0 0,19-5 756 0 0,-6 6-744 0 0,13-14 207 0 0,-29 14-164 0 0,0 0 3 0 0,-3-19 261 0 0,-3-5-306 0 0,-18-34-26 0 0,21 50 197 0 0,-11 1-171 0 0,12 5-13 0 0,1-23 118 0 0,11 4 28 0 0,-10 18-146 0 0,9-18 0 0 0,-10-17 0 0 0,9 1 64 0 0,-10-2-64 0 0,3 26 0 0 0,-2-24 0 0 0,2 35 0 0 0,0-2 0 0 0,-1 0 0 0 0,-11-20 0 0 0,-3 14 64 0 0,-41-37 182 0 0,51 3 20 0 0,20 12-266 0 0,-1 23 0 0 0,48-40 0 0 0,-60 48 0 0 0,19-42 0 0 0,-6 18 0 0 0,-11 6 0 0 0,-1-14 0 0 0,-4-38 635 0 0,1 34-582 0 0,0 34-53 0 0,-23-30-94 0 0,-14 27 132 0 0,-5-17-174 0 0,22 17-72 0 0,8-18 192 0 0,5-18 16 0 0,-5-16 347 0 0,21 2-112 0 0,-9 54-235 0 0,0 0 1 0 0,1 0 0 0 0,0 1-1 0 0,0-1 1 0 0,0 1 0 0 0,0-1-1 0 0,0 1 1 0 0,0 0 0 0 0,0 0-1 0 0,1 0 1 0 0,-1 0 0 0 0,1 0-1 0 0,0 0 1 0 0,-1 1 0 0 0,1-1-1 0 0,2 0 0 0 0,14-10 0 0 0,74-49 192 0 0,-70 36-192 0 0,-15-5 64 0 0,-5-12 102 0 0,8-25-157 0 0,-6 53-8 0 0,-13-13-1 0 0,13-19 0 0 0,-28 9 128 0 0,6 11-128 0 0,0 23 64 0 0,13 1-74 0 0,2 2-33 0 0,-1-2 32 0 0,0-2 11 0 0,-1 2 0 0 0,-1 0 0 0 0,0 0 0 0 0,1-1 0 0 0,0 0 0 0 0,-1 0 0 0 0,1 1 0 0 0,-2 0 0 0 0,2 1 0 0 0,-2 0 0 0 0,-1 0 0 0 0,2 0 0 0 0,0 1 0 0 0,1 1 0 0 0,-60 4 128 0 0,40 6-128 0 0,-36-1 64 0 0,40-3 0 0 0,17-5-64 0 0,-26 1 0 0 0,25-3 0 0 0,0 0 0 0 0,1-1 0 0 0,-1 1 0 0 0,1-1 0 0 0,-12-5 0 0 0,11 4 0 0 0,-11-8 0 0 0,-1 4 67 0 0,-30-4-142 0 0,32 5 129 0 0,-15 0 10 0 0,-8 3-134 0 0,32 2 70 0 0,-31-2 64 0 0,24 6-64 0 0,8-4 0 0 0,-1 0 0 0 0,2 0 0 0 0,-1 0 0 0 0,-27 0 0 0 0,28 0 0 0 0,-44 15 0 0 0,15-10-1 0 0,2 7-14 0 0,25-11 15 0 0,2 0 11 0 0,2-1 21 0 0,0 1-64 0 0,-3 0 21 0 0,-1 3 11 0 0,1-1 0 0 0,-1 1 0 0 0,3 2 0 0 0,0-1 0 0 0,1 0 0 0 0,-1 0 0 0 0,0 1 0 0 0,2 0 0 0 0,2-1 0 0 0,0 1 0 0 0,20 53 0 0 0,-16-44 0 0 0,-6-9 0 0 0,1-1 0 0 0,8 21 0 0 0,-2-4 0 0 0,-4-16 0 0 0,6 15 0 0 0,-4 11 0 0 0,-5-27 0 0 0,2-2 0 0 0,-1 2 0 0 0,1 0 0 0 0,0 0 0 0 0,0-1 0 0 0,1 1 0 0 0,6 13 0 0 0,-4-3 0 0 0,7 9 944 0 0,-5 14-944 0 0,-7-33 0 0 0,0 0 0 0 0,2 16 0 0 0,1 14 16 0 0,-3-34 60 0 0,0-1-1 0 0,0 1-10 0 0,2 2-11 0 0,-1 2-44 0 0,2 1-10 0 0,-2 0 0 0 0,1-1 0 0 0,3 24 0 0 0,14 11 136 0 0,-17-36-136 0 0,-1 2 0 0 0,2 1 0 0 0,19 23 0 0 0,-19-26 0 0 0,0 0 0 0 0,0 0 0 0 0,0 0 0 0 0,0 0 0 0 0,1 1 0 0 0,-1-1 0 0 0,21 19 0 0 0,-22-19 0 0 0,31 24 0 0 0,-31-26 0 0 0,1 2 0 0 0,-3 0 0 0 0,2 0 0 0 0,0 1 0 0 0,-1 1 0 0 0,4 28 0 0 0,-6 18 0 0 0,-8-16 0 0 0,-5-4 0 0 0,4-15 0 0 0,-11 23 72 0 0,19-36-72 0 0,-1 1 0 0 0,-4 10 14 0 0,5-10-28 0 0,1 2 14 0 0,0-1 0 0 0,-2 21 80 0 0,0-1-104 0 0,3-5 8 0 0,0-16 3 0 0,-2 0-27 0 0,0 0 80 0 0,2 1-27 0 0,0-1-13 0 0,0 0 0 0 0,0 0 0 0 0,0 1 0 0 0,0 22 0 0 0,4 16 0 0 0,3-12 0 0 0,-6-22 0 0 0,1-4-13 0 0,24 21 19 0 0,-9-20 1 0 0,9 10-7 0 0,-15-6 0 0 0,3 9 64 0 0,-13-18-117 0 0,12 24 178 0 0,-10-21-125 0 0,2 14 0 0 0,0 4 0 0 0,-10 4 0 0 0,-6 5 0 0 0,3-9 0 0 0,-32 29-88 0 0,21-16 88 0 0,5-12 0 0 0,11-21 0 0 0,-4 15 0 0 0,7-12 0 0 0,-2-1 0 0 0,0 0 0 0 0,4 1 0 0 0,1 0 0 0 0,8 3 0 0 0,22-6 0 0 0,9-9 64 0 0,-29 8-64 0 0,-9 1 0 0 0,-1 2 0 0 0,1 0 0 0 0,-1 0 0 0 0,2 0 0 0 0,-1-1 0 0 0,-1 0 0 0 0,-1 1 0 0 0,0 1 0 0 0,-1-2 0 0 0,12 19 0 0 0,-10-18 0 0 0,14 28 64 0 0,-5-20-64 0 0,8-5 140 0 0,-19-8-81 0 0,-1 0 8 0 0,18 1 86 0 0,-17-2-100 0 0,-1 1 11 0 0,0 0 0 0 0,0 0 0 0 0,1 1-10 0 0,23 2-506 0 0,-23-3-203 0 0,-1 0-216 0 0,0 0-37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18.16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488 1789 6072 0 0,'0'0'274'0'0,"0"0"0"0"0,0 0-113 0 0,0 0 179 0 0,0 0 92 0 0,0 0 16 0 0,0 0-31 0 0,0 0-154 0 0,0 0-67 0 0,0 0-17 0 0,0 0 2 0 0,0 0 23 0 0,0 0 11 0 0,0 0 1 0 0,0 0 12 0 0,0 0 49 0 0,0 0 19 0 0,0 0 7 0 0,0 0-18 0 0,14-9 1238 0 0,0-38 1047 0 0,-11 23-2028 0 0,0 2 828 0 0,7-5-1218 0 0,24-19 280 0 0,-30 40-115 0 0,12-1 241 0 0,11 1-420 0 0,-24 4-138 0 0,19-5 756 0 0,-6 6-744 0 0,13-14 207 0 0,-29 14-164 0 0,0 0 3 0 0,-3-19 261 0 0,-3-5-306 0 0,-18-34-26 0 0,21 50 197 0 0,-11 1-171 0 0,12 5-13 0 0,1-23 118 0 0,11 4 28 0 0,-10 18-146 0 0,9-18 0 0 0,-10-17 0 0 0,9 1 64 0 0,-10-2-64 0 0,3 26 0 0 0,-2-24 0 0 0,2 35 0 0 0,0-2 0 0 0,-1 0 0 0 0,-11-20 0 0 0,-3 14 64 0 0,-41-37 182 0 0,51 3 20 0 0,20 12-266 0 0,-1 23 0 0 0,48-40 0 0 0,-60 48 0 0 0,19-42 0 0 0,-6 18 0 0 0,-11 6 0 0 0,-1-14 0 0 0,-4-38 635 0 0,1 34-582 0 0,0 34-53 0 0,-23-30-94 0 0,-14 27 132 0 0,-5-17-174 0 0,22 17-72 0 0,8-18 192 0 0,5-18 16 0 0,-5-16 347 0 0,21 2-112 0 0,-9 54-235 0 0,0 0 1 0 0,1 0 0 0 0,0 1-1 0 0,0-1 1 0 0,0 1 0 0 0,0-1-1 0 0,0 1 1 0 0,0 0 0 0 0,0 0-1 0 0,1 0 1 0 0,-1 0 0 0 0,1 0-1 0 0,0 0 1 0 0,-1 1 0 0 0,1-1-1 0 0,2 0 0 0 0,14-10 0 0 0,74-49 192 0 0,-70 36-192 0 0,-15-5 64 0 0,-5-12 102 0 0,8-25-157 0 0,-6 53-8 0 0,-13-13-1 0 0,13-19 0 0 0,-28 9 128 0 0,6 11-128 0 0,0 23 64 0 0,13 1-74 0 0,2 2-33 0 0,-1-2 32 0 0,0-2 11 0 0,-1 2 0 0 0,-1 0 0 0 0,0 0 0 0 0,1-1 0 0 0,0 0 0 0 0,-1 0 0 0 0,1 1 0 0 0,-2 0 0 0 0,2 1 0 0 0,-2 0 0 0 0,-1 0 0 0 0,2 0 0 0 0,0 1 0 0 0,1 1 0 0 0,-60 4 128 0 0,40 6-128 0 0,-36-1 64 0 0,40-3 0 0 0,17-5-64 0 0,-26 1 0 0 0,25-3 0 0 0,0 0 0 0 0,1-1 0 0 0,-1 1 0 0 0,1-1 0 0 0,-12-5 0 0 0,11 4 0 0 0,-11-8 0 0 0,-1 4 67 0 0,-30-4-142 0 0,32 5 129 0 0,-15 0 10 0 0,-8 3-134 0 0,32 2 70 0 0,-31-2 64 0 0,24 6-64 0 0,8-4 0 0 0,-1 0 0 0 0,2 0 0 0 0,-1 0 0 0 0,-27 0 0 0 0,28 0 0 0 0,-44 15 0 0 0,15-10-1 0 0,2 7-14 0 0,25-11 15 0 0,2 0 11 0 0,2-1 21 0 0,0 1-64 0 0,-3 0 21 0 0,-1 3 11 0 0,1-1 0 0 0,-1 1 0 0 0,3 2 0 0 0,0-1 0 0 0,1 0 0 0 0,-1 0 0 0 0,0 1 0 0 0,2 0 0 0 0,2-1 0 0 0,0 1 0 0 0,20 53 0 0 0,-16-44 0 0 0,-6-9 0 0 0,1-1 0 0 0,8 21 0 0 0,-2-4 0 0 0,-4-16 0 0 0,6 15 0 0 0,-4 11 0 0 0,-5-27 0 0 0,2-2 0 0 0,-1 2 0 0 0,1 0 0 0 0,0 0 0 0 0,0-1 0 0 0,1 1 0 0 0,6 13 0 0 0,-4-3 0 0 0,7 9 944 0 0,-5 14-944 0 0,-7-33 0 0 0,0 0 0 0 0,2 16 0 0 0,1 14 16 0 0,-3-34 60 0 0,0-1-1 0 0,0 1-10 0 0,2 2-11 0 0,-1 2-44 0 0,2 1-10 0 0,-2 0 0 0 0,1-1 0 0 0,3 24 0 0 0,14 11 136 0 0,-17-36-136 0 0,-1 2 0 0 0,2 1 0 0 0,19 23 0 0 0,-19-26 0 0 0,0 0 0 0 0,0 0 0 0 0,0 0 0 0 0,0 0 0 0 0,1 1 0 0 0,-1-1 0 0 0,21 19 0 0 0,-22-19 0 0 0,31 24 0 0 0,-31-26 0 0 0,1 2 0 0 0,-3 0 0 0 0,2 0 0 0 0,0 1 0 0 0,-1 1 0 0 0,4 28 0 0 0,-6 18 0 0 0,-8-16 0 0 0,-5-4 0 0 0,4-15 0 0 0,-11 23 72 0 0,19-36-72 0 0,-1 1 0 0 0,-4 10 14 0 0,5-10-28 0 0,1 2 14 0 0,0-1 0 0 0,-2 21 80 0 0,0-1-104 0 0,3-5 8 0 0,0-16 3 0 0,-2 0-27 0 0,0 0 80 0 0,2 1-27 0 0,0-1-13 0 0,0 0 0 0 0,0 0 0 0 0,0 1 0 0 0,0 22 0 0 0,4 16 0 0 0,3-12 0 0 0,-6-22 0 0 0,1-4-13 0 0,24 21 19 0 0,-9-20 1 0 0,9 10-7 0 0,-15-6 0 0 0,3 9 64 0 0,-13-18-117 0 0,12 24 178 0 0,-10-21-125 0 0,2 14 0 0 0,0 4 0 0 0,-10 4 0 0 0,-6 5 0 0 0,3-9 0 0 0,-32 29-88 0 0,21-16 88 0 0,5-12 0 0 0,11-21 0 0 0,-4 15 0 0 0,7-12 0 0 0,-2-1 0 0 0,0 0 0 0 0,4 1 0 0 0,1 0 0 0 0,8 3 0 0 0,22-6 0 0 0,9-9 64 0 0,-29 8-64 0 0,-9 1 0 0 0,-1 2 0 0 0,1 0 0 0 0,-1 0 0 0 0,2 0 0 0 0,-1-1 0 0 0,-1 0 0 0 0,-1 1 0 0 0,0 1 0 0 0,-1-2 0 0 0,12 19 0 0 0,-10-18 0 0 0,14 28 64 0 0,-5-20-64 0 0,8-5 140 0 0,-19-8-81 0 0,-1 0 8 0 0,18 1 86 0 0,-17-2-100 0 0,-1 1 11 0 0,0 0 0 0 0,0 0 0 0 0,1 1-10 0 0,23 2-506 0 0,-23-3-203 0 0,-1 0-216 0 0,0 0-37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04.63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 2556 3224 0 0,'0'0'143'0'0,"0"0"65"0"0,0 0 168 0 0,0 0 68 0 0,0 0 17 0 0,0 0 27 0 0,0 0 100 0 0,0 0 41 0 0,0 0 10 0 0,0 0-15 0 0,0 0-68 0 0,0 0-32 0 0,0 0-4 0 0,0 0-31 0 0,0 0-129 0 0,0 0-59 0 0,0 0-11 0 0,0 0-10 0 0,22 5 2600 0 0,26 0-1968 0 0,-5-10 577 0 0,-42 5-1419 0 0,-1 0 2 0 0,15-7 227 0 0,20-32 213 0 0,-35 38-403 0 0,7-14 667 0 0,-2-7-162 0 0,0 7-593 0 0,7-47 239 0 0,-10 52-120 0 0,18-26 713 0 0,14 9-853 0 0,-26 21 53 0 0,-1 1-1 0 0,1 0 1 0 0,0 1-1 0 0,0 0 1 0 0,0 0-1 0 0,1 0 0 0 0,-1 1 1 0 0,1 1-1 0 0,3-1-52 0 0,21-1 118 0 0,10 1 20 0 0,-20-9 66 0 0,-17 5-134 0 0,13-20 64 0 0,-14 23-134 0 0,9-14 0 0 0,7-43 192 0 0,-18 55-192 0 0,1 1 0 0 0,-1 0 0 0 0,-1 0 0 0 0,0 1 0 0 0,1-2 0 0 0,-1 2 0 0 0,20-20 0 0 0,-17 20 0 0 0,18-2 0 0 0,36 0 0 0 0,8 22 504 0 0,-55-12-440 0 0,16 6-64 0 0,3-7 0 0 0,-26-3 0 0 0,-1-1 16 0 0,18-16 224 0 0,14-11-293 0 0,-12 7 42 0 0,-13 8 11 0 0,15-6 0 0 0,22-17 0 0 0,8 7 0 0 0,33-22 424 0 0,-75 44-375 0 0,34-3 118 0 0,-42 10-167 0 0,1-2 0 0 0,23-6 332 0 0,-17-2-148 0 0,4-4-108 0 0,14-30 62 0 0,-29 40-164 0 0,19-28 26 0 0,-11 13 54 0 0,-8 13-44 0 0,13-24 108 0 0,15-19-32 0 0,-20 12 46 0 0,2-3-78 0 0,-14-17 20 0 0,16 16 1 0 0,-4-16-86 0 0,3 28 129 0 0,-10 24-161 0 0,9-9 43 0 0,20-15 141 0 0,-9 12-221 0 0,1-4 115 0 0,-23 19-83 0 0,6-28 96 0 0,-14-22 69 0 0,3 18-53 0 0,20-4-128 0 0,5 19 64 0 0,8-4 64 0 0,-24 18-64 0 0,0 1 0 0 0,1 0 0 0 0,0 1 0 0 0,12-9 0 0 0,-13 8 0 0 0,-2 0 0 0 0,1-1 0 0 0,16-52 0 0 0,0-3 0 0 0,-13 21 0 0 0,-4 15 64 0 0,-5 17-64 0 0,2-21 64 0 0,-8-4-64 0 0,4 29 0 0 0,-3-14 0 0 0,7 12 0 0 0,0 1 0 0 0,0 0 0 0 0,0 1 0 0 0,-8-19 64 0 0,0 9-64 0 0,-5-2 64 0 0,8 7-64 0 0,-11 1 0 0 0,9 4 0 0 0,-22 13 0 0 0,25-10 0 0 0,-16-9 0 0 0,-4 1 0 0 0,13 6 0 0 0,-15-38 0 0 0,23 36 0 0 0,-30-18 0 0 0,-17-9 0 0 0,3 7 0 0 0,4 12 0 0 0,10 1 0 0 0,-29-15 0 0 0,10 24 0 0 0,48 1 0 0 0,-5-5 0 0 0,-30-7 0 0 0,20-3 0 0 0,7-1 0 0 0,-2 9 0 0 0,11 5 0 0 0,1 0 0 0 0,-17-22 0 0 0,15 23 0 0 0,-4-6 0 0 0,-6 2 0 0 0,-6 3 0 0 0,17 1 0 0 0,0 2 0 0 0,-54-46 64 0 0,40 39-64 0 0,6 3-64 0 0,-4-15 64 0 0,-25-21 0 0 0,30 4 11 0 0,-23-6 146 0 0,17 30-237 0 0,13 9 80 0 0,-7-13 0 0 0,8 14 0 0 0,-2-1-12 0 0,2 3-36 0 0,-23 3 36 0 0,-41 9 12 0 0,61-10 0 0 0,0 0-10 0 0,-1 0-33 0 0,-42-7 32 0 0,-24-5 11 0 0,30 15 0 0 0,39-5 0 0 0,-1 0 0 0 0,-15 6 0 0 0,-5-6 0 0 0,17-31 0 0 0,11 3 0 0 0,-1 24 0 0 0,0-23 0 0 0,-5 18 0 0 0,-2-5 0 0 0,4-8 0 0 0,-9 7 0 0 0,7 11 0 0 0,2 0 0 0 0,-5-30 0 0 0,2 30 0 0 0,-1 2 0 0 0,-1 0 0 0 0,0 2 0 0 0,2 0-13 0 0,-32-13 18 0 0,10 11-101 0 0,9 10 24 0 0,0 7 8 0 0,4-4 64 0 0,5-3-10 0 0,1 26-44 0 0,1 2-10 0 0,5-32 64 0 0,-6 25 0 0 0,5-6 0 0 0,-5 10 0 0 0,-1-12 0 0 0,-2 3 0 0 0,0 42 64 0 0,-3-5 0 0 0,3-29 0 0 0,-3 6-64 0 0,10-35 11 0 0,-6 30 106 0 0,-4 15 11 0 0,4-14-117 0 0,-5 6 106 0 0,5-27-63 0 0,-11 3-44 0 0,-6-3 118 0 0,22-10-128 0 0,1 0 0 0 0,-1 0 0 0 0,1 1 11 0 0,0-1 42 0 0,1-1 1 0 0,0 1-54 0 0,-3 19-54 0 0,3-16 54 0 0,3 9 64 0 0,0-9-64 0 0,1-2 0 0 0,4 16 0 0 0,-5-3 70 0 0,-2 22 4 0 0,-5-11-74 0 0,-4 13-114 0 0,2-17 268 0 0,-25 18-90 0 0,28-38-64 0 0,-1 2 0 0 0,1-4 11 0 0,-17 20 106 0 0,-3 5-117 0 0,-28 15 0 0 0,48-39 0 0 0,-14 24 0 0 0,-4 36 0 0 0,22-42 0 0 0,1-15 0 0 0,1 1 0 0 0,0-2 12 0 0,18 16 294 0 0,2-2-178 0 0,17 0-54 0 0,-25-11-74 0 0,4 11 11 0 0,9 2 106 0 0,-17-14-117 0 0,-6-2 0 0 0,-1 0 0 0 0,-1 1 0 0 0,1-2 0 0 0,-1 2 0 0 0,1-1 0 0 0,1-1 0 0 0,3 15 0 0 0,-16 13 60 0 0,-20 48 16 0 0,11-49-76 0 0,16-28 0 0 0,1 1 0 0 0,1 2 0 0 0,-17 41 0 0 0,8-22 0 0 0,7-19 0 0 0,1 0 0 0 0,-3 0 0 0 0,1-1 0 0 0,1 1 0 0 0,0 0 0 0 0,1 1 0 0 0,-10 21 0 0 0,9-23 0 0 0,2 0 0 0 0,-1 1 0 0 0,0-1 0 0 0,2 0 0 0 0,-2 0 0 0 0,3 1 0 0 0,16 13 0 0 0,-13-16 0 0 0,-2 1 0 0 0,21 33 0 0 0,-15-13 0 0 0,-5-5 0 0 0,-5-15 0 0 0,-4 30 64 0 0,-2-12-64 0 0,7-17 0 0 0,-15 33 0 0 0,13-32 0 0 0,2 16 0 0 0,-3 4 0 0 0,4-21 0 0 0,8 12 11 0 0,8 10 42 0 0,-10-3 153 0 0,-7-23-153 0 0,4 2-40 0 0,-2 1-23 0 0,4 21-44 0 0,-1 0 118 0 0,4-5-64 0 0,-9-16 0 0 0,0 1 16 0 0,0 0 64 0 0,-6 9 80 0 0,3-9-160 0 0,-17 16 0 0 0,18-16 0 0 0,0 1 0 0 0,1-2 0 0 0,-1 1 0 0 0,-22 20 0 0 0,15-21 0 0 0,-8 7 0 0 0,-10 0-77 0 0,26-9 66 0 0,-2 1 11 0 0,-1 0 0 0 0,-1 0 0 0 0,2 0 11 0 0,-1 0 32 0 0,2 0-43 0 0,1-2-43 0 0,1 3 32 0 0,-1 2 11 0 0,0-1 0 0 0,-1 1 0 0 0,2 0 0 0 0,-5 27 0 0 0,-4-5 0 0 0,6-13 0 0 0,-9 8 0 0 0,0-6 206 0 0,13-4-196 0 0,1-10 1 0 0,-2-1 32 0 0,2 1-33 0 0,27 24-10 0 0,-25-25 0 0 0,-1 0 0 0 0,10 11 0 0 0,10 10-12 0 0,-19-20-36 0 0,-1 1 36 0 0,14 23 114 0 0,-16-27-134 0 0,0 1 64 0 0,1 0-22 0 0,0 1-20 0 0,-2-1-22 0 0,0-1 78 0 0,34 18 230 0 0,-31-16-252 0 0,-2-1 99 0 0,-1-1 34 0 0,0 0 3 0 0,1 0-27 0 0,0 1-238 0 0,0 0-586 0 0,-1-1-260 0 0,0-1-60 0 0,4 0-12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04.63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 2556 3224 0 0,'0'0'143'0'0,"0"0"65"0"0,0 0 168 0 0,0 0 68 0 0,0 0 17 0 0,0 0 27 0 0,0 0 100 0 0,0 0 41 0 0,0 0 10 0 0,0 0-15 0 0,0 0-68 0 0,0 0-32 0 0,0 0-4 0 0,0 0-31 0 0,0 0-129 0 0,0 0-59 0 0,0 0-11 0 0,0 0-10 0 0,22 5 2600 0 0,26 0-1968 0 0,-5-10 577 0 0,-42 5-1419 0 0,-1 0 2 0 0,15-7 227 0 0,20-32 213 0 0,-35 38-403 0 0,7-14 667 0 0,-2-7-162 0 0,0 7-593 0 0,7-47 239 0 0,-10 52-120 0 0,18-26 713 0 0,14 9-853 0 0,-26 21 53 0 0,-1 1-1 0 0,1 0 1 0 0,0 1-1 0 0,0 0 1 0 0,0 0-1 0 0,1 0 0 0 0,-1 1 1 0 0,1 1-1 0 0,3-1-52 0 0,21-1 118 0 0,10 1 20 0 0,-20-9 66 0 0,-17 5-134 0 0,13-20 64 0 0,-14 23-134 0 0,9-14 0 0 0,7-43 192 0 0,-18 55-192 0 0,1 1 0 0 0,-1 0 0 0 0,-1 0 0 0 0,0 1 0 0 0,1-2 0 0 0,-1 2 0 0 0,20-20 0 0 0,-17 20 0 0 0,18-2 0 0 0,36 0 0 0 0,8 22 504 0 0,-55-12-440 0 0,16 6-64 0 0,3-7 0 0 0,-26-3 0 0 0,-1-1 16 0 0,18-16 224 0 0,14-11-293 0 0,-12 7 42 0 0,-13 8 11 0 0,15-6 0 0 0,22-17 0 0 0,8 7 0 0 0,33-22 424 0 0,-75 44-375 0 0,34-3 118 0 0,-42 10-167 0 0,1-2 0 0 0,23-6 332 0 0,-17-2-148 0 0,4-4-108 0 0,14-30 62 0 0,-29 40-164 0 0,19-28 26 0 0,-11 13 54 0 0,-8 13-44 0 0,13-24 108 0 0,15-19-32 0 0,-20 12 46 0 0,2-3-78 0 0,-14-17 20 0 0,16 16 1 0 0,-4-16-86 0 0,3 28 129 0 0,-10 24-161 0 0,9-9 43 0 0,20-15 141 0 0,-9 12-221 0 0,1-4 115 0 0,-23 19-83 0 0,6-28 96 0 0,-14-22 69 0 0,3 18-53 0 0,20-4-128 0 0,5 19 64 0 0,8-4 64 0 0,-24 18-64 0 0,0 1 0 0 0,1 0 0 0 0,0 1 0 0 0,12-9 0 0 0,-13 8 0 0 0,-2 0 0 0 0,1-1 0 0 0,16-52 0 0 0,0-3 0 0 0,-13 21 0 0 0,-4 15 64 0 0,-5 17-64 0 0,2-21 64 0 0,-8-4-64 0 0,4 29 0 0 0,-3-14 0 0 0,7 12 0 0 0,0 1 0 0 0,0 0 0 0 0,0 1 0 0 0,-8-19 64 0 0,0 9-64 0 0,-5-2 64 0 0,8 7-64 0 0,-11 1 0 0 0,9 4 0 0 0,-22 13 0 0 0,25-10 0 0 0,-16-9 0 0 0,-4 1 0 0 0,13 6 0 0 0,-15-38 0 0 0,23 36 0 0 0,-30-18 0 0 0,-17-9 0 0 0,3 7 0 0 0,4 12 0 0 0,10 1 0 0 0,-29-15 0 0 0,10 24 0 0 0,48 1 0 0 0,-5-5 0 0 0,-30-7 0 0 0,20-3 0 0 0,7-1 0 0 0,-2 9 0 0 0,11 5 0 0 0,1 0 0 0 0,-17-22 0 0 0,15 23 0 0 0,-4-6 0 0 0,-6 2 0 0 0,-6 3 0 0 0,17 1 0 0 0,0 2 0 0 0,-54-46 64 0 0,40 39-64 0 0,6 3-64 0 0,-4-15 64 0 0,-25-21 0 0 0,30 4 11 0 0,-23-6 146 0 0,17 30-237 0 0,13 9 80 0 0,-7-13 0 0 0,8 14 0 0 0,-2-1-12 0 0,2 3-36 0 0,-23 3 36 0 0,-41 9 12 0 0,61-10 0 0 0,0 0-10 0 0,-1 0-33 0 0,-42-7 32 0 0,-24-5 11 0 0,30 15 0 0 0,39-5 0 0 0,-1 0 0 0 0,-15 6 0 0 0,-5-6 0 0 0,17-31 0 0 0,11 3 0 0 0,-1 24 0 0 0,0-23 0 0 0,-5 18 0 0 0,-2-5 0 0 0,4-8 0 0 0,-9 7 0 0 0,7 11 0 0 0,2 0 0 0 0,-5-30 0 0 0,2 30 0 0 0,-1 2 0 0 0,-1 0 0 0 0,0 2 0 0 0,2 0-13 0 0,-32-13 18 0 0,10 11-101 0 0,9 10 24 0 0,0 7 8 0 0,4-4 64 0 0,5-3-10 0 0,1 26-44 0 0,1 2-10 0 0,5-32 64 0 0,-6 25 0 0 0,5-6 0 0 0,-5 10 0 0 0,-1-12 0 0 0,-2 3 0 0 0,0 42 64 0 0,-3-5 0 0 0,3-29 0 0 0,-3 6-64 0 0,10-35 11 0 0,-6 30 106 0 0,-4 15 11 0 0,4-14-117 0 0,-5 6 106 0 0,5-27-63 0 0,-11 3-44 0 0,-6-3 118 0 0,22-10-128 0 0,1 0 0 0 0,-1 0 0 0 0,1 1 11 0 0,0-1 42 0 0,1-1 1 0 0,0 1-54 0 0,-3 19-54 0 0,3-16 54 0 0,3 9 64 0 0,0-9-64 0 0,1-2 0 0 0,4 16 0 0 0,-5-3 70 0 0,-2 22 4 0 0,-5-11-74 0 0,-4 13-114 0 0,2-17 268 0 0,-25 18-90 0 0,28-38-64 0 0,-1 2 0 0 0,1-4 11 0 0,-17 20 106 0 0,-3 5-117 0 0,-28 15 0 0 0,48-39 0 0 0,-14 24 0 0 0,-4 36 0 0 0,22-42 0 0 0,1-15 0 0 0,1 1 0 0 0,0-2 12 0 0,18 16 294 0 0,2-2-178 0 0,17 0-54 0 0,-25-11-74 0 0,4 11 11 0 0,9 2 106 0 0,-17-14-117 0 0,-6-2 0 0 0,-1 0 0 0 0,-1 1 0 0 0,1-2 0 0 0,-1 2 0 0 0,1-1 0 0 0,1-1 0 0 0,3 15 0 0 0,-16 13 60 0 0,-20 48 16 0 0,11-49-76 0 0,16-28 0 0 0,1 1 0 0 0,1 2 0 0 0,-17 41 0 0 0,8-22 0 0 0,7-19 0 0 0,1 0 0 0 0,-3 0 0 0 0,1-1 0 0 0,1 1 0 0 0,0 0 0 0 0,1 1 0 0 0,-10 21 0 0 0,9-23 0 0 0,2 0 0 0 0,-1 1 0 0 0,0-1 0 0 0,2 0 0 0 0,-2 0 0 0 0,3 1 0 0 0,16 13 0 0 0,-13-16 0 0 0,-2 1 0 0 0,21 33 0 0 0,-15-13 0 0 0,-5-5 0 0 0,-5-15 0 0 0,-4 30 64 0 0,-2-12-64 0 0,7-17 0 0 0,-15 33 0 0 0,13-32 0 0 0,2 16 0 0 0,-3 4 0 0 0,4-21 0 0 0,8 12 11 0 0,8 10 42 0 0,-10-3 153 0 0,-7-23-153 0 0,4 2-40 0 0,-2 1-23 0 0,4 21-44 0 0,-1 0 118 0 0,4-5-64 0 0,-9-16 0 0 0,0 1 16 0 0,0 0 64 0 0,-6 9 80 0 0,3-9-160 0 0,-17 16 0 0 0,18-16 0 0 0,0 1 0 0 0,1-2 0 0 0,-1 1 0 0 0,-22 20 0 0 0,15-21 0 0 0,-8 7 0 0 0,-10 0-77 0 0,26-9 66 0 0,-2 1 11 0 0,-1 0 0 0 0,-1 0 0 0 0,2 0 11 0 0,-1 0 32 0 0,2 0-43 0 0,1-2-43 0 0,1 3 32 0 0,-1 2 11 0 0,0-1 0 0 0,-1 1 0 0 0,2 0 0 0 0,-5 27 0 0 0,-4-5 0 0 0,6-13 0 0 0,-9 8 0 0 0,0-6 206 0 0,13-4-196 0 0,1-10 1 0 0,-2-1 32 0 0,2 1-33 0 0,27 24-10 0 0,-25-25 0 0 0,-1 0 0 0 0,10 11 0 0 0,10 10-12 0 0,-19-20-36 0 0,-1 1 36 0 0,14 23 114 0 0,-16-27-134 0 0,0 1 64 0 0,1 0-22 0 0,0 1-20 0 0,-2-1-22 0 0,0-1 78 0 0,34 18 230 0 0,-31-16-252 0 0,-2-1 99 0 0,-1-1 34 0 0,0 0 3 0 0,1 0-27 0 0,0 1-238 0 0,0 0-586 0 0,-1-1-260 0 0,0-1-60 0 0,4 0-12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41.10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868 2080 4144 0 0,'38'-19'3736'0'0,"-16"5"1843"0"0,8-13-4513 0 0,-22-1 321 0 0,-8 27-1103 0 0,0 1-50 0 0,0 0-18 0 0,0-5 285 0 0,0 1-427 0 0,5-43 747 0 0,-8-8 612 0 0,-4 20-1277 0 0,6 31-156 0 0,12-2 0 0 0,15 6 0 0 0,33 17 0 0 0,19-8 90 0 0,-45 5 276 0 0,-10-3-190 0 0,-4-5 476 0 0,-18-6-582 0 0,-1 0 0 0 0,1 1-10 0 0,3 2-37 0 0,-3-2 30 0 0,-1-1 11 0 0,0-15 54 0 0,-3 0-33 0 0,1 1 51 0 0,1 13-93 0 0,-6-21 31 0 0,-2 4-74 0 0,-5 1 64 0 0,7 5-64 0 0,5 10 0 0 0,4-1 0 0 0,-7 1 0 0 0,-9-13 84 0 0,14 15-79 0 0,-1-1-1 0 0,1 1 0 0 0,0-1 1 0 0,-1 1-1 0 0,1-1 0 0 0,-1 1 1 0 0,1-1-1 0 0,0 1 0 0 0,-1-1 0 0 0,1 0 1 0 0,0 1-1 0 0,0-1 0 0 0,-1 1 1 0 0,1-1-1 0 0,0 0 0 0 0,0 1 1 0 0,0-1-1 0 0,0 0 0 0 0,0 1 1 0 0,0-1-1 0 0,0 0 0 0 0,0 1 0 0 0,0-1 1 0 0,0 0-1 0 0,0 1 0 0 0,0-1 1 0 0,1 0-1 0 0,-1 1 0 0 0,0-1 1 0 0,0 1-1 0 0,1-1 0 0 0,-1 0 1 0 0,0 1-1 0 0,1-1 0 0 0,-1 1 1 0 0,0-1-1 0 0,1 1 0 0 0,-1-1 0 0 0,1 1 1 0 0,-1-1-1 0 0,1 1 0 0 0,-1 0 1 0 0,1-1-5 0 0,16-5 10 0 0,-12 6-10 0 0,111 2 0 0 0,-86 2 0 0 0,54-10 572 0 0,-7-7-336 0 0,-74 13-166 0 0,51-2 428 0 0,-27-3-498 0 0,36-15 139 0 0,-46 9 0 0 0,-5 0 207 0 0,10-3-266 0 0,61-29-114 0 0,-47 24 310 0 0,-19 5-414 0 0,16-1 269 0 0,5 5-118 0 0,-36 7-13 0 0,-4-13 0 0 0,14 5 0 0 0,-13 9 0 0 0,-9-8 64 0 0,3 1-10 0 0,3 7-44 0 0,1-9 64 0 0,-8-10 20 0 0,-19 4-167 0 0,16 13 106 0 0,14 3-97 0 0,2-1 62 0 0,12-25 79 0 0,-19 13-24 0 0,9-22-53 0 0,28 6 152 0 0,-25 21-135 0 0,3-19-18 0 0,-11 2 76 0 0,20-7-22 0 0,-5 13-53 0 0,-8 11 0 0 0,-8-7 91 0 0,-4-7 106 0 0,1 10-197 0 0,10-18-45 0 0,-1 22 24 0 0,5 1 9 0 0,-9 7 12 0 0,1 1-1 0 0,-1 0 1 0 0,1 0 0 0 0,-1 0 0 0 0,1-1 0 0 0,-1 1 0 0 0,1 0 0 0 0,-1-1 0 0 0,0 1 0 0 0,1 0 0 0 0,-1-1 0 0 0,0 1 0 0 0,1-1 0 0 0,-1 1 0 0 0,0-1 0 0 0,1 1 0 0 0,-1 0 0 0 0,0-1 0 0 0,0 1 0 0 0,0-1 0 0 0,1 1 0 0 0,-1-1 0 0 0,0 1 0 0 0,0-1 0 0 0,0 1 0 0 0,0-1 0 0 0,0 1 0 0 0,0-1 0 0 0,0 0 0 0 0,0 1 0 0 0,0-1 0 0 0,0 1 0 0 0,0-1-1 0 0,0 1 1 0 0,-1-1 0 0 0,1 1 0 0 0,0-1 0 0 0,0 1 0 0 0,0 0 0 0 0,-1-1 0 0 0,1 1 0 0 0,-1-1 0 0 0,-4-21 0 0 0,8 3 0 0 0,20-3 0 0 0,-20 19-2 0 0,-1 1-1 0 0,1-1 0 0 0,-1 1 0 0 0,0-1 1 0 0,0 0-1 0 0,0 0 0 0 0,0 0 1 0 0,-1 0-1 0 0,1 0 0 0 0,-1 0 0 0 0,0 0 1 0 0,0 0-1 0 0,0-1 0 0 0,0 1 1 0 0,0 0-1 0 0,-1-3 3 0 0,11-26-21 0 0,15-4 149 0 0,-23 31-192 0 0,-1 0 48 0 0,0 0 16 0 0,6-26 64 0 0,-6 26-64 0 0,-1 2 0 0 0,-1-1 0 0 0,-3-17-88 0 0,7 2 88 0 0,-11 7 0 0 0,20-27 0 0 0,-20 21 0 0 0,2 0 0 0 0,4 16 0 0 0,1 1 0 0 0,0-1 0 0 0,-1 0 0 0 0,0 0 0 0 0,1 1 0 0 0,-1-1 0 0 0,0 0 0 0 0,0 1 0 0 0,0-1 0 0 0,0 1 0 0 0,0-1 0 0 0,0 1 0 0 0,0-1 0 0 0,0 1 0 0 0,-1 0 0 0 0,1 0 0 0 0,0-1 0 0 0,-1 1 0 0 0,1 0 0 0 0,-1 0 0 0 0,1 0 0 0 0,-1 1 0 0 0,0-1 0 0 0,0 0 0 0 0,-13-29 0 0 0,8 9 0 0 0,16-16 0 0 0,-7 17 0 0 0,-4 16 0 0 0,-2 2 0 0 0,-1 0 0 0 0,3-3 0 0 0,-1 0 0 0 0,-19-19 0 0 0,0 18 11 0 0,19-5 96 0 0,3 11-110 0 0,-1-1-1 0 0,1 0 1 0 0,-1 0 0 0 0,1 0 0 0 0,-1 0 0 0 0,1 1 0 0 0,-1-1 0 0 0,0 0 0 0 0,1 1 0 0 0,-1-1 0 0 0,0 0 0 0 0,1 1 0 0 0,-1-1 0 0 0,0 1 0 0 0,0-1 0 0 0,0 1 0 0 0,0-1 0 0 0,0 1-1 0 0,1 0 1 0 0,-1-1 0 0 0,0 1 0 0 0,0 0 0 0 0,0 0 0 0 0,0 0 0 0 0,0-1 0 0 0,0 1 0 0 0,0 0 0 0 0,0 0 0 0 0,0 1 0 0 0,0-1 3 0 0,-16-4-26 0 0,11 2 26 0 0,7-3 0 0 0,3-1 0 0 0,-22-10 0 0 0,-34 17 0 0 0,-47 13 0 0 0,65-20 0 0 0,30 5 0 0 0,1-1 0 0 0,-32-21 0 0 0,22 8 0 0 0,6 3 0 0 0,-4 3 0 0 0,10 5 0 0 0,2 2 0 0 0,0-2 0 0 0,0 1 0 0 0,-1-7 11 0 0,-8 3 53 0 0,-5-26-75 0 0,9 27 11 0 0,1 3 0 0 0,-10-18 0 0 0,12 20 0 0 0,0 0 0 0 0,0 0 0 0 0,0 0 0 0 0,0 0 0 0 0,0 0 0 0 0,0 1 0 0 0,0-1 0 0 0,-1 0 0 0 0,1 1 0 0 0,0-1 0 0 0,0 0 0 0 0,-1 1 0 0 0,1 0 0 0 0,0-1 0 0 0,-1 1 0 0 0,1 0 0 0 0,-1 0 0 0 0,1-1 0 0 0,0 1 0 0 0,-1 0 0 0 0,1 0 0 0 0,-1 1 0 0 0,1-1 0 0 0,0 0 0 0 0,-1 0 0 0 0,1 1 0 0 0,0-1 0 0 0,-1 1 0 0 0,1-1 0 0 0,0 1 0 0 0,-1-1 0 0 0,1 1 0 0 0,0 0 0 0 0,0 0 0 0 0,-4 0 0 0 0,-26-6 0 0 0,19 0 0 0 0,14-11 0 0 0,-2 13 0 0 0,5 0 0 0 0,-3-3 0 0 0,-3 2 0 0 0,-12-24 0 0 0,11 24 0 0 0,3 0 0 0 0,-18-23 64 0 0,13 2-64 0 0,2 7 64 0 0,2 14-64 0 0,-3 0 0 0 0,-13-17 0 0 0,15 10 0 0 0,-14-10 0 0 0,3 16 0 0 0,-16-11 0 0 0,12 11 0 0 0,-1-7 0 0 0,-23 3 0 0 0,-1-13 0 0 0,-23 11 0 0 0,19-19 64 0 0,40 29-64 0 0,-1-2 0 0 0,-10-1-53 0 0,-2 7 42 0 0,-15 5 11 0 0,7 4 0 0 0,23-9 0 0 0,-6 17 0 0 0,6-15 0 0 0,3 0 0 0 0,0 0 0 0 0,-2-1 0 0 0,1 1 0 0 0,-5 13 0 0 0,1-8 0 0 0,-35 10 0 0 0,10-1 0 0 0,15 2 0 0 0,7 7 0 0 0,8-24 0 0 0,-4 21 0 0 0,8 7 0 0 0,-4-28 0 0 0,-3 0 0 0 0,-27 4 0 0 0,-31 3 0 0 0,57-10 0 0 0,-12 1 0 0 0,12-1 11 0 0,-8 12-22 0 0,10-9 11 0 0,2 2 0 0 0,-1 1 0 0 0,3 16 0 0 0,-2-17 0 0 0,-1 0 0 0 0,1-1 0 0 0,-3 27 0 0 0,12-3 0 0 0,-8-23 0 0 0,-1-1 0 0 0,1 1 0 0 0,0-1 0 0 0,1-1-10 0 0,-2-2-44 0 0,-2 1 16 0 0,1-1 72 0 0,2 3-72 0 0,1-1 14 0 0,-2-3-19 0 0,0 4 44 0 0,-2 0 47 0 0,1-1-36 0 0,-3 20-28 0 0,-6 8 0 0 0,-21 17-32 0 0,20-23 200 0 0,6 4-300 0 0,5-29 184 0 0,-7 25 28 0 0,0 5 0 0 0,-3-7-64 0 0,-16 36 78 0 0,26-55-14 0 0,-4 15-75 0 0,3-18 54 0 0,-1 1-33 0 0,0 2-10 0 0,-1 1 0 0 0,1-2 0 0 0,-1 1 0 0 0,1-2 0 0 0,-13 27 0 0 0,-17 8 0 0 0,29-34 0 0 0,-6 15 0 0 0,-11 21-118 0 0,11-21 860 0 0,-17 13-742 0 0,-30-3 0 0 0,22-12 0 0 0,-2-12 0 0 0,30-5 0 0 0,0-1 0 0 0,0 0 0 0 0,1 1 0 0 0,0 4 0 0 0,-1 0 0 0 0,2 0 0 0 0,-29 11 0 0 0,12-4 0 0 0,17-9 0 0 0,1 1 0 0 0,-10 13 0 0 0,10-12 0 0 0,-17 30 0 0 0,3-13 0 0 0,4-4 0 0 0,-14 6 0 0 0,-6-1 0 0 0,12-6 0 0 0,-5-2 0 0 0,-8 12 0 0 0,30-24 0 0 0,-44 42 0 0 0,43-42 0 0 0,1 1 0 0 0,1-1 0 0 0,1 2 0 0 0,-1 2 0 0 0,-1-1 0 0 0,4 0 0 0 0,-1 0 0 0 0,0 1 0 0 0,1 24 0 0 0,-1-24 0 0 0,0 0 0 0 0,0-1 0 0 0,1 1 0 0 0,-2 0 0 0 0,2 1 0 0 0,0-1 0 0 0,0 0 0 0 0,-1-1 0 0 0,-8 29 0 0 0,-2 9 0 0 0,10-23 0 0 0,-6 9 0 0 0,2 20 0 0 0,-9 20 0 0 0,15-64 0 0 0,0 0 16 0 0,0-3 59 0 0,0 4 0 0 0,0-4-1 0 0,2 3-58 0 0,1 0-16 0 0,31 28 11 0 0,-32-29 44 0 0,-2-3 3 0 0,2 3-46 0 0,0 0-12 0 0,2 1 0 0 0,0-2 0 0 0,-1 1 0 0 0,-1-1 0 0 0,1 1 0 0 0,2-2 0 0 0,0 0 0 0 0,-1 1 0 0 0,2-2 0 0 0,0 0 0 0 0,0 0 0 0 0,-1 2 0 0 0,0-2 0 0 0,1 0 0 0 0,1 1 0 0 0,25 0 0 0 0,-10-4 0 0 0,9-7 176 0 0,-28 8-176 0 0,1-2 0 0 0,-1 2 14 0 0,-2 0 39 0 0,3 1-40 0 0,22 3-13 0 0,-23 1 0 0 0,0 0 0 0 0,-1 1 0 0 0,10 17 0 0 0,-5-9 0 0 0,8 6 0 0 0,7-4 0 0 0,27-3 200 0 0,-25-5-82 0 0,5 14 20 0 0,-9-2-138 0 0,-16-16 11 0 0,11 3 42 0 0,-11-2-53 0 0,-1-1-10 0 0,2 0-33 0 0,3-1 22 0 0,38 2 375 0 0,-23-2-354 0 0,10-8 0 0 0,27 10 0 0 0,-16-4 21 0 0,3 21 494 0 0,-44-19-515 0 0,16 24 64 0 0,-9-2-436 0 0,1-3 697 0 0,-12-20-433 0 0,3 13 134 0 0,-2-10 34 0 0,10 14-351 0 0,-1-6 380 0 0,-9-11 7 0 0,-1-1 7 0 0,0 0-36 0 0,0 0-146 0 0,0 0-20 0 0,1 0 25 0 0,2 3 70 0 0,0-2 46 0 0,3 0-19 0 0,-3 0 36 0 0,8 0-15 0 0,13-12 179 0 0,-16 6-273 0 0,0-14-292 0 0,-9 13-2164 0 0,-3 5 602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49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1 413 2760 0 0,'0'0'345'0'0,"0"0"409"0"0,0 0 175 0 0,0 0 36 0 0,0 0-85 0 0,0 0-397 0 0,0 0-178 0 0,0 0-32 0 0,16-13 1026 0 0,-15 12-1044 0 0,6-6 4391 0 0,-4 7-4576 0 0,64-7 1286 0 0,35-18-852 0 0,-76 30 190 0 0,-5 17 675 0 0,-18-18-1295 0 0,-1 1 4 0 0,0-4-11 0 0,21 29 162 0 0,-9-11 243 0 0,5-5-264 0 0,-12-5-144 0 0,-3-5-64 0 0,19 6 408 0 0,-22-9-320 0 0,-1-1 0 0 0,1 0-4 0 0,2 1-10 0 0,-1-1 11 0 0,2 1-10 0 0,1 0 15 0 0,-2 0-10 0 0,0 2-77 0 0,-1-2-56 0 0,1 1 39 0 0,0 2 14 0 0,1-1 0 0 0,31 6 348 0 0,-33-8-300 0 0,1 2-25 0 0,-2-2 20 0 0,1 1-21 0 0,-1-1 26 0 0,0 1-20 0 0,0-1 52 0 0,24 25 224 0 0,-17-13-244 0 0,-4-6 19 0 0,5-2 69 0 0,20 22 45 0 0,-26-24-193 0 0,6 8 64 0 0,26 14 662 0 0,-32-21-716 0 0,0 1-10 0 0,-2 0 11 0 0,12 13 125 0 0,-11-13-93 0 0,6 10-33 0 0,-7-10-10 0 0,-1 0 0 0 0,1 0 0 0 0,1 0 11 0 0,10 9 232 0 0,-1-6-158 0 0,-10-7-30 0 0,19 0 211 0 0,-14-1-254 0 0,1-1-12 0 0,-1 1 11 0 0,-4-1 32 0 0,4-1-33 0 0,2 0-10 0 0,-1 2 0 0 0,0 0 0 0 0,0 0 0 0 0,0 0 0 0 0,0 0 0 0 0,21-6 0 0 0,-23 4 0 0 0,0 0 0 0 0,52-36 64 0 0,19 4-64 0 0,-21 23 192 0 0,-19-1-246 0 0,-23 3 716 0 0,-10 5-662 0 0,-3-8 0 0 0,-1 7 0 0 0,9-8 0 0 0,-7 9 0 0 0,2 0 0 0 0,-2 0 0 0 0,1-1 0 0 0,-2-1 0 0 0,-26-33 355 0 0,20 32-302 0 0,-9-8-53 0 0,-4-6-12 0 0,-5 8-56 0 0,-11-13 148 0 0,20 12-69 0 0,-4-11 106 0 0,12 19-117 0 0,5 3 0 0 0,-12-41 75 0 0,6 14-22 0 0,23-27-53 0 0,-14 36 54 0 0,4-6-44 0 0,0 1-10 0 0,-10-2 0 0 0,4 23 0 0 0,-7-12 0 0 0,-2-23 0 0 0,-11-6 0 0 0,21 44 0 0 0,0 1 0 0 0,-1 0 0 0 0,1-1 0 0 0,-1 1 0 0 0,0 0 0 0 0,1 0 0 0 0,-1-1 0 0 0,0 1 0 0 0,0 0 0 0 0,0 0 0 0 0,0 0 0 0 0,0 0 0 0 0,0 0 0 0 0,0 0 0 0 0,0 0 0 0 0,0 0 0 0 0,0 0 0 0 0,0 1 0 0 0,-1-1 0 0 0,1 0 0 0 0,0 1 0 0 0,-1-1 0 0 0,1 1 0 0 0,0-1 0 0 0,-1 1 0 0 0,1 0 0 0 0,-1 0 0 0 0,1-1 0 0 0,-1 1 0 0 0,-1 0 0 0 0,1 1 0 0 0,1-1 0 0 0,-1 0 0 0 0,1 0 0 0 0,-1 0 0 0 0,0 0 0 0 0,1-1 0 0 0,-1 1 0 0 0,0 0 0 0 0,1-1 0 0 0,-1 1 0 0 0,1-1 0 0 0,-1 1 0 0 0,0-1 0 0 0,1 0 0 0 0,0 1 0 0 0,-1-1 0 0 0,1 0 0 0 0,-1 0 0 0 0,1 0 0 0 0,0 0 0 0 0,0-1 0 0 0,0 1 0 0 0,0 0 0 0 0,-1-1 0 0 0,1 1 0 0 0,0 1 0 0 0,0-1 0 0 0,1 1 0 0 0,-1-1 0 0 0,0 1 0 0 0,0-1 0 0 0,-1 1 0 0 0,1-1 0 0 0,0 1 0 0 0,0 0 0 0 0,0 0 0 0 0,0-1 0 0 0,0 1 0 0 0,0 0 0 0 0,0 0 0 0 0,0 0 0 0 0,0 0 0 0 0,-1 0 0 0 0,1 1 0 0 0,0-1 0 0 0,0 0 0 0 0,0 0 0 0 0,0 1 0 0 0,0-1 0 0 0,0 1 0 0 0,0-1 0 0 0,0 1 0 0 0,0-1 0 0 0,0 1 0 0 0,0 0 0 0 0,0-1 0 0 0,1 1 0 0 0,-2 0 0 0 0,-1 1 0 0 0,-23 7 0 0 0,21-7 0 0 0,2-1 0 0 0,-1 1 0 0 0,-38 46 0 0 0,32-37 0 0 0,8-8-12 0 0,-6 6-48 0 0,-30 21 60 0 0,34-27 11 0 0,-25 14 106 0 0,-4-5-117 0 0,28-10 0 0 0,-19 10 0 0 0,0 7 0 0 0,-4-6 64 0 0,2 4-64 0 0,-14 20 0 0 0,27-24 0 0 0,10-11 0 0 0,-12 13 0 0 0,5-7 0 0 0,-20 4 0 0 0,27-11 0 0 0,-1 2 0 0 0,-23 11 0 0 0,-6 1 0 0 0,12-6 0 0 0,16-6 0 0 0,0 0 0 0 0,-30 13 0 0 0,31-13 0 0 0,0-1 0 0 0,0 2 0 0 0,-1-2 0 0 0,2 0 0 0 0,-1 0 0 0 0,0-1 0 0 0,1 1 0 0 0,-28 12 0 0 0,19 1 0 0 0,-4-4-1950 0 0,21-9 860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41.10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868 2080 4144 0 0,'38'-19'3736'0'0,"-16"5"1843"0"0,8-13-4513 0 0,-22-1 321 0 0,-8 27-1103 0 0,0 1-50 0 0,0 0-18 0 0,0-5 285 0 0,0 1-427 0 0,5-43 747 0 0,-8-8 612 0 0,-4 20-1277 0 0,6 31-156 0 0,12-2 0 0 0,15 6 0 0 0,33 17 0 0 0,19-8 90 0 0,-45 5 276 0 0,-10-3-190 0 0,-4-5 476 0 0,-18-6-582 0 0,-1 0 0 0 0,1 1-10 0 0,3 2-37 0 0,-3-2 30 0 0,-1-1 11 0 0,0-15 54 0 0,-3 0-33 0 0,1 1 51 0 0,1 13-93 0 0,-6-21 31 0 0,-2 4-74 0 0,-5 1 64 0 0,7 5-64 0 0,5 10 0 0 0,4-1 0 0 0,-7 1 0 0 0,-9-13 84 0 0,14 15-79 0 0,-1-1-1 0 0,1 1 0 0 0,0-1 1 0 0,-1 1-1 0 0,1-1 0 0 0,-1 1 1 0 0,1-1-1 0 0,0 1 0 0 0,-1-1 0 0 0,1 0 1 0 0,0 1-1 0 0,0-1 0 0 0,-1 1 1 0 0,1-1-1 0 0,0 0 0 0 0,0 1 1 0 0,0-1-1 0 0,0 0 0 0 0,0 1 1 0 0,0-1-1 0 0,0 0 0 0 0,0 1 0 0 0,0-1 1 0 0,0 0-1 0 0,0 1 0 0 0,0-1 1 0 0,1 0-1 0 0,-1 1 0 0 0,0-1 1 0 0,0 1-1 0 0,1-1 0 0 0,-1 0 1 0 0,0 1-1 0 0,1-1 0 0 0,-1 1 1 0 0,0-1-1 0 0,1 1 0 0 0,-1-1 0 0 0,1 1 1 0 0,-1-1-1 0 0,1 1 0 0 0,-1 0 1 0 0,1-1-5 0 0,16-5 10 0 0,-12 6-10 0 0,111 2 0 0 0,-86 2 0 0 0,54-10 572 0 0,-7-7-336 0 0,-74 13-166 0 0,51-2 428 0 0,-27-3-498 0 0,36-15 139 0 0,-46 9 0 0 0,-5 0 207 0 0,10-3-266 0 0,61-29-114 0 0,-47 24 310 0 0,-19 5-414 0 0,16-1 269 0 0,5 5-118 0 0,-36 7-13 0 0,-4-13 0 0 0,14 5 0 0 0,-13 9 0 0 0,-9-8 64 0 0,3 1-10 0 0,3 7-44 0 0,1-9 64 0 0,-8-10 20 0 0,-19 4-167 0 0,16 13 106 0 0,14 3-97 0 0,2-1 62 0 0,12-25 79 0 0,-19 13-24 0 0,9-22-53 0 0,28 6 152 0 0,-25 21-135 0 0,3-19-18 0 0,-11 2 76 0 0,20-7-22 0 0,-5 13-53 0 0,-8 11 0 0 0,-8-7 91 0 0,-4-7 106 0 0,1 10-197 0 0,10-18-45 0 0,-1 22 24 0 0,5 1 9 0 0,-9 7 12 0 0,1 1-1 0 0,-1 0 1 0 0,1 0 0 0 0,-1 0 0 0 0,1-1 0 0 0,-1 1 0 0 0,1 0 0 0 0,-1-1 0 0 0,0 1 0 0 0,1 0 0 0 0,-1-1 0 0 0,0 1 0 0 0,1-1 0 0 0,-1 1 0 0 0,0-1 0 0 0,1 1 0 0 0,-1 0 0 0 0,0-1 0 0 0,0 1 0 0 0,0-1 0 0 0,1 1 0 0 0,-1-1 0 0 0,0 1 0 0 0,0-1 0 0 0,0 1 0 0 0,0-1 0 0 0,0 1 0 0 0,0-1 0 0 0,0 0 0 0 0,0 1 0 0 0,0-1 0 0 0,0 1 0 0 0,0-1-1 0 0,0 1 1 0 0,-1-1 0 0 0,1 1 0 0 0,0-1 0 0 0,0 1 0 0 0,0 0 0 0 0,-1-1 0 0 0,1 1 0 0 0,-1-1 0 0 0,-4-21 0 0 0,8 3 0 0 0,20-3 0 0 0,-20 19-2 0 0,-1 1-1 0 0,1-1 0 0 0,-1 1 0 0 0,0-1 1 0 0,0 0-1 0 0,0 0 0 0 0,0 0 1 0 0,-1 0-1 0 0,1 0 0 0 0,-1 0 0 0 0,0 0 1 0 0,0 0-1 0 0,0-1 0 0 0,0 1 1 0 0,0 0-1 0 0,-1-3 3 0 0,11-26-21 0 0,15-4 149 0 0,-23 31-192 0 0,-1 0 48 0 0,0 0 16 0 0,6-26 64 0 0,-6 26-64 0 0,-1 2 0 0 0,-1-1 0 0 0,-3-17-88 0 0,7 2 88 0 0,-11 7 0 0 0,20-27 0 0 0,-20 21 0 0 0,2 0 0 0 0,4 16 0 0 0,1 1 0 0 0,0-1 0 0 0,-1 0 0 0 0,0 0 0 0 0,1 1 0 0 0,-1-1 0 0 0,0 0 0 0 0,0 1 0 0 0,0-1 0 0 0,0 1 0 0 0,0-1 0 0 0,0 1 0 0 0,0-1 0 0 0,0 1 0 0 0,-1 0 0 0 0,1 0 0 0 0,0-1 0 0 0,-1 1 0 0 0,1 0 0 0 0,-1 0 0 0 0,1 0 0 0 0,-1 1 0 0 0,0-1 0 0 0,0 0 0 0 0,-13-29 0 0 0,8 9 0 0 0,16-16 0 0 0,-7 17 0 0 0,-4 16 0 0 0,-2 2 0 0 0,-1 0 0 0 0,3-3 0 0 0,-1 0 0 0 0,-19-19 0 0 0,0 18 11 0 0,19-5 96 0 0,3 11-110 0 0,-1-1-1 0 0,1 0 1 0 0,-1 0 0 0 0,1 0 0 0 0,-1 0 0 0 0,1 1 0 0 0,-1-1 0 0 0,0 0 0 0 0,1 1 0 0 0,-1-1 0 0 0,0 0 0 0 0,1 1 0 0 0,-1-1 0 0 0,0 1 0 0 0,0-1 0 0 0,0 1 0 0 0,0-1 0 0 0,0 1-1 0 0,1 0 1 0 0,-1-1 0 0 0,0 1 0 0 0,0 0 0 0 0,0 0 0 0 0,0 0 0 0 0,0-1 0 0 0,0 1 0 0 0,0 0 0 0 0,0 0 0 0 0,0 1 0 0 0,0-1 3 0 0,-16-4-26 0 0,11 2 26 0 0,7-3 0 0 0,3-1 0 0 0,-22-10 0 0 0,-34 17 0 0 0,-47 13 0 0 0,65-20 0 0 0,30 5 0 0 0,1-1 0 0 0,-32-21 0 0 0,22 8 0 0 0,6 3 0 0 0,-4 3 0 0 0,10 5 0 0 0,2 2 0 0 0,0-2 0 0 0,0 1 0 0 0,-1-7 11 0 0,-8 3 53 0 0,-5-26-75 0 0,9 27 11 0 0,1 3 0 0 0,-10-18 0 0 0,12 20 0 0 0,0 0 0 0 0,0 0 0 0 0,0 0 0 0 0,0 0 0 0 0,0 0 0 0 0,0 1 0 0 0,0-1 0 0 0,-1 0 0 0 0,1 1 0 0 0,0-1 0 0 0,0 0 0 0 0,-1 1 0 0 0,1 0 0 0 0,0-1 0 0 0,-1 1 0 0 0,1 0 0 0 0,-1 0 0 0 0,1-1 0 0 0,0 1 0 0 0,-1 0 0 0 0,1 0 0 0 0,-1 1 0 0 0,1-1 0 0 0,0 0 0 0 0,-1 0 0 0 0,1 1 0 0 0,0-1 0 0 0,-1 1 0 0 0,1-1 0 0 0,0 1 0 0 0,-1-1 0 0 0,1 1 0 0 0,0 0 0 0 0,0 0 0 0 0,-4 0 0 0 0,-26-6 0 0 0,19 0 0 0 0,14-11 0 0 0,-2 13 0 0 0,5 0 0 0 0,-3-3 0 0 0,-3 2 0 0 0,-12-24 0 0 0,11 24 0 0 0,3 0 0 0 0,-18-23 64 0 0,13 2-64 0 0,2 7 64 0 0,2 14-64 0 0,-3 0 0 0 0,-13-17 0 0 0,15 10 0 0 0,-14-10 0 0 0,3 16 0 0 0,-16-11 0 0 0,12 11 0 0 0,-1-7 0 0 0,-23 3 0 0 0,-1-13 0 0 0,-23 11 0 0 0,19-19 64 0 0,40 29-64 0 0,-1-2 0 0 0,-10-1-53 0 0,-2 7 42 0 0,-15 5 11 0 0,7 4 0 0 0,23-9 0 0 0,-6 17 0 0 0,6-15 0 0 0,3 0 0 0 0,0 0 0 0 0,-2-1 0 0 0,1 1 0 0 0,-5 13 0 0 0,1-8 0 0 0,-35 10 0 0 0,10-1 0 0 0,15 2 0 0 0,7 7 0 0 0,8-24 0 0 0,-4 21 0 0 0,8 7 0 0 0,-4-28 0 0 0,-3 0 0 0 0,-27 4 0 0 0,-31 3 0 0 0,57-10 0 0 0,-12 1 0 0 0,12-1 11 0 0,-8 12-22 0 0,10-9 11 0 0,2 2 0 0 0,-1 1 0 0 0,3 16 0 0 0,-2-17 0 0 0,-1 0 0 0 0,1-1 0 0 0,-3 27 0 0 0,12-3 0 0 0,-8-23 0 0 0,-1-1 0 0 0,1 1 0 0 0,0-1 0 0 0,1-1-10 0 0,-2-2-44 0 0,-2 1 16 0 0,1-1 72 0 0,2 3-72 0 0,1-1 14 0 0,-2-3-19 0 0,0 4 44 0 0,-2 0 47 0 0,1-1-36 0 0,-3 20-28 0 0,-6 8 0 0 0,-21 17-32 0 0,20-23 200 0 0,6 4-300 0 0,5-29 184 0 0,-7 25 28 0 0,0 5 0 0 0,-3-7-64 0 0,-16 36 78 0 0,26-55-14 0 0,-4 15-75 0 0,3-18 54 0 0,-1 1-33 0 0,0 2-10 0 0,-1 1 0 0 0,1-2 0 0 0,-1 1 0 0 0,1-2 0 0 0,-13 27 0 0 0,-17 8 0 0 0,29-34 0 0 0,-6 15 0 0 0,-11 21-118 0 0,11-21 860 0 0,-17 13-742 0 0,-30-3 0 0 0,22-12 0 0 0,-2-12 0 0 0,30-5 0 0 0,0-1 0 0 0,0 0 0 0 0,1 1 0 0 0,0 4 0 0 0,-1 0 0 0 0,2 0 0 0 0,-29 11 0 0 0,12-4 0 0 0,17-9 0 0 0,1 1 0 0 0,-10 13 0 0 0,10-12 0 0 0,-17 30 0 0 0,3-13 0 0 0,4-4 0 0 0,-14 6 0 0 0,-6-1 0 0 0,12-6 0 0 0,-5-2 0 0 0,-8 12 0 0 0,30-24 0 0 0,-44 42 0 0 0,43-42 0 0 0,1 1 0 0 0,1-1 0 0 0,1 2 0 0 0,-1 2 0 0 0,-1-1 0 0 0,4 0 0 0 0,-1 0 0 0 0,0 1 0 0 0,1 24 0 0 0,-1-24 0 0 0,0 0 0 0 0,0-1 0 0 0,1 1 0 0 0,-2 0 0 0 0,2 1 0 0 0,0-1 0 0 0,0 0 0 0 0,-1-1 0 0 0,-8 29 0 0 0,-2 9 0 0 0,10-23 0 0 0,-6 9 0 0 0,2 20 0 0 0,-9 20 0 0 0,15-64 0 0 0,0 0 16 0 0,0-3 59 0 0,0 4 0 0 0,0-4-1 0 0,2 3-58 0 0,1 0-16 0 0,31 28 11 0 0,-32-29 44 0 0,-2-3 3 0 0,2 3-46 0 0,0 0-12 0 0,2 1 0 0 0,0-2 0 0 0,-1 1 0 0 0,-1-1 0 0 0,1 1 0 0 0,2-2 0 0 0,0 0 0 0 0,-1 1 0 0 0,2-2 0 0 0,0 0 0 0 0,0 0 0 0 0,-1 2 0 0 0,0-2 0 0 0,1 0 0 0 0,1 1 0 0 0,25 0 0 0 0,-10-4 0 0 0,9-7 176 0 0,-28 8-176 0 0,1-2 0 0 0,-1 2 14 0 0,-2 0 39 0 0,3 1-40 0 0,22 3-13 0 0,-23 1 0 0 0,0 0 0 0 0,-1 1 0 0 0,10 17 0 0 0,-5-9 0 0 0,8 6 0 0 0,7-4 0 0 0,27-3 200 0 0,-25-5-82 0 0,5 14 20 0 0,-9-2-138 0 0,-16-16 11 0 0,11 3 42 0 0,-11-2-53 0 0,-1-1-10 0 0,2 0-33 0 0,3-1 22 0 0,38 2 375 0 0,-23-2-354 0 0,10-8 0 0 0,27 10 0 0 0,-16-4 21 0 0,3 21 494 0 0,-44-19-515 0 0,16 24 64 0 0,-9-2-436 0 0,1-3 697 0 0,-12-20-433 0 0,3 13 134 0 0,-2-10 34 0 0,10 14-351 0 0,-1-6 380 0 0,-9-11 7 0 0,-1-1 7 0 0,0 0-36 0 0,0 0-146 0 0,0 0-20 0 0,1 0 25 0 0,2 3 70 0 0,0-2 46 0 0,3 0-19 0 0,-3 0 36 0 0,8 0-15 0 0,13-12 179 0 0,-16 6-273 0 0,0-14-292 0 0,-9 13-2164 0 0,-3 5 602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24.2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316 1227 3224 0 0,'0'0'401'0'0,"0"0"478"0"0,0 0 213 0 0,12 0 2037 0 0,-8 0-3054 0 0,-3 0 170 0 0,18-4 3078 0 0,15-11-3141 0 0,31-11 2070 0 0,-39 10-2004 0 0,-19 11-133 0 0,-7 5 2 0 0,0 0-17 0 0,0 0-10 0 0,0 0-5 0 0,10-7 206 0 0,-6 6-281 0 0,-3 1 33 0 0,3-2-22 0 0,-3 1 22 0 0,2 0-22 0 0,-1 0 33 0 0,2-2 18 0 0,-4 2 29 0 0,17-9 803 0 0,-6-1-198 0 0,-11 10-677 0 0,-1 1-1 0 0,0-1 0 0 0,0 0 0 0 0,1 0 1 0 0,-1 0-1 0 0,0 1 0 0 0,1-1 0 0 0,-1 0 0 0 0,1 0 1 0 0,-1 0-1 0 0,1 0 0 0 0,-1 0 0 0 0,1 0 0 0 0,0-1 1 0 0,-1 1-1 0 0,1 0 0 0 0,0 0 0 0 0,0 0 0 0 0,0 0 1 0 0,0 0-1 0 0,0 0 0 0 0,0 0 0 0 0,0 0 0 0 0,0 0 1 0 0,1-1-1 0 0,-1 1 0 0 0,0 0 0 0 0,1 0 0 0 0,-1 0 1 0 0,1 0-1 0 0,-1 0 0 0 0,1 0 0 0 0,-1 0 1 0 0,1 1-1 0 0,0-1 0 0 0,0-1-28 0 0,1-2-16 0 0,-1-15 155 0 0,1 7 328 0 0,22-1-401 0 0,-21 10-66 0 0,39-14 190 0 0,5 3 35 0 0,-4 5-32 0 0,19 2 287 0 0,-10 1-16 0 0,-9-5-309 0 0,-29 7-18 0 0,13-6 411 0 0,-7 5-113 0 0,14-1-310 0 0,17 0 222 0 0,-8 2-214 0 0,-16 4-133 0 0,4 9 0 0 0,-13-4 0 0 0,7 0 118 0 0,-21-3-108 0 0,1 2-10 0 0,-1-3 11 0 0,-3 0 32 0 0,51-23-33 0 0,-32 8-10 0 0,-7 4 0 0 0,2-3 0 0 0,-12 11 0 0 0,7-7 0 0 0,-8 5 0 0 0,-13-7 62 0 0,8 10-60 0 0,-1 1-2 0 0,-39-11 0 0 0,12 13 0 0 0,0 4 0 0 0,-16-3 0 0 0,-48-5 0 0 0,63 1 0 0 0,14-9 0 0 0,36-11 0 0 0,-19-4 0 0 0,1 24 0 0 0,1 0 0 0 0,-1 1 0 0 0,0-1 0 0 0,1 0 0 0 0,-1 0 0 0 0,0 0 0 0 0,1 0 0 0 0,-1 0 0 0 0,0 1 0 0 0,0-1 0 0 0,0 0 0 0 0,0 0 0 0 0,0 0 0 0 0,0 0 0 0 0,0 0 0 0 0,0 0 0 0 0,0 0 0 0 0,0 0 0 0 0,-1 1 0 0 0,1-1 0 0 0,0 0 0 0 0,-1 0 0 0 0,1 0 0 0 0,0 0 0 0 0,-1 1 0 0 0,1-1 0 0 0,-1 0 0 0 0,1 0 0 0 0,-1 1 0 0 0,0-1 0 0 0,1 0 0 0 0,-2 0 0 0 0,2 0 0 0 0,0 1 0 0 0,-1-1 0 0 0,1 0 0 0 0,0 0 0 0 0,0 0 0 0 0,-1 0 0 0 0,1 0 0 0 0,0 0 0 0 0,0 0 0 0 0,0 0 0 0 0,0 0 0 0 0,0 0 0 0 0,0 0 0 0 0,0 1 0 0 0,1-1 0 0 0,-1 0 0 0 0,0 0 0 0 0,0 0 0 0 0,1 0 0 0 0,-1 0 0 0 0,1 0 0 0 0,-1 0 0 0 0,0 1 0 0 0,1-1 0 0 0,0 0 0 0 0,-1 0 0 0 0,1 1 0 0 0,-1-1 0 0 0,1 0 0 0 0,0 1 0 0 0,0-1 0 0 0,0 0 0 0 0,5-9 0 0 0,7-5 0 0 0,2-5 0 0 0,-9 7 0 0 0,15-5 0 0 0,33-23 0 0 0,-40 21 0 0 0,-13 16 0 0 0,1 0 0 0 0,4-11 0 0 0,-4 12 3 0 0,-6-29 58 0 0,-3-22-61 0 0,7 29 0 0 0,-4-2 0 0 0,6 22 0 0 0,0 0 0 0 0,-2 0 0 0 0,0-1 0 0 0,1 1 11 0 0,1-23 117 0 0,-3 26-85 0 0,0-3-33 0 0,2 0-10 0 0,0 1 0 0 0,-1 2 0 0 0,-5-29 24 0 0,-4-20 176 0 0,9 17-136 0 0,9-25 112 0 0,-9 36-160 0 0,-4-4-16 0 0,3 7 91 0 0,-1-5 42 0 0,-3-26-293 0 0,-9 16 136 0 0,14 33 24 0 0,-1 0 0 0 0,0 0 0 0 0,0 0 0 0 0,0 1 0 0 0,0-1 0 0 0,0 0 0 0 0,0 0 0 0 0,-1 1 0 0 0,1-1 0 0 0,-1 0 0 0 0,1 1 0 0 0,-1 0 0 0 0,1-1 0 0 0,-1 1 0 0 0,0 0 0 0 0,0 0 0 0 0,1 0 0 0 0,-1 0 0 0 0,0 0 0 0 0,0 0 0 0 0,0 1 0 0 0,-1-1 0 0 0,-39 5 0 0 0,-5 7 0 0 0,13 13 0 0 0,6-6 0 0 0,22-14 0 0 0,3-1 0 0 0,-24 36 0 0 0,4-18 64 0 0,-10 7 304 0 0,16-15-566 0 0,-4 8 116 0 0,-7-7 82 0 0,-9-3 64 0 0,27-5-64 0 0,-54 1 0 0 0,41 0 0 0 0,-36-2 118 0 0,34-5-172 0 0,-29 12 126 0 0,-17-11-36 0 0,35-12-36 0 0,10 9 12 0 0,8 4-72 0 0,-13 3 59 0 0,-7 5 54 0 0,30-4-53 0 0,8-4 0 0 0,1 0 0 0 0,-1-1 0 0 0,1 1 0 0 0,0-1 0 0 0,0 1 0 0 0,-1 0 0 0 0,1-1 0 0 0,0 0 0 0 0,1 1 0 0 0,-1-1 0 0 0,0 0 0 0 0,0 1 0 0 0,0-1 0 0 0,1 0 0 0 0,-1 0 0 0 0,1 0 0 0 0,-1 0 0 0 0,1 0 0 0 0,-1 0 0 0 0,1-1 0 0 0,-1 1 0 0 0,1 0 0 0 0,0-1 0 0 0,0 1 0 0 0,32 12 0 0 0,-4-4 0 0 0,-3 3 0 0 0,-13 5 66 0 0,-11-13-8 0 0,-11 30-46 0 0,2-22-12 0 0,-6 2 0 0 0,-22-11 0 0 0,29-5 14 0 0,-18-17 148 0 0,-3 10-162 0 0,23 6 0 0 0,-32-12 0 0 0,-5 9 0 0 0,-8 3 0 0 0,5 3-96 0 0,14 5 96 0 0,28-3 0 0 0,-1 2 0 0 0,-1 14 0 0 0,1 47 0 0 0,-13-34 0 0 0,-6 5 0 0 0,0-13 0 0 0,19-17 0 0 0,1-1 0 0 0,1 0 0 0 0,1 0 0 0 0,1 1 0 0 0,0 0 0 0 0,0 0 0 0 0,1-1 0 0 0,1 1 0 0 0,0 0 0 0 0,2-1 0 0 0,-1 0 0 0 0,14 12 0 0 0,5-1 0 0 0,-19-12 0 0 0,-1-2 0 0 0,-1 3 0 0 0,1 0 0 0 0,-1 0 0 0 0,-1 0 0 0 0,1 0 0 0 0,12 10 0 0 0,-11-12 0 0 0,9 5 16 0 0,11 11 64 0 0,-8-7-69 0 0,-15-11 32 0 0,11 24-33 0 0,-11-19-10 0 0,0-1 0 0 0,-1 0 0 0 0,-1 0 0 0 0,0-1 16 0 0,0 15 160 0 0,0-15-165 0 0,1 1 32 0 0,2 1-33 0 0,-8 15-10 0 0,2 21 0 0 0,4-36 0 0 0,-2 10 11 0 0,1-14 32 0 0,-3 19 111 0 0,5-16-154 0 0,2 1 0 0 0,-1 1 0 0 0,23 29 54 0 0,4-11-44 0 0,8 7-10 0 0,-25-19 0 0 0,-8-8 0 0 0,1 10 75 0 0,-5-13-32 0 0,16 18 95 0 0,-16-16-138 0 0,1 1 0 0 0,-2-1 11 0 0,4 0 32 0 0,-1 0-22 0 0,-3 0 32 0 0,1 13 387 0 0,2-4-686 0 0,-19 9 580 0 0,13-5-632 0 0,31-1 602 0 0,-19-12-283 0 0,-7-4 38 0 0,-1 0 26 0 0,3 0-10 0 0,-2 0 10 0 0,12 2 123 0 0,-12-2-155 0 0,4 0-2029 0 0,-5 0-6895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24.2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316 1227 3224 0 0,'0'0'401'0'0,"0"0"478"0"0,0 0 213 0 0,12 0 2037 0 0,-8 0-3054 0 0,-3 0 170 0 0,18-4 3078 0 0,15-11-3141 0 0,31-11 2070 0 0,-39 10-2004 0 0,-19 11-133 0 0,-7 5 2 0 0,0 0-17 0 0,0 0-10 0 0,0 0-5 0 0,10-7 206 0 0,-6 6-281 0 0,-3 1 33 0 0,3-2-22 0 0,-3 1 22 0 0,2 0-22 0 0,-1 0 33 0 0,2-2 18 0 0,-4 2 29 0 0,17-9 803 0 0,-6-1-198 0 0,-11 10-677 0 0,-1 1-1 0 0,0-1 0 0 0,0 0 0 0 0,1 0 1 0 0,-1 0-1 0 0,0 1 0 0 0,1-1 0 0 0,-1 0 0 0 0,1 0 1 0 0,-1 0-1 0 0,1 0 0 0 0,-1 0 0 0 0,1 0 0 0 0,0-1 1 0 0,-1 1-1 0 0,1 0 0 0 0,0 0 0 0 0,0 0 0 0 0,0 0 1 0 0,0 0-1 0 0,0 0 0 0 0,0 0 0 0 0,0 0 0 0 0,0 0 1 0 0,1-1-1 0 0,-1 1 0 0 0,0 0 0 0 0,1 0 0 0 0,-1 0 1 0 0,1 0-1 0 0,-1 0 0 0 0,1 0 0 0 0,-1 0 1 0 0,1 1-1 0 0,0-1 0 0 0,0-1-28 0 0,1-2-16 0 0,-1-15 155 0 0,1 7 328 0 0,22-1-401 0 0,-21 10-66 0 0,39-14 190 0 0,5 3 35 0 0,-4 5-32 0 0,19 2 287 0 0,-10 1-16 0 0,-9-5-309 0 0,-29 7-18 0 0,13-6 411 0 0,-7 5-113 0 0,14-1-310 0 0,17 0 222 0 0,-8 2-214 0 0,-16 4-133 0 0,4 9 0 0 0,-13-4 0 0 0,7 0 118 0 0,-21-3-108 0 0,1 2-10 0 0,-1-3 11 0 0,-3 0 32 0 0,51-23-33 0 0,-32 8-10 0 0,-7 4 0 0 0,2-3 0 0 0,-12 11 0 0 0,7-7 0 0 0,-8 5 0 0 0,-13-7 62 0 0,8 10-60 0 0,-1 1-2 0 0,-39-11 0 0 0,12 13 0 0 0,0 4 0 0 0,-16-3 0 0 0,-48-5 0 0 0,63 1 0 0 0,14-9 0 0 0,36-11 0 0 0,-19-4 0 0 0,1 24 0 0 0,1 0 0 0 0,-1 1 0 0 0,0-1 0 0 0,1 0 0 0 0,-1 0 0 0 0,0 0 0 0 0,1 0 0 0 0,-1 0 0 0 0,0 1 0 0 0,0-1 0 0 0,0 0 0 0 0,0 0 0 0 0,0 0 0 0 0,0 0 0 0 0,0 0 0 0 0,0 0 0 0 0,0 0 0 0 0,0 0 0 0 0,-1 1 0 0 0,1-1 0 0 0,0 0 0 0 0,-1 0 0 0 0,1 0 0 0 0,0 0 0 0 0,-1 1 0 0 0,1-1 0 0 0,-1 0 0 0 0,1 0 0 0 0,-1 1 0 0 0,0-1 0 0 0,1 0 0 0 0,-2 0 0 0 0,2 0 0 0 0,0 1 0 0 0,-1-1 0 0 0,1 0 0 0 0,0 0 0 0 0,0 0 0 0 0,-1 0 0 0 0,1 0 0 0 0,0 0 0 0 0,0 0 0 0 0,0 0 0 0 0,0 0 0 0 0,0 0 0 0 0,0 0 0 0 0,0 1 0 0 0,1-1 0 0 0,-1 0 0 0 0,0 0 0 0 0,0 0 0 0 0,1 0 0 0 0,-1 0 0 0 0,1 0 0 0 0,-1 0 0 0 0,0 1 0 0 0,1-1 0 0 0,0 0 0 0 0,-1 0 0 0 0,1 1 0 0 0,-1-1 0 0 0,1 0 0 0 0,0 1 0 0 0,0-1 0 0 0,0 0 0 0 0,5-9 0 0 0,7-5 0 0 0,2-5 0 0 0,-9 7 0 0 0,15-5 0 0 0,33-23 0 0 0,-40 21 0 0 0,-13 16 0 0 0,1 0 0 0 0,4-11 0 0 0,-4 12 3 0 0,-6-29 58 0 0,-3-22-61 0 0,7 29 0 0 0,-4-2 0 0 0,6 22 0 0 0,0 0 0 0 0,-2 0 0 0 0,0-1 0 0 0,1 1 11 0 0,1-23 117 0 0,-3 26-85 0 0,0-3-33 0 0,2 0-10 0 0,0 1 0 0 0,-1 2 0 0 0,-5-29 24 0 0,-4-20 176 0 0,9 17-136 0 0,9-25 112 0 0,-9 36-160 0 0,-4-4-16 0 0,3 7 91 0 0,-1-5 42 0 0,-3-26-293 0 0,-9 16 136 0 0,14 33 24 0 0,-1 0 0 0 0,0 0 0 0 0,0 0 0 0 0,0 1 0 0 0,0-1 0 0 0,0 0 0 0 0,0 0 0 0 0,-1 1 0 0 0,1-1 0 0 0,-1 0 0 0 0,1 1 0 0 0,-1 0 0 0 0,1-1 0 0 0,-1 1 0 0 0,0 0 0 0 0,0 0 0 0 0,1 0 0 0 0,-1 0 0 0 0,0 0 0 0 0,0 0 0 0 0,0 1 0 0 0,-1-1 0 0 0,-39 5 0 0 0,-5 7 0 0 0,13 13 0 0 0,6-6 0 0 0,22-14 0 0 0,3-1 0 0 0,-24 36 0 0 0,4-18 64 0 0,-10 7 304 0 0,16-15-566 0 0,-4 8 116 0 0,-7-7 82 0 0,-9-3 64 0 0,27-5-64 0 0,-54 1 0 0 0,41 0 0 0 0,-36-2 118 0 0,34-5-172 0 0,-29 12 126 0 0,-17-11-36 0 0,35-12-36 0 0,10 9 12 0 0,8 4-72 0 0,-13 3 59 0 0,-7 5 54 0 0,30-4-53 0 0,8-4 0 0 0,1 0 0 0 0,-1-1 0 0 0,1 1 0 0 0,0-1 0 0 0,0 1 0 0 0,-1 0 0 0 0,1-1 0 0 0,0 0 0 0 0,1 1 0 0 0,-1-1 0 0 0,0 0 0 0 0,0 1 0 0 0,0-1 0 0 0,1 0 0 0 0,-1 0 0 0 0,1 0 0 0 0,-1 0 0 0 0,1 0 0 0 0,-1 0 0 0 0,1-1 0 0 0,-1 1 0 0 0,1 0 0 0 0,0-1 0 0 0,0 1 0 0 0,32 12 0 0 0,-4-4 0 0 0,-3 3 0 0 0,-13 5 66 0 0,-11-13-8 0 0,-11 30-46 0 0,2-22-12 0 0,-6 2 0 0 0,-22-11 0 0 0,29-5 14 0 0,-18-17 148 0 0,-3 10-162 0 0,23 6 0 0 0,-32-12 0 0 0,-5 9 0 0 0,-8 3 0 0 0,5 3-96 0 0,14 5 96 0 0,28-3 0 0 0,-1 2 0 0 0,-1 14 0 0 0,1 47 0 0 0,-13-34 0 0 0,-6 5 0 0 0,0-13 0 0 0,19-17 0 0 0,1-1 0 0 0,1 0 0 0 0,1 0 0 0 0,1 1 0 0 0,0 0 0 0 0,0 0 0 0 0,1-1 0 0 0,1 1 0 0 0,0 0 0 0 0,2-1 0 0 0,-1 0 0 0 0,14 12 0 0 0,5-1 0 0 0,-19-12 0 0 0,-1-2 0 0 0,-1 3 0 0 0,1 0 0 0 0,-1 0 0 0 0,-1 0 0 0 0,1 0 0 0 0,12 10 0 0 0,-11-12 0 0 0,9 5 16 0 0,11 11 64 0 0,-8-7-69 0 0,-15-11 32 0 0,11 24-33 0 0,-11-19-10 0 0,0-1 0 0 0,-1 0 0 0 0,-1 0 0 0 0,0-1 16 0 0,0 15 160 0 0,0-15-165 0 0,1 1 32 0 0,2 1-33 0 0,-8 15-10 0 0,2 21 0 0 0,4-36 0 0 0,-2 10 11 0 0,1-14 32 0 0,-3 19 111 0 0,5-16-154 0 0,2 1 0 0 0,-1 1 0 0 0,23 29 54 0 0,4-11-44 0 0,8 7-10 0 0,-25-19 0 0 0,-8-8 0 0 0,1 10 75 0 0,-5-13-32 0 0,16 18 95 0 0,-16-16-138 0 0,1 1 0 0 0,-2-1 11 0 0,4 0 32 0 0,-1 0-22 0 0,-3 0 32 0 0,1 13 387 0 0,2-4-686 0 0,-19 9 580 0 0,13-5-632 0 0,31-1 602 0 0,-19-12-283 0 0,-7-4 38 0 0,-1 0 26 0 0,3 0-10 0 0,-2 0 10 0 0,12 2 123 0 0,-12-2-155 0 0,4 0-2029 0 0,-5 0-6895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29.30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144 827 2304 0 0,'0'0'287'0'0,"0"0"363"0"0,0 0 160 0 0,0 0 28 0 0,0 0-74 0 0,13-7 5285 0 0,-10 7-5971 0 0,43 0 3806 0 0,11 5-1829 0 0,-57-5-1841 0 0,0 0-80 0 0,19 2 342 0 0,40 8 316 0 0,-4 1-157 0 0,-10 3-303 0 0,-20-13 56 0 0,-23-1-345 0 0,34-1 35 0 0,-25-3-82 0 0,29-17 68 0 0,-23 6-64 0 0,17-1 64 0 0,-9-8-72 0 0,-22 22 19 0 0,-3 1 12 0 0,0 1-21 0 0,1-1 0 0 0,-1 0 1 0 0,0 1-1 0 0,0-1 0 0 0,0 1 0 0 0,0-1 0 0 0,1 0 0 0 0,-1 1 0 0 0,0-1 0 0 0,0 1 0 0 0,1-1 0 0 0,-1 1 0 0 0,0-1 1 0 0,1 1-1 0 0,-1-1 0 0 0,1 1 0 0 0,-1-1 0 0 0,1 1 0 0 0,-1 0 0 0 0,1-1 0 0 0,-1 1 0 0 0,1 0 0 0 0,-1-1 0 0 0,1 1 1 0 0,-1 0-1 0 0,1 0 0 0 0,0 0 0 0 0,-1-1 0 0 0,1 1 0 0 0,-1 0 0 0 0,1 0 0 0 0,0 0 0 0 0,-1 0 0 0 0,1 0 0 0 0,-1 0 1 0 0,1 0-1 0 0,0 0 0 0 0,-1 0 0 0 0,1 0 0 0 0,-1 1 0 0 0,1-1 0 0 0,0 0 0 0 0,-1 0 0 0 0,1 0 0 0 0,-1 1-2 0 0,8-1 0 0 0,-3 1 12 0 0,15 10 94 0 0,-5-1 123 0 0,5 5 191 0 0,-18-14-348 0 0,10 2 103 0 0,-11-2-78 0 0,12-1 144 0 0,19-11-177 0 0,-3-1 0 0 0,-17 6-56 0 0,20-22 112 0 0,-6-2 83 0 0,1 0-86 0 0,20-11-117 0 0,-13 19 54 0 0,-23 14 103 0 0,-11 8-64 0 0,2-3 3 0 0,16-20 595 0 0,-12 5-978 0 0,-6 18 382 0 0,0 0-3 0 0,0 0-11 0 0,-4-23 242 0 0,3 21-319 0 0,0 0 0 0 0,1 0-1 0 0,-1 0 1 0 0,0 0 0 0 0,-1 0 0 0 0,1 0 0 0 0,0 0 0 0 0,0 1-1 0 0,-1-1 1 0 0,1 0 0 0 0,-1 1 0 0 0,0-1 0 0 0,1 1-1 0 0,-1 0 1 0 0,0-1 0 0 0,0 1 0 0 0,0 0 0 0 0,0 0 0 0 0,0 0-1 0 0,0 1 1 0 0,0-1 0 0 0,0 0 0 0 0,-1 1-4 0 0,-39-22 213 0 0,13 5-213 0 0,5-20 75 0 0,14 3 106 0 0,-3 4-117 0 0,21 12-64 0 0,7-33 64 0 0,3 17-64 0 0,-17 11 0 0 0,5-8 0 0 0,-2 9 0 0 0,3-9 0 0 0,-7 26 0 0 0,0 1 0 0 0,7-40 0 0 0,-19 19 0 0 0,7 0 118 0 0,2 14-108 0 0,-21-2-10 0 0,-11 0 0 0 0,4 8 0 0 0,-31-6 0 0 0,-4 2 0 0 0,36 8-9 0 0,-21-4-6 0 0,16 11 15 0 0,9 3 0 0 0,-3-3 0 0 0,-11-2 0 0 0,-27-2 0 0 0,34-2 0 0 0,-27 13 0 0 0,52-12 0 0 0,1 0 0 0 0,-22 10 0 0 0,22-9 0 0 0,3 1 11 0 0,2-2 21 0 0,-5 35-75 0 0,5-30 43 0 0,11 37 0 0 0,-9-38 0 0 0,3 0 0 0 0,-3-1 0 0 0,-2-2 15 0 0,-15 14-2 0 0,-28 6 39 0 0,12-16-52 0 0,-8-1 0 0 0,37-3 0 0 0,-25 33 0 0 0,27-32 0 0 0,-2 1 0 0 0,1-2 0 0 0,0 0 0 0 0,-1 0 0 0 0,0-1 0 0 0,1 3 0 0 0,1 0 0 0 0,1 0 0 0 0,-12 11 0 0 0,12-11 0 0 0,-2 47 0 0 0,-6-30 0 0 0,2-2 0 0 0,8 8 0 0 0,0-21 0 0 0,-1-1 0 0 0,-2 1 0 0 0,2-2 0 0 0,-2 13 0 0 0,2-12 0 0 0,2 0 0 0 0,2 10 0 0 0,-21 12 0 0 0,16-22 0 0 0,-2 12 0 0 0,-11 7 0 0 0,12-20 0 0 0,-5 18 0 0 0,13-5 0 0 0,-6-13 0 0 0,-1 1 0 0 0,24 33 0 0 0,0-11 0 0 0,-8-4 0 0 0,2 19 0 0 0,-3-16-40 0 0,1-5 40 0 0,3 2 328 0 0,-18-20-349 0 0,12 13 650 0 0,-9-12-629 0 0,1 0 0 0 0,-1-2 0 0 0,16-8-26 0 0,33-26-5405 0 0,-42 18 3800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29.30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144 827 2304 0 0,'0'0'287'0'0,"0"0"363"0"0,0 0 160 0 0,0 0 28 0 0,0 0-74 0 0,13-7 5285 0 0,-10 7-5971 0 0,43 0 3806 0 0,11 5-1829 0 0,-57-5-1841 0 0,0 0-80 0 0,19 2 342 0 0,40 8 316 0 0,-4 1-157 0 0,-10 3-303 0 0,-20-13 56 0 0,-23-1-345 0 0,34-1 35 0 0,-25-3-82 0 0,29-17 68 0 0,-23 6-64 0 0,17-1 64 0 0,-9-8-72 0 0,-22 22 19 0 0,-3 1 12 0 0,0 1-21 0 0,1-1 0 0 0,-1 0 1 0 0,0 1-1 0 0,0-1 0 0 0,0 1 0 0 0,0-1 0 0 0,1 0 0 0 0,-1 1 0 0 0,0-1 0 0 0,0 1 0 0 0,1-1 0 0 0,-1 1 0 0 0,0-1 1 0 0,1 1-1 0 0,-1-1 0 0 0,1 1 0 0 0,-1-1 0 0 0,1 1 0 0 0,-1 0 0 0 0,1-1 0 0 0,-1 1 0 0 0,1 0 0 0 0,-1-1 0 0 0,1 1 1 0 0,-1 0-1 0 0,1 0 0 0 0,0 0 0 0 0,-1-1 0 0 0,1 1 0 0 0,-1 0 0 0 0,1 0 0 0 0,0 0 0 0 0,-1 0 0 0 0,1 0 0 0 0,-1 0 1 0 0,1 0-1 0 0,0 0 0 0 0,-1 0 0 0 0,1 0 0 0 0,-1 1 0 0 0,1-1 0 0 0,0 0 0 0 0,-1 0 0 0 0,1 0 0 0 0,-1 1-2 0 0,8-1 0 0 0,-3 1 12 0 0,15 10 94 0 0,-5-1 123 0 0,5 5 191 0 0,-18-14-348 0 0,10 2 103 0 0,-11-2-78 0 0,12-1 144 0 0,19-11-177 0 0,-3-1 0 0 0,-17 6-56 0 0,20-22 112 0 0,-6-2 83 0 0,1 0-86 0 0,20-11-117 0 0,-13 19 54 0 0,-23 14 103 0 0,-11 8-64 0 0,2-3 3 0 0,16-20 595 0 0,-12 5-978 0 0,-6 18 382 0 0,0 0-3 0 0,0 0-11 0 0,-4-23 242 0 0,3 21-319 0 0,0 0 0 0 0,1 0-1 0 0,-1 0 1 0 0,0 0 0 0 0,-1 0 0 0 0,1 0 0 0 0,0 0 0 0 0,0 1-1 0 0,-1-1 1 0 0,1 0 0 0 0,-1 1 0 0 0,0-1 0 0 0,1 1-1 0 0,-1 0 1 0 0,0-1 0 0 0,0 1 0 0 0,0 0 0 0 0,0 0 0 0 0,0 0-1 0 0,0 1 1 0 0,0-1 0 0 0,0 0 0 0 0,-1 1-4 0 0,-39-22 213 0 0,13 5-213 0 0,5-20 75 0 0,14 3 106 0 0,-3 4-117 0 0,21 12-64 0 0,7-33 64 0 0,3 17-64 0 0,-17 11 0 0 0,5-8 0 0 0,-2 9 0 0 0,3-9 0 0 0,-7 26 0 0 0,0 1 0 0 0,7-40 0 0 0,-19 19 0 0 0,7 0 118 0 0,2 14-108 0 0,-21-2-10 0 0,-11 0 0 0 0,4 8 0 0 0,-31-6 0 0 0,-4 2 0 0 0,36 8-9 0 0,-21-4-6 0 0,16 11 15 0 0,9 3 0 0 0,-3-3 0 0 0,-11-2 0 0 0,-27-2 0 0 0,34-2 0 0 0,-27 13 0 0 0,52-12 0 0 0,1 0 0 0 0,-22 10 0 0 0,22-9 0 0 0,3 1 11 0 0,2-2 21 0 0,-5 35-75 0 0,5-30 43 0 0,11 37 0 0 0,-9-38 0 0 0,3 0 0 0 0,-3-1 0 0 0,-2-2 15 0 0,-15 14-2 0 0,-28 6 39 0 0,12-16-52 0 0,-8-1 0 0 0,37-3 0 0 0,-25 33 0 0 0,27-32 0 0 0,-2 1 0 0 0,1-2 0 0 0,0 0 0 0 0,-1 0 0 0 0,0-1 0 0 0,1 3 0 0 0,1 0 0 0 0,1 0 0 0 0,-12 11 0 0 0,12-11 0 0 0,-2 47 0 0 0,-6-30 0 0 0,2-2 0 0 0,8 8 0 0 0,0-21 0 0 0,-1-1 0 0 0,-2 1 0 0 0,2-2 0 0 0,-2 13 0 0 0,2-12 0 0 0,2 0 0 0 0,2 10 0 0 0,-21 12 0 0 0,16-22 0 0 0,-2 12 0 0 0,-11 7 0 0 0,12-20 0 0 0,-5 18 0 0 0,13-5 0 0 0,-6-13 0 0 0,-1 1 0 0 0,24 33 0 0 0,0-11 0 0 0,-8-4 0 0 0,2 19 0 0 0,-3-16-40 0 0,1-5 40 0 0,3 2 328 0 0,-18-20-349 0 0,12 13 650 0 0,-9-12-629 0 0,1 0 0 0 0,-1-2 0 0 0,16-8-26 0 0,33-26-5405 0 0,-42 18 3800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27.0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1381 1199 5616 0 0,'0'0'256'0'0,"0"0"-7"0"0,0 0-70 0 0,0 0 281 0 0,0 0 144 0 0,0 0 32 0 0,0 0-14 0 0,0 0-72 0 0,-13 13 4399 0 0,-20-7-2559 0 0,17 0-719 0 0,-10 3-854 0 0,26-9-651 0 0,-19-13 892 0 0,-12 12-7 0 0,29-1-1026 0 0,2 1-5 0 0,-1 0-1 0 0,0 0 1 0 0,1 0-1 0 0,-1 0 0 0 0,0 0 1 0 0,0 0-1 0 0,0 0 1 0 0,0 0-1 0 0,0 1 1 0 0,0-1-1 0 0,0 0 0 0 0,0 0 1 0 0,0 1-1 0 0,0-1 1 0 0,0 1-1 0 0,0-1 0 0 0,0 1 1 0 0,-1-1-1 0 0,1 1 1 0 0,0 0-1 0 0,0-1 0 0 0,-1 1 1 0 0,1 0-1 0 0,0 0 1 0 0,0 0-1 0 0,-1 0 1 0 0,1 0-1 0 0,0 0 0 0 0,0 1 1 0 0,-1-1-1 0 0,1 0 1 0 0,-1 1-20 0 0,2-2 88 0 0,-2-2 1 0 0,2 2-30 0 0,0-1-38 0 0,-22 0 96 0 0,-42 22-117 0 0,33-16 64 0 0,-30 6-64 0 0,5-3 0 0 0,8 5 64 0 0,30-12 8 0 0,16 0 0 0 0,2 0-1 0 0,-1 1-16 0 0,-4 2-45 0 0,-1 2-10 0 0,-16 4 75 0 0,20-8-22 0 0,2-1 11 0 0,0 0 0 0 0,0 1-10 0 0,-3 0-33 0 0,1 0 22 0 0,-4 1-33 0 0,-1 1 1 0 0,-24 2 106 0 0,-15 7-53 0 0,40-11-64 0 0,-62 0 136 0 0,53-2 8 0 0,0-4-144 0 0,-53-6 378 0 0,31-5-244 0 0,0 3-230 0 0,31 11 96 0 0,-30-4 136 0 0,24 3-52 0 0,-5-5-144 0 0,-5-19 188 0 0,11 8-64 0 0,-23-23 128 0 0,25 18-192 0 0,7-9 0 0 0,-15 11 0 0 0,15 0 0 0 0,6 15 0 0 0,-4 3 0 0 0,-16-13 33 0 0,11 14-12 0 0,-10-34-11 0 0,-10 26-10 0 0,22 9 0 0 0,-1-1 0 0 0,1 1 0 0 0,-1-1 0 0 0,1 0 0 0 0,1 0 0 0 0,-18-29 128 0 0,18 30-128 0 0,-9-10-14 0 0,6-6 4 0 0,2-3 10 0 0,-4 6 0 0 0,-5-5-10 0 0,15-10 10 0 0,-3-2 10 0 0,0 28-10 0 0,18-46-88 0 0,-17 36 168 0 0,7-44-80 0 0,-7 53 0 0 0,-1 1 0 0 0,0 0 0 0 0,-1 0 0 0 0,-9-41 0 0 0,9 43-2 0 0,0-1 1 0 0,0 0-1 0 0,1 0 0 0 0,-1 1 0 0 0,1-1 0 0 0,0 0 0 0 0,0 0 1 0 0,0 0-1 0 0,0 0 0 0 0,0 1 0 0 0,1-1 0 0 0,-1 0 1 0 0,1 0-1 0 0,0 1 0 0 0,0-1 0 0 0,0 0 0 0 0,0 1 0 0 0,0-1 1 0 0,0 1-1 0 0,1-1 0 0 0,0 0 2 0 0,-1 2-2 0 0,13-32 2 0 0,-4 11-13 0 0,12-7-54 0 0,-20 26 67 0 0,-1 0 0 0 0,0-17 0 0 0,-2 17 0 0 0,0 1 5 0 0,0-1-1 0 0,-1 1 0 0 0,0 0 1 0 0,1 0-1 0 0,-1 0 1 0 0,0 1-1 0 0,0-1 1 0 0,0 0-1 0 0,0 1 0 0 0,0-1 1 0 0,-1 1-1 0 0,1 0 1 0 0,0-1-1 0 0,-1 1 0 0 0,1 0 1 0 0,-1 1-1 0 0,1-1 1 0 0,-1 0-1 0 0,1 1 1 0 0,-1-1-1 0 0,1 1 0 0 0,-1 0 1 0 0,0 0-1 0 0,1 0 1 0 0,-1 0-1 0 0,0 0 0 0 0,1 1 1 0 0,-1-1-1 0 0,0 1-4 0 0,-80-1-100 0 0,82-1 52 0 0,-24-4 36 0 0,-4 10 12 0 0,17-10 0 0 0,0 3 0 0 0,-5-2 0 0 0,-27 0 0 0 0,39 5 0 0 0,4-2-1 0 0,1 0-1 0 0,0 1 1 0 0,0-1 0 0 0,0 0-1 0 0,0 0 1 0 0,0 1-1 0 0,-1-1 1 0 0,1 0-1 0 0,0 1 1 0 0,1-1 0 0 0,-1 0-1 0 0,0 0 1 0 0,0 1-1 0 0,0-1 1 0 0,0 0 0 0 0,0 1-1 0 0,1-1 1 0 0,-1 0-1 0 0,0 1 1 0 0,1-1-1 0 0,-1 0 1 0 0,0 1 0 0 0,1-1-1 0 0,-1 0 1 0 0,1 1-1 0 0,-1-1 1 0 0,1 1-1 0 0,-1-1 1 0 0,1 1 0 0 0,0 0-1 0 0,-1-1 1 0 0,1 1-1 0 0,-1-1 1 0 0,1 1-1 0 0,0 0 1 0 0,-1-1 0 0 0,1 1-1 0 0,0 0 1 0 0,0 0-1 0 0,-1 0 1 0 0,1 0 0 0 0,0 0-1 0 0,-1-1 1 0 0,1 1-1 0 0,0 0 2 0 0,14-22 0 0 0,-4 0 0 0 0,6-9 0 0 0,-12 10 0 0 0,23-7-53 0 0,-25 24 42 0 0,-1 0 11 0 0,0 0 0 0 0,-8-22 0 0 0,32-29-64 0 0,-3 28 0 0 0,15-5 64 0 0,-36 29-10 0 0,27 13-97 0 0,-1-6 128 0 0,-11 7-15 0 0,-15-11-3 0 0,-1 1-1 0 0,0-1 1 0 0,1 1 0 0 0,-1-1 0 0 0,0 1 0 0 0,1-1 0 0 0,-1 0 0 0 0,1 0 0 0 0,-1 0 0 0 0,0 0 0 0 0,1 0 0 0 0,-1 0 0 0 0,1 0 0 0 0,-1 0 0 0 0,0 0 0 0 0,1-1-1 0 0,-1 1 1 0 0,0-1 0 0 0,1 1 0 0 0,-1-1 0 0 0,0 1 0 0 0,0-1 0 0 0,1 0 0 0 0,-1 1 0 0 0,0-1 0 0 0,0 0 0 0 0,0 0 0 0 0,0 0 0 0 0,0 0 0 0 0,1-1-3 0 0,21-17-190 0 0,-9 0 190 0 0,-4 3 0 0 0,-8 12 11 0 0,-2 3 42 0 0,0 1 11 0 0,0 0 0 0 0,1-1-21 0 0,4-2-75 0 0,0 1 32 0 0,-3 2 43 0 0,2-2-22 0 0,1 0 22 0 0,1 2-43 0 0,-5 0-54 0 0,-1 1 1 0 0,2 3 54 0 0,9 3 59 0 0,-7-3-60 0 0,4 11-96 0 0,-7-15 0 0 0,0 1 16 0 0,5 12 142 0 0,-6-12 4 0 0,1 0-12 0 0,3 2-58 0 0,11 8-80 0 0,-14-11 30 0 0,29 10 54 0 0,8-13 84 0 0,-36 2-16 0 0,-2 1-4 0 0,11 4 0 0 0,6 9-64 0 0,4 0 0 0 0,-17-12 11 0 0,13 8 106 0 0,22-8-117 0 0,-16-6 0 0 0,9 1 240 0 0,5 10-224 0 0,-23-6-16 0 0,3-4 0 0 0,-10 4 0 0 0,25 4 139 0 0,-31-4-86 0 0,-1 0 11 0 0,0 0 0 0 0,2 0-10 0 0,3 1-44 0 0,0 2-10 0 0,0 2 0 0 0,2-1 0 0 0,-2 0 0 0 0,0 0 0 0 0,-1 0 0 0 0,1 1 0 0 0,-1 1 0 0 0,0-1 11 0 0,-1-1 42 0 0,-2-2 1 0 0,2 2-44 0 0,1 0-10 0 0,1 0-14 0 0,-1 0-45 0 0,-1 0 34 0 0,-3-3-18 0 0,1 2 43 0 0,0-1 43 0 0,1 2-22 0 0,-2-2 22 0 0,0 1-33 0 0,1 2-10 0 0,4-1 0 0 0,-1 0 0 0 0,-1 0 0 0 0,0 0 11 0 0,-2-3 32 0 0,2 4-33 0 0,1 0-10 0 0,0-1 11 0 0,-2-3 32 0 0,1 1-33 0 0,1 1-10 0 0,-1 1 0 0 0,0-1 0 0 0,0-1 11 0 0,-2-1 32 0 0,2 0-33 0 0,23 3 560 0 0,-25-4-685 0 0,-1 0-12 0 0,10 2 495 0 0,-9-2-450 0 0,-1 0-29 0 0,0 0-8 0 0,0 0 33 0 0,0 0 139 0 0,0 0 62 0 0,0 0 11 0 0,16 10-367 0 0,-15-9 356 0 0,-1-1 11 0 0,25-2-19 0 0,-12 16-86 0 0,-8-11-21 0 0,-1-1 0 0 0,22 2 0 0 0,17-6 0 0 0,-15 3 0 0 0,-19 0 0 0 0,-3-1 0 0 0,27 7 0 0 0,-26-6 0 0 0,1 0 0 0 0,-1 1 0 0 0,0 1 0 0 0,-1 0 0 0 0,-1 1 0 0 0,0 0 0 0 0,0 1 0 0 0,-2 0 0 0 0,1 0 0 0 0,-2 0 0 0 0,13 20 0 0 0,4-6 0 0 0,-17-15 0 0 0,-2 1 0 0 0,5 11 0 0 0,-2-12 0 0 0,3-1 0 0 0,-3 0 0 0 0,-1 2 0 0 0,1-1 0 0 0,0-3 12 0 0,-2 0 47 0 0,-1-1 6 0 0,0 0-1 0 0,0 0-10 0 0,5 19-44 0 0,4-8-10 0 0,-7-7 0 0 0,-1 2 0 0 0,18 30 11 0 0,-17-21 106 0 0,-1-11-117 0 0,-5-1 0 0 0,7 2 0 0 0,-1 0 0 0 0,1-1-12 0 0,-1 0-53 0 0,-2-3-16 0 0,1 2 63 0 0,1 1 18 0 0,-2 11 0 0 0,1-10 0 0 0,9 11 0 0 0,-7-11 0 0 0,-3-1 0 0 0,1 0 0 0 0,-2 0 0 0 0,1 0 0 0 0,2 1 0 0 0,-2 1 0 0 0,0-2 0 0 0,2 2 0 0 0,-2 0 11 0 0,-1 6 42 0 0,2-8-53 0 0,-1 0 0 0 0,0 2 0 0 0,1 0 0 0 0,1-1 0 0 0,0-2 11 0 0,-4 4 42 0 0,-1-3-53 0 0,5 1 0 0 0,-1 1 0 0 0,-3-1 0 0 0,3 1 0 0 0,-6 13 0 0 0,4-13 0 0 0,-17 8 0 0 0,20-13 0 0 0,2-1 0 0 0,5 2 0 0 0,-4 0 0 0 0,0 2 0 0 0,0 0 0 0 0,0 0 0 0 0,-1 0 0 0 0,-1-1 0 0 0,-1 3 0 0 0,0-2 0 0 0,0 0 12 0 0,-1-4 48 0 0,0 1 0 0 0,1 1-48 0 0,-2 2-12 0 0,10 9 0 0 0,-10-9 0 0 0,10 13 0 0 0,-5-9 11 0 0,-5-7 32 0 0,7 13 31 0 0,-6-10-74 0 0,-1 0 0 0 0,0 1 11 0 0,0 1 32 0 0,0-2-33 0 0,0 1-10 0 0,-1-1 0 0 0,-1 0 0 0 0,-1 0 11 0 0,1 1 32 0 0,-2 9-33 0 0,6-9-10 0 0,-2 0 0 0 0,-2 0 0 0 0,1 1 0 0 0,-1-1 0 0 0,2 0 0 0 0,-9 11 0 0 0,6 0 0 0 0,-1-5 0 0 0,3-5 0 0 0,1 0 0 0 0,0-1 0 0 0,0 1 0 0 0,0 1 0 0 0,0-1 0 0 0,0 0 0 0 0,0-2 11 0 0,-2 20 42 0 0,2-18-53 0 0,1 9 0 0 0,3-9 0 0 0,-2-2 0 0 0,-2 2 0 0 0,-1 15 54 0 0,2-16-44 0 0,-4 11 54 0 0,13 2-53 0 0,-5-2 42 0 0,-5 9 22 0 0,0-24-32 0 0,-11 23 44 0 0,10-23-17 0 0,1-1 23 0 0,-6 6 131 0 0,5-6-160 0 0,1 0-93 0 0,0 0-395 0 0,0 0-183 0 0,0 0-38 0 0,0 0-10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27.0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1381 1199 5616 0 0,'0'0'256'0'0,"0"0"-7"0"0,0 0-70 0 0,0 0 281 0 0,0 0 144 0 0,0 0 32 0 0,0 0-14 0 0,0 0-72 0 0,-13 13 4399 0 0,-20-7-2559 0 0,17 0-719 0 0,-10 3-854 0 0,26-9-651 0 0,-19-13 892 0 0,-12 12-7 0 0,29-1-1026 0 0,2 1-5 0 0,-1 0-1 0 0,0 0 1 0 0,1 0-1 0 0,-1 0 0 0 0,0 0 1 0 0,0 0-1 0 0,0 0 1 0 0,0 0-1 0 0,0 1 1 0 0,0-1-1 0 0,0 0 0 0 0,0 0 1 0 0,0 1-1 0 0,0-1 1 0 0,0 1-1 0 0,0-1 0 0 0,0 1 1 0 0,-1-1-1 0 0,1 1 1 0 0,0 0-1 0 0,0-1 0 0 0,-1 1 1 0 0,1 0-1 0 0,0 0 1 0 0,0 0-1 0 0,-1 0 1 0 0,1 0-1 0 0,0 0 0 0 0,0 1 1 0 0,-1-1-1 0 0,1 0 1 0 0,-1 1-20 0 0,2-2 88 0 0,-2-2 1 0 0,2 2-30 0 0,0-1-38 0 0,-22 0 96 0 0,-42 22-117 0 0,33-16 64 0 0,-30 6-64 0 0,5-3 0 0 0,8 5 64 0 0,30-12 8 0 0,16 0 0 0 0,2 0-1 0 0,-1 1-16 0 0,-4 2-45 0 0,-1 2-10 0 0,-16 4 75 0 0,20-8-22 0 0,2-1 11 0 0,0 0 0 0 0,0 1-10 0 0,-3 0-33 0 0,1 0 22 0 0,-4 1-33 0 0,-1 1 1 0 0,-24 2 106 0 0,-15 7-53 0 0,40-11-64 0 0,-62 0 136 0 0,53-2 8 0 0,0-4-144 0 0,-53-6 378 0 0,31-5-244 0 0,0 3-230 0 0,31 11 96 0 0,-30-4 136 0 0,24 3-52 0 0,-5-5-144 0 0,-5-19 188 0 0,11 8-64 0 0,-23-23 128 0 0,25 18-192 0 0,7-9 0 0 0,-15 11 0 0 0,15 0 0 0 0,6 15 0 0 0,-4 3 0 0 0,-16-13 33 0 0,11 14-12 0 0,-10-34-11 0 0,-10 26-10 0 0,22 9 0 0 0,-1-1 0 0 0,1 1 0 0 0,-1-1 0 0 0,1 0 0 0 0,1 0 0 0 0,-18-29 128 0 0,18 30-128 0 0,-9-10-14 0 0,6-6 4 0 0,2-3 10 0 0,-4 6 0 0 0,-5-5-10 0 0,15-10 10 0 0,-3-2 10 0 0,0 28-10 0 0,18-46-88 0 0,-17 36 168 0 0,7-44-80 0 0,-7 53 0 0 0,-1 1 0 0 0,0 0 0 0 0,-1 0 0 0 0,-9-41 0 0 0,9 43-2 0 0,0-1 1 0 0,0 0-1 0 0,1 0 0 0 0,-1 1 0 0 0,1-1 0 0 0,0 0 0 0 0,0 0 1 0 0,0 0-1 0 0,0 0 0 0 0,0 1 0 0 0,1-1 0 0 0,-1 0 1 0 0,1 0-1 0 0,0 1 0 0 0,0-1 0 0 0,0 0 0 0 0,0 1 0 0 0,0-1 1 0 0,0 1-1 0 0,1-1 0 0 0,0 0 2 0 0,-1 2-2 0 0,13-32 2 0 0,-4 11-13 0 0,12-7-54 0 0,-20 26 67 0 0,-1 0 0 0 0,0-17 0 0 0,-2 17 0 0 0,0 1 5 0 0,0-1-1 0 0,-1 1 0 0 0,0 0 1 0 0,1 0-1 0 0,-1 0 1 0 0,0 1-1 0 0,0-1 1 0 0,0 0-1 0 0,0 1 0 0 0,0-1 1 0 0,-1 1-1 0 0,1 0 1 0 0,0-1-1 0 0,-1 1 0 0 0,1 0 1 0 0,-1 1-1 0 0,1-1 1 0 0,-1 0-1 0 0,1 1 1 0 0,-1-1-1 0 0,1 1 0 0 0,-1 0 1 0 0,0 0-1 0 0,1 0 1 0 0,-1 0-1 0 0,0 0 0 0 0,1 1 1 0 0,-1-1-1 0 0,0 1-4 0 0,-80-1-100 0 0,82-1 52 0 0,-24-4 36 0 0,-4 10 12 0 0,17-10 0 0 0,0 3 0 0 0,-5-2 0 0 0,-27 0 0 0 0,39 5 0 0 0,4-2-1 0 0,1 0-1 0 0,0 1 1 0 0,0-1 0 0 0,0 0-1 0 0,0 0 1 0 0,0 1-1 0 0,-1-1 1 0 0,1 0-1 0 0,0 1 1 0 0,1-1 0 0 0,-1 0-1 0 0,0 0 1 0 0,0 1-1 0 0,0-1 1 0 0,0 0 0 0 0,0 1-1 0 0,1-1 1 0 0,-1 0-1 0 0,0 1 1 0 0,1-1-1 0 0,-1 0 1 0 0,0 1 0 0 0,1-1-1 0 0,-1 0 1 0 0,1 1-1 0 0,-1-1 1 0 0,1 1-1 0 0,-1-1 1 0 0,1 1 0 0 0,0 0-1 0 0,-1-1 1 0 0,1 1-1 0 0,-1-1 1 0 0,1 1-1 0 0,0 0 1 0 0,-1-1 0 0 0,1 1-1 0 0,0 0 1 0 0,0 0-1 0 0,-1 0 1 0 0,1 0 0 0 0,0 0-1 0 0,-1-1 1 0 0,1 1-1 0 0,0 0 2 0 0,14-22 0 0 0,-4 0 0 0 0,6-9 0 0 0,-12 10 0 0 0,23-7-53 0 0,-25 24 42 0 0,-1 0 11 0 0,0 0 0 0 0,-8-22 0 0 0,32-29-64 0 0,-3 28 0 0 0,15-5 64 0 0,-36 29-10 0 0,27 13-97 0 0,-1-6 128 0 0,-11 7-15 0 0,-15-11-3 0 0,-1 1-1 0 0,0-1 1 0 0,1 1 0 0 0,-1-1 0 0 0,0 1 0 0 0,1-1 0 0 0,-1 0 0 0 0,1 0 0 0 0,-1 0 0 0 0,0 0 0 0 0,1 0 0 0 0,-1 0 0 0 0,1 0 0 0 0,-1 0 0 0 0,0 0 0 0 0,1-1-1 0 0,-1 1 1 0 0,0-1 0 0 0,1 1 0 0 0,-1-1 0 0 0,0 1 0 0 0,0-1 0 0 0,1 0 0 0 0,-1 1 0 0 0,0-1 0 0 0,0 0 0 0 0,0 0 0 0 0,0 0 0 0 0,0 0 0 0 0,1-1-3 0 0,21-17-190 0 0,-9 0 190 0 0,-4 3 0 0 0,-8 12 11 0 0,-2 3 42 0 0,0 1 11 0 0,0 0 0 0 0,1-1-21 0 0,4-2-75 0 0,0 1 32 0 0,-3 2 43 0 0,2-2-22 0 0,1 0 22 0 0,1 2-43 0 0,-5 0-54 0 0,-1 1 1 0 0,2 3 54 0 0,9 3 59 0 0,-7-3-60 0 0,4 11-96 0 0,-7-15 0 0 0,0 1 16 0 0,5 12 142 0 0,-6-12 4 0 0,1 0-12 0 0,3 2-58 0 0,11 8-80 0 0,-14-11 30 0 0,29 10 54 0 0,8-13 84 0 0,-36 2-16 0 0,-2 1-4 0 0,11 4 0 0 0,6 9-64 0 0,4 0 0 0 0,-17-12 11 0 0,13 8 106 0 0,22-8-117 0 0,-16-6 0 0 0,9 1 240 0 0,5 10-224 0 0,-23-6-16 0 0,3-4 0 0 0,-10 4 0 0 0,25 4 139 0 0,-31-4-86 0 0,-1 0 11 0 0,0 0 0 0 0,2 0-10 0 0,3 1-44 0 0,0 2-10 0 0,0 2 0 0 0,2-1 0 0 0,-2 0 0 0 0,0 0 0 0 0,-1 0 0 0 0,1 1 0 0 0,-1 1 0 0 0,0-1 11 0 0,-1-1 42 0 0,-2-2 1 0 0,2 2-44 0 0,1 0-10 0 0,1 0-14 0 0,-1 0-45 0 0,-1 0 34 0 0,-3-3-18 0 0,1 2 43 0 0,0-1 43 0 0,1 2-22 0 0,-2-2 22 0 0,0 1-33 0 0,1 2-10 0 0,4-1 0 0 0,-1 0 0 0 0,-1 0 0 0 0,0 0 11 0 0,-2-3 32 0 0,2 4-33 0 0,1 0-10 0 0,0-1 11 0 0,-2-3 32 0 0,1 1-33 0 0,1 1-10 0 0,-1 1 0 0 0,0-1 0 0 0,0-1 11 0 0,-2-1 32 0 0,2 0-33 0 0,23 3 560 0 0,-25-4-685 0 0,-1 0-12 0 0,10 2 495 0 0,-9-2-450 0 0,-1 0-29 0 0,0 0-8 0 0,0 0 33 0 0,0 0 139 0 0,0 0 62 0 0,0 0 11 0 0,16 10-367 0 0,-15-9 356 0 0,-1-1 11 0 0,25-2-19 0 0,-12 16-86 0 0,-8-11-21 0 0,-1-1 0 0 0,22 2 0 0 0,17-6 0 0 0,-15 3 0 0 0,-19 0 0 0 0,-3-1 0 0 0,27 7 0 0 0,-26-6 0 0 0,1 0 0 0 0,-1 1 0 0 0,0 1 0 0 0,-1 0 0 0 0,-1 1 0 0 0,0 0 0 0 0,0 1 0 0 0,-2 0 0 0 0,1 0 0 0 0,-2 0 0 0 0,13 20 0 0 0,4-6 0 0 0,-17-15 0 0 0,-2 1 0 0 0,5 11 0 0 0,-2-12 0 0 0,3-1 0 0 0,-3 0 0 0 0,-1 2 0 0 0,1-1 0 0 0,0-3 12 0 0,-2 0 47 0 0,-1-1 6 0 0,0 0-1 0 0,0 0-10 0 0,5 19-44 0 0,4-8-10 0 0,-7-7 0 0 0,-1 2 0 0 0,18 30 11 0 0,-17-21 106 0 0,-1-11-117 0 0,-5-1 0 0 0,7 2 0 0 0,-1 0 0 0 0,1-1-12 0 0,-1 0-53 0 0,-2-3-16 0 0,1 2 63 0 0,1 1 18 0 0,-2 11 0 0 0,1-10 0 0 0,9 11 0 0 0,-7-11 0 0 0,-3-1 0 0 0,1 0 0 0 0,-2 0 0 0 0,1 0 0 0 0,2 1 0 0 0,-2 1 0 0 0,0-2 0 0 0,2 2 0 0 0,-2 0 11 0 0,-1 6 42 0 0,2-8-53 0 0,-1 0 0 0 0,0 2 0 0 0,1 0 0 0 0,1-1 0 0 0,0-2 11 0 0,-4 4 42 0 0,-1-3-53 0 0,5 1 0 0 0,-1 1 0 0 0,-3-1 0 0 0,3 1 0 0 0,-6 13 0 0 0,4-13 0 0 0,-17 8 0 0 0,20-13 0 0 0,2-1 0 0 0,5 2 0 0 0,-4 0 0 0 0,0 2 0 0 0,0 0 0 0 0,0 0 0 0 0,-1 0 0 0 0,-1-1 0 0 0,-1 3 0 0 0,0-2 0 0 0,0 0 12 0 0,-1-4 48 0 0,0 1 0 0 0,1 1-48 0 0,-2 2-12 0 0,10 9 0 0 0,-10-9 0 0 0,10 13 0 0 0,-5-9 11 0 0,-5-7 32 0 0,7 13 31 0 0,-6-10-74 0 0,-1 0 0 0 0,0 1 11 0 0,0 1 32 0 0,0-2-33 0 0,0 1-10 0 0,-1-1 0 0 0,-1 0 0 0 0,-1 0 11 0 0,1 1 32 0 0,-2 9-33 0 0,6-9-10 0 0,-2 0 0 0 0,-2 0 0 0 0,1 1 0 0 0,-1-1 0 0 0,2 0 0 0 0,-9 11 0 0 0,6 0 0 0 0,-1-5 0 0 0,3-5 0 0 0,1 0 0 0 0,0-1 0 0 0,0 1 0 0 0,0 1 0 0 0,0-1 0 0 0,0 0 0 0 0,0-2 11 0 0,-2 20 42 0 0,2-18-53 0 0,1 9 0 0 0,3-9 0 0 0,-2-2 0 0 0,-2 2 0 0 0,-1 15 54 0 0,2-16-44 0 0,-4 11 54 0 0,13 2-53 0 0,-5-2 42 0 0,-5 9 22 0 0,0-24-32 0 0,-11 23 44 0 0,10-23-17 0 0,1-1 23 0 0,-6 6 131 0 0,5-6-160 0 0,1 0-93 0 0,0 0-395 0 0,0 0-183 0 0,0 0-38 0 0,0 0-10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10.8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1113 1608 5064 0 0,'-6'1'9317'0'0,"0"0"-4073"0"0,-3-1-2845 0 0,-3-1-2974 0 0,-1 0 1205 0 0,12 1-534 0 0,-12-12 808 0 0,12 12-841 0 0,-1 0-1 0 0,0 0 1 0 0,0 0-1 0 0,0 0 1 0 0,0-1 0 0 0,0 1-1 0 0,0 0 1 0 0,0-1-1 0 0,1 0 1 0 0,-1 1-1 0 0,0-1 1 0 0,0 0-1 0 0,1 0 1 0 0,-1 0-1 0 0,0 0 1 0 0,1 0 0 0 0,-1 0-1 0 0,1-1 1 0 0,0 1-1 0 0,-1 0 1 0 0,1-1-1 0 0,-1 0-62 0 0,2 0 3 0 0,0 1-1 0 0,0-1 1 0 0,-1 1-1 0 0,1-1 1 0 0,0 1 0 0 0,-1-1-1 0 0,1 1 1 0 0,-1 0-1 0 0,0-1 1 0 0,1 1-1 0 0,-1 0 1 0 0,0 0 0 0 0,0-1-1 0 0,0 1 1 0 0,0 0-1 0 0,0 0 1 0 0,0 0-1 0 0,0 0 1 0 0,0 0-1 0 0,0 0 1 0 0,0 0 0 0 0,-1 1-1 0 0,1-1 1 0 0,0 0-1 0 0,-2 0-2 0 0,-29-9 148 0 0,5 3 126 0 0,22-5 30 0 0,-6-15-59 0 0,-4 16-102 0 0,6-12 391 0 0,18-19-622 0 0,-8 40 83 0 0,-1 0 9 0 0,1 1 0 0 0,0-1 0 0 0,-1 0 0 0 0,1 1 0 0 0,-1-1-1 0 0,1 0 1 0 0,-1 1 0 0 0,0-1 0 0 0,0 0 0 0 0,0 1 0 0 0,0-1 0 0 0,0 0 0 0 0,0 0 0 0 0,0 1 0 0 0,-1-1 0 0 0,1 0-1 0 0,-1 1 1 0 0,1-1 0 0 0,-1 0 0 0 0,0 1 0 0 0,1-1 0 0 0,-1 1 0 0 0,0-1 0 0 0,0 1 0 0 0,0-1 0 0 0,0 1-1 0 0,0 0 1 0 0,0-1 0 0 0,-1 1 0 0 0,1 0-4 0 0,0 0 0 0 0,0 0 0 0 0,0 0 0 0 0,0 0 0 0 0,0 0 0 0 0,1 0 0 0 0,-1-1 0 0 0,0 1 0 0 0,1 0 0 0 0,-1 0 0 0 0,1 0 0 0 0,-1-1 0 0 0,1 1 0 0 0,0 0 0 0 0,0 0 0 0 0,-1-1 0 0 0,1 1 0 0 0,0 0 0 0 0,0-1 0 0 0,0 1 0 0 0,0 0 0 0 0,0-1 0 0 0,1 1 0 0 0,-1 0 0 0 0,0 0 0 0 0,1-1 0 0 0,-1 0 0 0 0,1 0 2 0 0,-1 0 0 0 0,0 0 1 0 0,0 0-1 0 0,0 1 0 0 0,0-1 0 0 0,0 0 0 0 0,-1 0 0 0 0,1 0 0 0 0,-1 0 0 0 0,1 0 0 0 0,-1 0 1 0 0,0 0-1 0 0,1 1 0 0 0,-1-1 0 0 0,0 0 0 0 0,0 1 0 0 0,0-1 0 0 0,-1 0 0 0 0,1 1 1 0 0,0 0-1 0 0,0-1 0 0 0,-1 1 0 0 0,1 0 0 0 0,-1-1 0 0 0,1 1 0 0 0,-1 0 0 0 0,0 0 0 0 0,1 0 1 0 0,-1 0-1 0 0,-1 0-2 0 0,1-1 0 0 0,-20-35 61 0 0,19 28-58 0 0,-12-19-3 0 0,10 24 0 0 0,2 0 0 0 0,-11-7 0 0 0,7-10 0 0 0,-10-1 0 0 0,1 10 0 0 0,-15-11 0 0 0,9 13 0 0 0,-25-13 64 0 0,23-9-64 0 0,-34-6 0 0 0,24-4 0 0 0,8 27 0 0 0,-25 1 0 0 0,47 13 0 0 0,-2 1 12 0 0,4 1 47 0 0,-1 0-20 0 0,2 0-105 0 0,-21 11-10 0 0,6-4 76 0 0,13-5 0 0 0,-4 16 0 0 0,-9 17 0 0 0,-3-13 0 0 0,5 8 0 0 0,11-7 0 0 0,-18 5 0 0 0,-7 4 0 0 0,-17-3 16 0 0,28-40 8 0 0,1 10-24 0 0,1-9 0 0 0,3-9 0 0 0,-4 5 0 0 0,20-6 0 0 0,-4 4 0 0 0,1 11 0 0 0,-6-55 64 0 0,-2 41-64 0 0,4-13 64 0 0,1 2-64 0 0,-9-6 0 0 0,-2 13 0 0 0,18-6 0 0 0,-12-3 0 0 0,6 26 0 0 0,-17-12 0 0 0,-2 3 0 0 0,-2 4 0 0 0,16-16 0 0 0,-4 5 0 0 0,9 19 0 0 0,1 1 0 0 0,0 0 0 0 0,0-1 0 0 0,0 1 0 0 0,0 0 0 0 0,0-1 0 0 0,1 1 0 0 0,-1 0 0 0 0,0 0 0 0 0,0-1 0 0 0,1 1 0 0 0,-1 0 0 0 0,1 0 0 0 0,-1-1 0 0 0,1 1 0 0 0,0 0 0 0 0,-1 0 0 0 0,1 0 0 0 0,0 0 0 0 0,0 0 0 0 0,0 0 0 0 0,0 0 0 0 0,0 0 0 0 0,0 0 0 0 0,0 1 0 0 0,0-1 0 0 0,0 0 0 0 0,0 0 0 0 0,0 1 0 0 0,0-1 0 0 0,1 1 0 0 0,-1-1 0 0 0,0 1 0 0 0,0 0 0 0 0,1-1 0 0 0,13-6 0 0 0,-4 3 0 0 0,-8 0 0 0 0,-2 2 0 0 0,2 1 0 0 0,-2-2 0 0 0,-2 1 0 0 0,-2 0 0 0 0,-2-9 0 0 0,6-6 0 0 0,-24-12 0 0 0,11 6 0 0 0,-11-14 0 0 0,15 21 0 0 0,-19-25-82 0 0,23 29 28 0 0,9-13-10 0 0,-3 21 64 0 0,-6-22 0 0 0,-4 10-53 0 0,7-33-22 0 0,-5 28 75 0 0,6 1-53 0 0,7-9 42 0 0,-5 8 11 0 0,3 9-28 0 0,0 7-66 0 0,2 3 72 0 0,26-4 129 0 0,34 6-213 0 0,-10 2 57 0 0,12-19 49 0 0,-24 17 32 0 0,27-21 32 0 0,-35 25 11 0 0,32 11-22 0 0,-14-9-53 0 0,-12-7 54 0 0,-15 8 31 0 0,5 4-32 0 0,-14 0 1 0 0,15 18-44 0 0,-23-14 54 0 0,10-9 0 0 0,9-16-53 0 0,-16 6 96 0 0,25-19-97 0 0,21-15-10 0 0,-35 21 0 0 0,21-17 64 0 0,61-34-64 0 0,-65 52 11 0 0,-15 3 42 0 0,-13 2-42 0 0,-10 9 32 0 0,40-27-33 0 0,-12 11-10 0 0,-29 15 11 0 0,21-12 42 0 0,-3 2-53 0 0,7-4 0 0 0,-24 15 11 0 0,-2 2 32 0 0,4 1-33 0 0,4 13-10 0 0,-9-9 0 0 0,0 13 0 0 0,7 5 0 0 0,-11-1 0 0 0,1-8 0 0 0,3-10 0 0 0,11 44 0 0 0,-12-41 0 0 0,0-2 0 0 0,36 35 0 0 0,-33-36 0 0 0,1-1 0 0 0,11 15 0 0 0,-3-2 0 0 0,21-2 0 0 0,-24-5 64 0 0,16 0-64 0 0,0 2 0 0 0,-15-9 0 0 0,-6-2 12 0 0,-1 2 52 0 0,-2-1 12 0 0,-1-1-73 0 0,1 1 0 0 0,0 0 0 0 0,0-1 0 0 0,0 1-1 0 0,-1 0 1 0 0,1 0 0 0 0,0 0 0 0 0,-1-1 0 0 0,1 1 0 0 0,-1 0-1 0 0,1 0 1 0 0,-1 0 0 0 0,1 0 0 0 0,-1 0 0 0 0,0 0 0 0 0,1 0-1 0 0,-1 0 1 0 0,0 0 0 0 0,0 0 0 0 0,0 1 0 0 0,0-1 0 0 0,0 0-1 0 0,0 0 1 0 0,0 0 0 0 0,0 0 0 0 0,0 0 0 0 0,0 0 0 0 0,-1 1-3 0 0,1-2 0 0 0,0 5 0 0 0,-1-1 0 0 0,-5 12 0 0 0,8-11 0 0 0,19 22 18 0 0,-9-1-52 0 0,19-10 25 0 0,0-1 26 0 0,-31-15 151 0 0,16 13 576 0 0,62 16-405 0 0,-68-25-270 0 0,-10-3 6 0 0,0-1-6 0 0,8 16 59 0 0,15 14-128 0 0,3-11 64 0 0,-25-18-11 0 0,0 4-42 0 0,1 0-11 0 0,-1 1 0 0 0,-1-1 0 0 0,0-1 0 0 0,2 2 0 0 0,0-2 0 0 0,1 0 0 0 0,1-1 0 0 0,1 1 0 0 0,0 0 0 0 0,0 0 0 0 0,0 0 0 0 0,0-1 0 0 0,26 15 0 0 0,-25-15 0 0 0,29 11 11 0 0,-34-14 42 0 0,-1 0 11 0 0,0 0 0 0 0,9 13 0 0 0,11 8-64 0 0,-6-10 0 0 0,-10-9 0 0 0,-3 12 0 0 0,-1-9 0 0 0,0 1 0 0 0,-5 5 0 0 0,5-6 0 0 0,2 0 0 0 0,0 8 0 0 0,-4 10 0 0 0,0-19 0 0 0,-1-2 0 0 0,2 2 0 0 0,-3-1 0 0 0,1-1 0 0 0,-1 1 0 0 0,0-1 0 0 0,0-1 0 0 0,1 1 0 0 0,-2 0 0 0 0,1-1 0 0 0,0 0 0 0 0,0 0 0 0 0,0 0 0 0 0,0-1 0 0 0,-1 1 0 0 0,1-1 0 0 0,0 0 0 0 0,-1 0 0 0 0,1-1 0 0 0,0 1 0 0 0,-3-2 0 0 0,-32 4 0 0 0,17 0 0 0 0,-26 1 0 0 0,-36 5 0 0 0,45-6 96 0 0,4 9-208 0 0,18-9 112 0 0,-6 11 363 0 0,-1-3-646 0 0,10-2 438 0 0,12-7-235 0 0,0 1 24 0 0,-27 17 109 0 0,21-10-53 0 0,1 1-64 0 0,-19 11 128 0 0,19-13-75 0 0,6-7-21 0 0,-2 1 22 0 0,-10 10 63 0 0,11-8-53 0 0,-13 7 0 0 0,-4 14 0 0 0,6-9 0 0 0,10-11 0 0 0,-14 31 0 0 0,5-13 0 0 0,-7 13 0 0 0,-5-4 0 0 0,8-20 0 0 0,2 14 0 0 0,13-22 0 0 0,1 0 0 0 0,0 0 0 0 0,0 32 0 0 0,9-10 0 0 0,-9-22 0 0 0,-1 2 0 0 0,-2-1 0 0 0,-27 28 0 0 0,0-20 0 0 0,29-12 0 0 0,0-1 0 0 0,0 1 0 0 0,-1 0 0 0 0,1-1 0 0 0,0 1 0 0 0,0 0 0 0 0,0 0 0 0 0,0 0 0 0 0,0 0 0 0 0,0 0 0 0 0,0 1 0 0 0,0-1 0 0 0,0 0 0 0 0,0 0 0 0 0,0 1 0 0 0,1-1 0 0 0,-1 0 0 0 0,1 1 0 0 0,-1-1 0 0 0,1 0 0 0 0,-1 1 0 0 0,1-1 0 0 0,0 1 0 0 0,0-1 0 0 0,0 1 0 0 0,0-1 0 0 0,0 1 0 0 0,0-1 0 0 0,0 1 0 0 0,0-1 0 0 0,0 1 0 0 0,14 16 0 0 0,-4-9-53 0 0,6 8 42 0 0,8 18 11 0 0,-26-18 0 0 0,3-13 0 0 0,-8 17 0 0 0,5-17 0 0 0,-1 0 0 0 0,-1 1 0 0 0,-15 20 0 0 0,2 13 0 0 0,-6-12 0 0 0,11-15 0 0 0,8-7 0 0 0,5 1 0 0 0,-17 22 0 0 0,1-3 0 0 0,13-20 0 0 0,7-6-1974 0 0,1-3-4277 0 0,-3 2-2819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10.8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1113 1608 5064 0 0,'-6'1'9317'0'0,"0"0"-4073"0"0,-3-1-2845 0 0,-3-1-2974 0 0,-1 0 1205 0 0,12 1-534 0 0,-12-12 808 0 0,12 12-841 0 0,-1 0-1 0 0,0 0 1 0 0,0 0-1 0 0,0 0 1 0 0,0-1 0 0 0,0 1-1 0 0,0 0 1 0 0,0-1-1 0 0,1 0 1 0 0,-1 1-1 0 0,0-1 1 0 0,0 0-1 0 0,1 0 1 0 0,-1 0-1 0 0,0 0 1 0 0,1 0 0 0 0,-1 0-1 0 0,1-1 1 0 0,0 1-1 0 0,-1 0 1 0 0,1-1-1 0 0,-1 0-62 0 0,2 0 3 0 0,0 1-1 0 0,0-1 1 0 0,-1 1-1 0 0,1-1 1 0 0,0 1 0 0 0,-1-1-1 0 0,1 1 1 0 0,-1 0-1 0 0,0-1 1 0 0,1 1-1 0 0,-1 0 1 0 0,0 0 0 0 0,0-1-1 0 0,0 1 1 0 0,0 0-1 0 0,0 0 1 0 0,0 0-1 0 0,0 0 1 0 0,0 0-1 0 0,0 0 1 0 0,0 0 0 0 0,-1 1-1 0 0,1-1 1 0 0,0 0-1 0 0,-2 0-2 0 0,-29-9 148 0 0,5 3 126 0 0,22-5 30 0 0,-6-15-59 0 0,-4 16-102 0 0,6-12 391 0 0,18-19-622 0 0,-8 40 83 0 0,-1 0 9 0 0,1 1 0 0 0,0-1 0 0 0,-1 0 0 0 0,1 1 0 0 0,-1-1-1 0 0,1 0 1 0 0,-1 1 0 0 0,0-1 0 0 0,0 0 0 0 0,0 1 0 0 0,0-1 0 0 0,0 0 0 0 0,0 0 0 0 0,0 1 0 0 0,-1-1 0 0 0,1 0-1 0 0,-1 1 1 0 0,1-1 0 0 0,-1 0 0 0 0,0 1 0 0 0,1-1 0 0 0,-1 1 0 0 0,0-1 0 0 0,0 1 0 0 0,0-1 0 0 0,0 1-1 0 0,0 0 1 0 0,0-1 0 0 0,-1 1 0 0 0,1 0-4 0 0,0 0 0 0 0,0 0 0 0 0,0 0 0 0 0,0 0 0 0 0,0 0 0 0 0,1 0 0 0 0,-1-1 0 0 0,0 1 0 0 0,1 0 0 0 0,-1 0 0 0 0,1 0 0 0 0,-1-1 0 0 0,1 1 0 0 0,0 0 0 0 0,0 0 0 0 0,-1-1 0 0 0,1 1 0 0 0,0 0 0 0 0,0-1 0 0 0,0 1 0 0 0,0 0 0 0 0,0-1 0 0 0,1 1 0 0 0,-1 0 0 0 0,0 0 0 0 0,1-1 0 0 0,-1 0 0 0 0,1 0 2 0 0,-1 0 0 0 0,0 0 1 0 0,0 0-1 0 0,0 1 0 0 0,0-1 0 0 0,0 0 0 0 0,-1 0 0 0 0,1 0 0 0 0,-1 0 0 0 0,1 0 0 0 0,-1 0 1 0 0,0 0-1 0 0,1 1 0 0 0,-1-1 0 0 0,0 0 0 0 0,0 1 0 0 0,0-1 0 0 0,-1 0 0 0 0,1 1 1 0 0,0 0-1 0 0,0-1 0 0 0,-1 1 0 0 0,1 0 0 0 0,-1-1 0 0 0,1 1 0 0 0,-1 0 0 0 0,0 0 0 0 0,1 0 1 0 0,-1 0-1 0 0,-1 0-2 0 0,1-1 0 0 0,-20-35 61 0 0,19 28-58 0 0,-12-19-3 0 0,10 24 0 0 0,2 0 0 0 0,-11-7 0 0 0,7-10 0 0 0,-10-1 0 0 0,1 10 0 0 0,-15-11 0 0 0,9 13 0 0 0,-25-13 64 0 0,23-9-64 0 0,-34-6 0 0 0,24-4 0 0 0,8 27 0 0 0,-25 1 0 0 0,47 13 0 0 0,-2 1 12 0 0,4 1 47 0 0,-1 0-20 0 0,2 0-105 0 0,-21 11-10 0 0,6-4 76 0 0,13-5 0 0 0,-4 16 0 0 0,-9 17 0 0 0,-3-13 0 0 0,5 8 0 0 0,11-7 0 0 0,-18 5 0 0 0,-7 4 0 0 0,-17-3 16 0 0,28-40 8 0 0,1 10-24 0 0,1-9 0 0 0,3-9 0 0 0,-4 5 0 0 0,20-6 0 0 0,-4 4 0 0 0,1 11 0 0 0,-6-55 64 0 0,-2 41-64 0 0,4-13 64 0 0,1 2-64 0 0,-9-6 0 0 0,-2 13 0 0 0,18-6 0 0 0,-12-3 0 0 0,6 26 0 0 0,-17-12 0 0 0,-2 3 0 0 0,-2 4 0 0 0,16-16 0 0 0,-4 5 0 0 0,9 19 0 0 0,1 1 0 0 0,0 0 0 0 0,0-1 0 0 0,0 1 0 0 0,0 0 0 0 0,0-1 0 0 0,1 1 0 0 0,-1 0 0 0 0,0 0 0 0 0,0-1 0 0 0,1 1 0 0 0,-1 0 0 0 0,1 0 0 0 0,-1-1 0 0 0,1 1 0 0 0,0 0 0 0 0,-1 0 0 0 0,1 0 0 0 0,0 0 0 0 0,0 0 0 0 0,0 0 0 0 0,0 0 0 0 0,0 0 0 0 0,0 0 0 0 0,0 1 0 0 0,0-1 0 0 0,0 0 0 0 0,0 0 0 0 0,0 1 0 0 0,0-1 0 0 0,1 1 0 0 0,-1-1 0 0 0,0 1 0 0 0,0 0 0 0 0,1-1 0 0 0,13-6 0 0 0,-4 3 0 0 0,-8 0 0 0 0,-2 2 0 0 0,2 1 0 0 0,-2-2 0 0 0,-2 1 0 0 0,-2 0 0 0 0,-2-9 0 0 0,6-6 0 0 0,-24-12 0 0 0,11 6 0 0 0,-11-14 0 0 0,15 21 0 0 0,-19-25-82 0 0,23 29 28 0 0,9-13-10 0 0,-3 21 64 0 0,-6-22 0 0 0,-4 10-53 0 0,7-33-22 0 0,-5 28 75 0 0,6 1-53 0 0,7-9 42 0 0,-5 8 11 0 0,3 9-28 0 0,0 7-66 0 0,2 3 72 0 0,26-4 129 0 0,34 6-213 0 0,-10 2 57 0 0,12-19 49 0 0,-24 17 32 0 0,27-21 32 0 0,-35 25 11 0 0,32 11-22 0 0,-14-9-53 0 0,-12-7 54 0 0,-15 8 31 0 0,5 4-32 0 0,-14 0 1 0 0,15 18-44 0 0,-23-14 54 0 0,10-9 0 0 0,9-16-53 0 0,-16 6 96 0 0,25-19-97 0 0,21-15-10 0 0,-35 21 0 0 0,21-17 64 0 0,61-34-64 0 0,-65 52 11 0 0,-15 3 42 0 0,-13 2-42 0 0,-10 9 32 0 0,40-27-33 0 0,-12 11-10 0 0,-29 15 11 0 0,21-12 42 0 0,-3 2-53 0 0,7-4 0 0 0,-24 15 11 0 0,-2 2 32 0 0,4 1-33 0 0,4 13-10 0 0,-9-9 0 0 0,0 13 0 0 0,7 5 0 0 0,-11-1 0 0 0,1-8 0 0 0,3-10 0 0 0,11 44 0 0 0,-12-41 0 0 0,0-2 0 0 0,36 35 0 0 0,-33-36 0 0 0,1-1 0 0 0,11 15 0 0 0,-3-2 0 0 0,21-2 0 0 0,-24-5 64 0 0,16 0-64 0 0,0 2 0 0 0,-15-9 0 0 0,-6-2 12 0 0,-1 2 52 0 0,-2-1 12 0 0,-1-1-73 0 0,1 1 0 0 0,0 0 0 0 0,0-1 0 0 0,0 1-1 0 0,-1 0 1 0 0,1 0 0 0 0,0 0 0 0 0,-1-1 0 0 0,1 1 0 0 0,-1 0-1 0 0,1 0 1 0 0,-1 0 0 0 0,1 0 0 0 0,-1 0 0 0 0,0 0 0 0 0,1 0-1 0 0,-1 0 1 0 0,0 0 0 0 0,0 0 0 0 0,0 1 0 0 0,0-1 0 0 0,0 0-1 0 0,0 0 1 0 0,0 0 0 0 0,0 0 0 0 0,0 0 0 0 0,0 0 0 0 0,-1 1-3 0 0,1-2 0 0 0,0 5 0 0 0,-1-1 0 0 0,-5 12 0 0 0,8-11 0 0 0,19 22 18 0 0,-9-1-52 0 0,19-10 25 0 0,0-1 26 0 0,-31-15 151 0 0,16 13 576 0 0,62 16-405 0 0,-68-25-270 0 0,-10-3 6 0 0,0-1-6 0 0,8 16 59 0 0,15 14-128 0 0,3-11 64 0 0,-25-18-11 0 0,0 4-42 0 0,1 0-11 0 0,-1 1 0 0 0,-1-1 0 0 0,0-1 0 0 0,2 2 0 0 0,0-2 0 0 0,1 0 0 0 0,1-1 0 0 0,1 1 0 0 0,0 0 0 0 0,0 0 0 0 0,0 0 0 0 0,0-1 0 0 0,26 15 0 0 0,-25-15 0 0 0,29 11 11 0 0,-34-14 42 0 0,-1 0 11 0 0,0 0 0 0 0,9 13 0 0 0,11 8-64 0 0,-6-10 0 0 0,-10-9 0 0 0,-3 12 0 0 0,-1-9 0 0 0,0 1 0 0 0,-5 5 0 0 0,5-6 0 0 0,2 0 0 0 0,0 8 0 0 0,-4 10 0 0 0,0-19 0 0 0,-1-2 0 0 0,2 2 0 0 0,-3-1 0 0 0,1-1 0 0 0,-1 1 0 0 0,0-1 0 0 0,0-1 0 0 0,1 1 0 0 0,-2 0 0 0 0,1-1 0 0 0,0 0 0 0 0,0 0 0 0 0,0 0 0 0 0,0-1 0 0 0,-1 1 0 0 0,1-1 0 0 0,0 0 0 0 0,-1 0 0 0 0,1-1 0 0 0,0 1 0 0 0,-3-2 0 0 0,-32 4 0 0 0,17 0 0 0 0,-26 1 0 0 0,-36 5 0 0 0,45-6 96 0 0,4 9-208 0 0,18-9 112 0 0,-6 11 363 0 0,-1-3-646 0 0,10-2 438 0 0,12-7-235 0 0,0 1 24 0 0,-27 17 109 0 0,21-10-53 0 0,1 1-64 0 0,-19 11 128 0 0,19-13-75 0 0,6-7-21 0 0,-2 1 22 0 0,-10 10 63 0 0,11-8-53 0 0,-13 7 0 0 0,-4 14 0 0 0,6-9 0 0 0,10-11 0 0 0,-14 31 0 0 0,5-13 0 0 0,-7 13 0 0 0,-5-4 0 0 0,8-20 0 0 0,2 14 0 0 0,13-22 0 0 0,1 0 0 0 0,0 0 0 0 0,0 32 0 0 0,9-10 0 0 0,-9-22 0 0 0,-1 2 0 0 0,-2-1 0 0 0,-27 28 0 0 0,0-20 0 0 0,29-12 0 0 0,0-1 0 0 0,0 1 0 0 0,-1 0 0 0 0,1-1 0 0 0,0 1 0 0 0,0 0 0 0 0,0 0 0 0 0,0 0 0 0 0,0 0 0 0 0,0 0 0 0 0,0 1 0 0 0,0-1 0 0 0,0 0 0 0 0,0 0 0 0 0,0 1 0 0 0,1-1 0 0 0,-1 0 0 0 0,1 1 0 0 0,-1-1 0 0 0,1 0 0 0 0,-1 1 0 0 0,1-1 0 0 0,0 1 0 0 0,0-1 0 0 0,0 1 0 0 0,0-1 0 0 0,0 1 0 0 0,0-1 0 0 0,0 1 0 0 0,0-1 0 0 0,0 1 0 0 0,14 16 0 0 0,-4-9-53 0 0,6 8 42 0 0,8 18 11 0 0,-26-18 0 0 0,3-13 0 0 0,-8 17 0 0 0,5-17 0 0 0,-1 0 0 0 0,-1 1 0 0 0,-15 20 0 0 0,2 13 0 0 0,-6-12 0 0 0,11-15 0 0 0,8-7 0 0 0,5 1 0 0 0,-17 22 0 0 0,1-3 0 0 0,13-20 0 0 0,7-6-1974 0 0,1-3-4277 0 0,-3 2-2819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54.0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102 1454 6272 0 0,'0'0'289'0'0,"0"0"-8"0"0,0 0-117 0 0,0 0 184 0 0,0 0 100 0 0,0 0 22 0 0,13 9 4610 0 0,36 4-1154 0 0,17-13-2237 0 0,-28-15-105 0 0,-13 6-1216 0 0,5-11-224 0 0,5-6 176 0 0,-34 26-240 0 0,-1 0 16 0 0,21-21 198 0 0,-19 17-270 0 0,33 3 152 0 0,-34 12 562 0 0,4-7-671 0 0,-1 0 10 0 0,12 7 435 0 0,-15-11-437 0 0,24 11 257 0 0,-6 7-184 0 0,-18-17-57 0 0,-1-1 7 0 0,0 0-2 0 0,20 6-197 0 0,20 30 432 0 0,29-15 85 0 0,-21 2-355 0 0,-28-19 247 0 0,9 17 8 0 0,-27-17-263 0 0,-1-2 1 0 0,29 20-44 0 0,-9-2 1 0 0,-20-19 32 0 0,1 3-22 0 0,2 0 35 0 0,11 6 272 0 0,-3 1-240 0 0,-11-10-45 0 0,2 1-33 0 0,1 1-10 0 0,22 13 128 0 0,-20-13-128 0 0,25 0 64 0 0,-8 1-64 0 0,35-1 256 0 0,-18-2-256 0 0,31-5 64 0 0,-45 4-64 0 0,3-4 0 0 0,-3 2 0 0 0,-6 1 0 0 0,12 8 0 0 0,-25-7 0 0 0,0 0 11 0 0,-2 0 32 0 0,1 0-22 0 0,-4 0 22 0 0,4 3-33 0 0,15 3-10 0 0,3 2 64 0 0,21 2 360 0 0,1-12-349 0 0,-21-1 42 0 0,15 2-117 0 0,-15-4 0 0 0,37-3 64 0 0,-43 0-64 0 0,4 6 0 0 0,-16 2 0 0 0,27-6 0 0 0,34-3 64 0 0,-30 9-64 0 0,5 11 64 0 0,-19-2-64 0 0,6 1 64 0 0,9 5-64 0 0,-33-12 0 0 0,-1 0 0 0 0,1 1 0 0 0,29 21 64 0 0,-28-22-64 0 0,0-1 0 0 0,-1 0 0 0 0,0 1 0 0 0,13 13 0 0 0,-12-12 0 0 0,43 2 0 0 0,-20-12 64 0 0,8-20-64 0 0,-35 23 11 0 0,-2 2 31 0 0,32-15-31 0 0,24-16-11 0 0,-36 21 0 0 0,-10-5 0 0 0,-10 13 0 0 0,5 1 0 0 0,0-2 0 0 0,26-12 0 0 0,-10 7 0 0 0,28-27 0 0 0,-5 23 72 0 0,-5-6-72 0 0,1 2 216 0 0,-13 3-305 0 0,-26 13 33 0 0,8-5 233 0 0,25-13-177 0 0,-14 11-19 0 0,-21 8-67 0 0,8-4 7 0 0,4-31 143 0 0,7 4-64 0 0,-11 20 75 0 0,7-25 53 0 0,-14 34-119 0 0,0-1 0 0 0,-1 1-1 0 0,1 0 1 0 0,0 0 0 0 0,-1-1 0 0 0,0 1 0 0 0,1 0 0 0 0,-1-1 0 0 0,0 1 0 0 0,0 0-1 0 0,0-1 1 0 0,-1 1 0 0 0,1 0 0 0 0,0-1 0 0 0,-1 1 0 0 0,0 0 0 0 0,1 0 0 0 0,-1-1-1 0 0,0 1 1 0 0,0 0 0 0 0,0 0 0 0 0,-1 0-9 0 0,-3-15 50 0 0,-1-18-39 0 0,7 34 31 0 0,-1-3-31 0 0,-16-39 0 0 0,6 17 42 0 0,6 15-53 0 0,6-12 0 0 0,0-23 0 0 0,8 7 0 0 0,-8 35 0 0 0,2 2 0 0 0,-3-8 0 0 0,16-22 0 0 0,-8 13 0 0 0,-7 15 0 0 0,1 0 0 0 0,-1-1 0 0 0,-1-35 0 0 0,-2 21 0 0 0,-23 6 0 0 0,20 12 0 0 0,0-1 0 0 0,1 0 0 0 0,-1-1 0 0 0,0 1 0 0 0,-24-2 0 0 0,-1 3 0 0 0,-11-15 0 0 0,33 16 0 0 0,0 0 0 0 0,-13-2 0 0 0,10-1 0 0 0,6 0 0 0 0,-22-25 0 0 0,15 13 0 0 0,10 11 0 0 0,-17-29 0 0 0,14 30 0 0 0,5-5 0 0 0,-6-9 0 0 0,-12 11 0 0 0,-12-9 0 0 0,28 13 0 0 0,-1 1 0 0 0,0 0 0 0 0,0 0 0 0 0,0 0 0 0 0,1 0 0 0 0,-1 0 0 0 0,0 1 0 0 0,0-1 0 0 0,0 0 0 0 0,0 1 0 0 0,0-1 0 0 0,-1 1 0 0 0,1 0 0 0 0,0 0 0 0 0,0 0 0 0 0,0 0 0 0 0,0 0 0 0 0,0 0 0 0 0,0 1 0 0 0,0-1 0 0 0,-1 1 0 0 0,-28 2 0 0 0,-2-3 0 0 0,-60 12 0 0 0,65-20 0 0 0,15-20-64 0 0,9-1 64 0 0,-2-3 0 0 0,1 16 0 0 0,4-4 0 0 0,-3 9 0 0 0,13-11 0 0 0,-8 21 0 0 0,-1 0 0 0 0,1 0 0 0 0,0 0 0 0 0,-1 1 0 0 0,1-1 0 0 0,0 0 0 0 0,-1-1 0 0 0,1 1 0 0 0,-1 0 0 0 0,0 0 0 0 0,1 0 0 0 0,-1 0 0 0 0,0 0 0 0 0,0 0 0 0 0,0 0 0 0 0,1 0 0 0 0,-1-1 0 0 0,0 1 0 0 0,-1 0 0 0 0,1 0 0 0 0,0 0 0 0 0,0 0 0 0 0,0 0 0 0 0,-1-1 0 0 0,1 1 0 0 0,0 0 0 0 0,-1 0 0 0 0,1 0 0 0 0,-1 0 0 0 0,0 0 0 0 0,0 0 0 0 0,-22-29 0 0 0,22 29 0 0 0,0 0 0 0 0,0 0 0 0 0,0 0 0 0 0,0 0 0 0 0,0 0 0 0 0,1 0 0 0 0,-1-1 0 0 0,0 1 0 0 0,1 0 0 0 0,-1-1 0 0 0,0 1 0 0 0,1 0 0 0 0,0-1 0 0 0,-1 1 0 0 0,1-1 0 0 0,0 1 0 0 0,0 0 0 0 0,0-1 0 0 0,0 1 0 0 0,0-1 0 0 0,0 1 0 0 0,0-1 0 0 0,0 1 0 0 0,0-1 0 0 0,1 0 0 0 0,-1-7 0 0 0,-14-6 0 0 0,-21-38 0 0 0,34 52 0 0 0,0-1 0 0 0,0 0 0 0 0,0 1 0 0 0,-1-1 0 0 0,1 1 0 0 0,0-1 0 0 0,-1 1 0 0 0,1 0 0 0 0,-1-1 0 0 0,1 1 0 0 0,-1 0 0 0 0,0 0 0 0 0,1 0 0 0 0,-1 0 0 0 0,0 1 0 0 0,0-1 0 0 0,0 0 0 0 0,1 1 0 0 0,-1-1 0 0 0,0 1 0 0 0,0 0 0 0 0,0 0 0 0 0,0-1 0 0 0,0 1 0 0 0,0 0 0 0 0,-2 1 0 0 0,-29-11 0 0 0,12-1 0 0 0,-6 9-41 0 0,5 6 18 0 0,-6-25 23 0 0,22-30 0 0 0,3 31 0 0 0,1 17 0 0 0,-12-26 0 0 0,12 25 0 0 0,-1 1 0 0 0,1-1 0 0 0,16-17-53 0 0,17 2 42 0 0,-3-2 11 0 0,-24 19 0 0 0,17-27 0 0 0,-7 7 0 0 0,-10 18 0 0 0,-2 1 0 0 0,-21-32 0 0 0,-21 20 0 0 0,3 7-64 0 0,27 1 55 0 0,-35 0-110 0 0,8 0 119 0 0,-4 4-64 0 0,-8-3 64 0 0,3 2 0 0 0,5 8 0 0 0,12-3-64 0 0,-36 10 53 0 0,38-1-42 0 0,3-2 53 0 0,18-6 0 0 0,0 2 0 0 0,-1-2 0 0 0,2 2 0 0 0,-2-2 0 0 0,-14-8 0 0 0,5 5 0 0 0,9-8 0 0 0,7 4 0 0 0,-4 2 0 0 0,5 0 12 0 0,-1 3 47 0 0,-12-12-162 0 0,-16-8-110 0 0,4 20 82 0 0,5-10 131 0 0,14 10 0 0 0,0 0 0 0 0,-42 10-64 0 0,21-1 64 0 0,-26 8 17 0 0,10 3 274 0 0,40-18-243 0 0,0 3-36 0 0,-2 0-12 0 0,1 0 0 0 0,-13 5 0 0 0,-9 10-464 0 0,1-14 464 0 0,-77 20 0 0 0,16-26 377 0 0,35 6-722 0 0,-7-8 740 0 0,17-2-366 0 0,11 4-29 0 0,22 2 0 0 0,1 0-21 0 0,-13-10-55 0 0,-6 8 173 0 0,18 1-97 0 0,4-2 0 0 0,-30-5 0 0 0,19 7 0 0 0,-5 2 0 0 0,-2-6 0 0 0,4 4 0 0 0,-2 5 0 0 0,14-6 0 0 0,-14-3 1 0 0,-15 12-195 0 0,12-2-549 0 0,-22 9 671 0 0,17-3 72 0 0,22-10 0 0 0,-19 12 0 0 0,20-10 0 0 0,1-1 0 0 0,-1 1 0 0 0,1-1 0 0 0,0 1 0 0 0,1-2 0 0 0,0 2 0 0 0,1-1 0 0 0,-13 38 0 0 0,-24 38 64 0 0,24-52-64 0 0,10 28-288 0 0,1-34 288 0 0,-2 43 0 0 0,5-60 0 0 0,-9 20 0 0 0,-20 23 216 0 0,6-27-421 0 0,12-5 278 0 0,-9 17-157 0 0,6-8 84 0 0,11-1 0 0 0,-13 5 0 0 0,16-26 11 0 0,47 32 42 0 0,-16 1-63 0 0,-17-25-33 0 0,-13-9 86 0 0,0 1-43 0 0,9 19 10 0 0,6-2-10 0 0,-13-15 0 0 0,5 29 0 0 0,-1 12 0 0 0,0-10 0 0 0,-5-32 0 0 0,5 28 0 0 0,0-7 0 0 0,-3-4 11 0 0,-4-16 32 0 0,-1 0-33 0 0,0 0-10 0 0,-1-1 0 0 0,-1 1 0 0 0,2-2 0 0 0,0 2 0 0 0,-1 1 0 0 0,0 1 0 0 0,-15 35 0 0 0,10-25 0 0 0,7-12 0 0 0,0 0 0 0 0,2 1 0 0 0,1-1 0 0 0,1-1 0 0 0,13 15 0 0 0,-15-15 0 0 0,0 2 0 0 0,0-1 0 0 0,-2 1 0 0 0,-1-3 11 0 0,0-1 32 0 0,-1 2-33 0 0,0 1-10 0 0,2 0 0 0 0,0-1 0 0 0,2 2 0 0 0,0-3 0 0 0,0 1 0 0 0,-6 15 0 0 0,-8 33 0 0 0,8-22 0 0 0,4-25 0 0 0,2 57 64 0 0,0-48-6431 0 0,-1-12 4346 0 0,1 4-6094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35.52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5 759 2304 0 0,'0'0'277'0'0,"0"0"325"0"0,0 0 138 0 0,0 0 26 0 0,0 0-40 0 0,0 0-208 0 0,0 0-94 0 0,0 0-21 0 0,0 0-15 0 0,0 0-50 0 0,0 0-18 0 0,0 0-6 0 0,0 0 2 0 0,0 0 17 0 0,0 0 10 0 0,0 0 1 0 0,0 0-10 0 0,0 0-39 0 0,0 0-20 0 0,0 0-3 0 0,0 0 6 0 0,0 0 29 0 0,0 0 12 0 0,17 0 2645 0 0,28 1-2016 0 0,8-3 898 0 0,-23-5-926 0 0,-22 5-855 0 0,-1 0-11 0 0,-2 1-33 0 0,23-14 782 0 0,-4-7-515 0 0,-22 20-281 0 0,-1 0 0 0 0,1 0 1 0 0,-1 0-1 0 0,1-1 1 0 0,-1 1-1 0 0,0 0 0 0 0,1-1 1 0 0,-1 1-1 0 0,0 0 0 0 0,-1-1 1 0 0,1 0-1 0 0,0 1 1 0 0,-1-1-1 0 0,0 1 0 0 0,1-1 1 0 0,-1 0-1 0 0,0 1 0 0 0,0-1 1 0 0,-1-1-8 0 0,1 3 58 0 0,2-3-46 0 0,-2 0 2 0 0,2 1 52 0 0,-1 2 1 0 0,13-8 256 0 0,4 5-113 0 0,2 15-156 0 0,-16-8-33 0 0,-2-1 11 0 0,0-1 1 0 0,0 1-1 0 0,0-1 0 0 0,0 0 1 0 0,0 1-1 0 0,0-1 0 0 0,0 0 1 0 0,1-1-1 0 0,-1 1 0 0 0,0 0 1 0 0,1-1-1 0 0,-1 1 0 0 0,1-1 1 0 0,-1 0-1 0 0,1 0 0 0 0,-1 0 1 0 0,0 0-1 0 0,1 0 0 0 0,-1 0 1 0 0,1 0-1 0 0,1-1-32 0 0,9 0 121 0 0,32-14 778 0 0,-10 4-633 0 0,-32 9-266 0 0,28-36 128 0 0,-14 16 128 0 0,0 4 96 0 0,16 6-226 0 0,-10 5-116 0 0,21 2 238 0 0,6-5-184 0 0,17-8 64 0 0,-29-2 224 0 0,-14 8-352 0 0,13-7 156 0 0,-29 8-216 0 0,-6 7 60 0 0,0-1 0 0 0,3-5 0 0 0,5-1 0 0 0,6-1 0 0 0,-2-3 0 0 0,-4-20 80 0 0,-4 13 0 0 0,-6 21-80 0 0,0 0 0 0 0,1-1 0 0 0,-1 1 0 0 0,0-1 0 0 0,0 1 0 0 0,0-1 0 0 0,1 1 0 0 0,-2 0 0 0 0,1-1 0 0 0,0 1 0 0 0,0-1 0 0 0,0 1 0 0 0,-1 0 0 0 0,1-1 0 0 0,-1 1 0 0 0,1 0 0 0 0,-1-1 0 0 0,1 1 0 0 0,-1 0 0 0 0,0-1 0 0 0,0 1 0 0 0,1 0 0 0 0,-1 0 0 0 0,0 0 0 0 0,0 0 0 0 0,-1-1 0 0 0,-8-7 0 0 0,0-5 0 0 0,-10-5 176 0 0,16 15-176 0 0,1 0 0 0 0,0 1 0 0 0,-14-22 175 0 0,16 25-110 0 0,-15-10-89 0 0,-8-5 24 0 0,-50 3 182 0 0,44 11-108 0 0,-5 1-74 0 0,8 7 0 0 0,15-3 0 0 0,9-4 0 0 0,-81-9 0 0 0,34-18 16 0 0,26 4 200 0 0,-33-13-141 0 0,55 34-32 0 0,1 0-33 0 0,0-2-10 0 0,0 2 0 0 0,-1-1 0 0 0,-33-8 0 0 0,0-9 78 0 0,3-2 52 0 0,6 12-130 0 0,24 10 0 0 0,-1 0 0 0 0,-16 11 0 0 0,-28 14 0 0 0,30-15 0 0 0,12-8 0 0 0,1-1 0 0 0,2 0-18 0 0,1 0-73 0 0,1-1-8 0 0,0 0 19 0 0,-4 0 64 0 0,-39-13 278 0 0,27 0-212 0 0,8-1-60 0 0,-1-9-73 0 0,9 23 136 0 0,0 0-22 0 0,0 0-128 0 0,0 0-11 0 0,0 0 40 0 0,0 0 116 0 0,0 0 18 0 0,0 0-27 0 0,0 0-98 0 0,0 0-9 0 0,0 0 26 0 0,0 0 63 0 0,-5 3-64 0 0,1 2 43 0 0,-8 28 0 0 0,-3 37 0 0 0,-1-3 0 0 0,10-9 182 0 0,-1-35-364 0 0,1-2 182 0 0,6 3 944 0 0,0-19-944 0 0,2 2 0 0 0,-2 1 0 0 0,0-2 0 0 0,0 1 0 0 0,2-1 0 0 0,1-1 0 0 0,-1 1 0 0 0,-1 0 0 0 0,28 36 307 0 0,-16-29-190 0 0,-8 1-117 0 0,4 0 11 0 0,3 8 234 0 0,-10-2-245 0 0,-2 3 0 0 0,0 2 0 0 0,-11 16 256 0 0,8-25-329 0 0,1 3 58 0 0,-5-2 79 0 0,4-10-49 0 0,3-5 54 0 0,0-2-1 0 0,0 0-4 0 0,0 1-10 0 0,-5 19-44 0 0,-2 11-10 0 0,6-25 0 0 0,2 0-14 0 0,3 36 268 0 0,-3-38-214 0 0,2 5 560 0 0,0-7-659 0 0,-2-1-245 0 0,-1-1-105 0 0,0 0-1761 0 0,0 0-6943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54.0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102 1454 6272 0 0,'0'0'289'0'0,"0"0"-8"0"0,0 0-117 0 0,0 0 184 0 0,0 0 100 0 0,0 0 22 0 0,13 9 4610 0 0,36 4-1154 0 0,17-13-2237 0 0,-28-15-105 0 0,-13 6-1216 0 0,5-11-224 0 0,5-6 176 0 0,-34 26-240 0 0,-1 0 16 0 0,21-21 198 0 0,-19 17-270 0 0,33 3 152 0 0,-34 12 562 0 0,4-7-671 0 0,-1 0 10 0 0,12 7 435 0 0,-15-11-437 0 0,24 11 257 0 0,-6 7-184 0 0,-18-17-57 0 0,-1-1 7 0 0,0 0-2 0 0,20 6-197 0 0,20 30 432 0 0,29-15 85 0 0,-21 2-355 0 0,-28-19 247 0 0,9 17 8 0 0,-27-17-263 0 0,-1-2 1 0 0,29 20-44 0 0,-9-2 1 0 0,-20-19 32 0 0,1 3-22 0 0,2 0 35 0 0,11 6 272 0 0,-3 1-240 0 0,-11-10-45 0 0,2 1-33 0 0,1 1-10 0 0,22 13 128 0 0,-20-13-128 0 0,25 0 64 0 0,-8 1-64 0 0,35-1 256 0 0,-18-2-256 0 0,31-5 64 0 0,-45 4-64 0 0,3-4 0 0 0,-3 2 0 0 0,-6 1 0 0 0,12 8 0 0 0,-25-7 0 0 0,0 0 11 0 0,-2 0 32 0 0,1 0-22 0 0,-4 0 22 0 0,4 3-33 0 0,15 3-10 0 0,3 2 64 0 0,21 2 360 0 0,1-12-349 0 0,-21-1 42 0 0,15 2-117 0 0,-15-4 0 0 0,37-3 64 0 0,-43 0-64 0 0,4 6 0 0 0,-16 2 0 0 0,27-6 0 0 0,34-3 64 0 0,-30 9-64 0 0,5 11 64 0 0,-19-2-64 0 0,6 1 64 0 0,9 5-64 0 0,-33-12 0 0 0,-1 0 0 0 0,1 1 0 0 0,29 21 64 0 0,-28-22-64 0 0,0-1 0 0 0,-1 0 0 0 0,0 1 0 0 0,13 13 0 0 0,-12-12 0 0 0,43 2 0 0 0,-20-12 64 0 0,8-20-64 0 0,-35 23 11 0 0,-2 2 31 0 0,32-15-31 0 0,24-16-11 0 0,-36 21 0 0 0,-10-5 0 0 0,-10 13 0 0 0,5 1 0 0 0,0-2 0 0 0,26-12 0 0 0,-10 7 0 0 0,28-27 0 0 0,-5 23 72 0 0,-5-6-72 0 0,1 2 216 0 0,-13 3-305 0 0,-26 13 33 0 0,8-5 233 0 0,25-13-177 0 0,-14 11-19 0 0,-21 8-67 0 0,8-4 7 0 0,4-31 143 0 0,7 4-64 0 0,-11 20 75 0 0,7-25 53 0 0,-14 34-119 0 0,0-1 0 0 0,-1 1-1 0 0,1 0 1 0 0,0 0 0 0 0,-1-1 0 0 0,0 1 0 0 0,1 0 0 0 0,-1-1 0 0 0,0 1 0 0 0,0 0-1 0 0,0-1 1 0 0,-1 1 0 0 0,1 0 0 0 0,0-1 0 0 0,-1 1 0 0 0,0 0 0 0 0,1 0 0 0 0,-1-1-1 0 0,0 1 1 0 0,0 0 0 0 0,0 0 0 0 0,-1 0-9 0 0,-3-15 50 0 0,-1-18-39 0 0,7 34 31 0 0,-1-3-31 0 0,-16-39 0 0 0,6 17 42 0 0,6 15-53 0 0,6-12 0 0 0,0-23 0 0 0,8 7 0 0 0,-8 35 0 0 0,2 2 0 0 0,-3-8 0 0 0,16-22 0 0 0,-8 13 0 0 0,-7 15 0 0 0,1 0 0 0 0,-1-1 0 0 0,-1-35 0 0 0,-2 21 0 0 0,-23 6 0 0 0,20 12 0 0 0,0-1 0 0 0,1 0 0 0 0,-1-1 0 0 0,0 1 0 0 0,-24-2 0 0 0,-1 3 0 0 0,-11-15 0 0 0,33 16 0 0 0,0 0 0 0 0,-13-2 0 0 0,10-1 0 0 0,6 0 0 0 0,-22-25 0 0 0,15 13 0 0 0,10 11 0 0 0,-17-29 0 0 0,14 30 0 0 0,5-5 0 0 0,-6-9 0 0 0,-12 11 0 0 0,-12-9 0 0 0,28 13 0 0 0,-1 1 0 0 0,0 0 0 0 0,0 0 0 0 0,0 0 0 0 0,1 0 0 0 0,-1 0 0 0 0,0 1 0 0 0,0-1 0 0 0,0 0 0 0 0,0 1 0 0 0,0-1 0 0 0,-1 1 0 0 0,1 0 0 0 0,0 0 0 0 0,0 0 0 0 0,0 0 0 0 0,0 0 0 0 0,0 0 0 0 0,0 1 0 0 0,0-1 0 0 0,-1 1 0 0 0,-28 2 0 0 0,-2-3 0 0 0,-60 12 0 0 0,65-20 0 0 0,15-20-64 0 0,9-1 64 0 0,-2-3 0 0 0,1 16 0 0 0,4-4 0 0 0,-3 9 0 0 0,13-11 0 0 0,-8 21 0 0 0,-1 0 0 0 0,1 0 0 0 0,0 0 0 0 0,-1 1 0 0 0,1-1 0 0 0,0 0 0 0 0,-1-1 0 0 0,1 1 0 0 0,-1 0 0 0 0,0 0 0 0 0,1 0 0 0 0,-1 0 0 0 0,0 0 0 0 0,0 0 0 0 0,0 0 0 0 0,1 0 0 0 0,-1-1 0 0 0,0 1 0 0 0,-1 0 0 0 0,1 0 0 0 0,0 0 0 0 0,0 0 0 0 0,0 0 0 0 0,-1-1 0 0 0,1 1 0 0 0,0 0 0 0 0,-1 0 0 0 0,1 0 0 0 0,-1 0 0 0 0,0 0 0 0 0,0 0 0 0 0,-22-29 0 0 0,22 29 0 0 0,0 0 0 0 0,0 0 0 0 0,0 0 0 0 0,0 0 0 0 0,0 0 0 0 0,1 0 0 0 0,-1-1 0 0 0,0 1 0 0 0,1 0 0 0 0,-1-1 0 0 0,0 1 0 0 0,1 0 0 0 0,0-1 0 0 0,-1 1 0 0 0,1-1 0 0 0,0 1 0 0 0,0 0 0 0 0,0-1 0 0 0,0 1 0 0 0,0-1 0 0 0,0 1 0 0 0,0-1 0 0 0,0 1 0 0 0,0-1 0 0 0,1 0 0 0 0,-1-7 0 0 0,-14-6 0 0 0,-21-38 0 0 0,34 52 0 0 0,0-1 0 0 0,0 0 0 0 0,0 1 0 0 0,-1-1 0 0 0,1 1 0 0 0,0-1 0 0 0,-1 1 0 0 0,1 0 0 0 0,-1-1 0 0 0,1 1 0 0 0,-1 0 0 0 0,0 0 0 0 0,1 0 0 0 0,-1 0 0 0 0,0 1 0 0 0,0-1 0 0 0,0 0 0 0 0,1 1 0 0 0,-1-1 0 0 0,0 1 0 0 0,0 0 0 0 0,0 0 0 0 0,0-1 0 0 0,0 1 0 0 0,0 0 0 0 0,-2 1 0 0 0,-29-11 0 0 0,12-1 0 0 0,-6 9-41 0 0,5 6 18 0 0,-6-25 23 0 0,22-30 0 0 0,3 31 0 0 0,1 17 0 0 0,-12-26 0 0 0,12 25 0 0 0,-1 1 0 0 0,1-1 0 0 0,16-17-53 0 0,17 2 42 0 0,-3-2 11 0 0,-24 19 0 0 0,17-27 0 0 0,-7 7 0 0 0,-10 18 0 0 0,-2 1 0 0 0,-21-32 0 0 0,-21 20 0 0 0,3 7-64 0 0,27 1 55 0 0,-35 0-110 0 0,8 0 119 0 0,-4 4-64 0 0,-8-3 64 0 0,3 2 0 0 0,5 8 0 0 0,12-3-64 0 0,-36 10 53 0 0,38-1-42 0 0,3-2 53 0 0,18-6 0 0 0,0 2 0 0 0,-1-2 0 0 0,2 2 0 0 0,-2-2 0 0 0,-14-8 0 0 0,5 5 0 0 0,9-8 0 0 0,7 4 0 0 0,-4 2 0 0 0,5 0 12 0 0,-1 3 47 0 0,-12-12-162 0 0,-16-8-110 0 0,4 20 82 0 0,5-10 131 0 0,14 10 0 0 0,0 0 0 0 0,-42 10-64 0 0,21-1 64 0 0,-26 8 17 0 0,10 3 274 0 0,40-18-243 0 0,0 3-36 0 0,-2 0-12 0 0,1 0 0 0 0,-13 5 0 0 0,-9 10-464 0 0,1-14 464 0 0,-77 20 0 0 0,16-26 377 0 0,35 6-722 0 0,-7-8 740 0 0,17-2-366 0 0,11 4-29 0 0,22 2 0 0 0,1 0-21 0 0,-13-10-55 0 0,-6 8 173 0 0,18 1-97 0 0,4-2 0 0 0,-30-5 0 0 0,19 7 0 0 0,-5 2 0 0 0,-2-6 0 0 0,4 4 0 0 0,-2 5 0 0 0,14-6 0 0 0,-14-3 1 0 0,-15 12-195 0 0,12-2-549 0 0,-22 9 671 0 0,17-3 72 0 0,22-10 0 0 0,-19 12 0 0 0,20-10 0 0 0,1-1 0 0 0,-1 1 0 0 0,1-1 0 0 0,0 1 0 0 0,1-2 0 0 0,0 2 0 0 0,1-1 0 0 0,-13 38 0 0 0,-24 38 64 0 0,24-52-64 0 0,10 28-288 0 0,1-34 288 0 0,-2 43 0 0 0,5-60 0 0 0,-9 20 0 0 0,-20 23 216 0 0,6-27-421 0 0,12-5 278 0 0,-9 17-157 0 0,6-8 84 0 0,11-1 0 0 0,-13 5 0 0 0,16-26 11 0 0,47 32 42 0 0,-16 1-63 0 0,-17-25-33 0 0,-13-9 86 0 0,0 1-43 0 0,9 19 10 0 0,6-2-10 0 0,-13-15 0 0 0,5 29 0 0 0,-1 12 0 0 0,0-10 0 0 0,-5-32 0 0 0,5 28 0 0 0,0-7 0 0 0,-3-4 11 0 0,-4-16 32 0 0,-1 0-33 0 0,0 0-10 0 0,-1-1 0 0 0,-1 1 0 0 0,2-2 0 0 0,0 2 0 0 0,-1 1 0 0 0,0 1 0 0 0,-15 35 0 0 0,10-25 0 0 0,7-12 0 0 0,0 0 0 0 0,2 1 0 0 0,1-1 0 0 0,1-1 0 0 0,13 15 0 0 0,-15-15 0 0 0,0 2 0 0 0,0-1 0 0 0,-2 1 0 0 0,-1-3 11 0 0,0-1 32 0 0,-1 2-33 0 0,0 1-10 0 0,2 0 0 0 0,0-1 0 0 0,2 2 0 0 0,0-3 0 0 0,0 1 0 0 0,-6 15 0 0 0,-8 33 0 0 0,8-22 0 0 0,4-25 0 0 0,2 57 64 0 0,0-48-6431 0 0,-1-12 4346 0 0,1 4-6094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35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750 1154 1840 0 0,'0'0'83'0'0,"0"0"213"0"0,0 0 854 0 0,0 0 376 0 0,0 0 69 0 0,0 0-135 0 0,0 0-641 0 0,0 0-283 0 0,0 0-59 0 0,0 0-23 0 0,0 0-52 0 0,0 0-18 0 0,0 0-6 0 0,14-8 3600 0 0,-12 6-3948 0 0,1-2 7 0 0,-3 4 163 0 0,9-21 2401 0 0,19 0-1262 0 0,-27 20-1205 0 0,-1 1 2 0 0,20-6 1024 0 0,-19 6-944 0 0,8-6 0 0 0,6 4 16 0 0,-1-6-370 0 0,0-14 546 0 0,-14 20-387 0 0,1-27 448 0 0,-2 23-81 0 0,1 5-387 0 0,0 0-1 0 0,0 0 0 0 0,0 0 1 0 0,-1-1-1 0 0,1 1 0 0 0,0 0 1 0 0,0 0-1 0 0,-1 0 0 0 0,1 0 1 0 0,0 0-1 0 0,-1 0 0 0 0,1 0 1 0 0,-1 0-1 0 0,1 0 1 0 0,-1 0-1 0 0,0 0 0 0 0,1 0 1 0 0,-1 1-1 0 0,0-1 0 0 0,0 0 1 0 0,0 0-1 0 0,1 1 0 0 0,-1-1 1 0 0,0 0-1 0 0,0 1 0 0 0,0-1 1 0 0,-1 0-1 0 0,-34-22 624 0 0,11 2-88 0 0,8 1 154 0 0,-5-3 198 0 0,24 15-824 0 0,6-7 27 0 0,-12-22 80 0 0,3 14-33 0 0,1 19-138 0 0,-2-1 0 0 0,-6-17 124 0 0,-6-3 24 0 0,-9-12 58 0 0,23 37-140 0 0,-1-1 1 0 0,-1-2-16 0 0,-32-36 79 0 0,4 16-66 0 0,25 4 54 0 0,-10 0-54 0 0,6 10-54 0 0,11 6-10 0 0,-3-1 0 0 0,2 1 0 0 0,-5-24 200 0 0,2-9-200 0 0,-4 11 11 0 0,-1 12 42 0 0,1 8-53 0 0,-3-25 11 0 0,8 28 31 0 0,0-18-31 0 0,-18 0-11 0 0,15 15 0 0 0,-3-22 0 0 0,7 22 0 0 0,0 0 0 0 0,-9-26 0 0 0,4 14 0 0 0,-7-27 64 0 0,9 39-64 0 0,1 0 0 0 0,0 1 0 0 0,0-1 0 0 0,0 0 0 0 0,1 0 0 0 0,0 0 0 0 0,-1 0 0 0 0,2 0 0 0 0,-1-1 0 0 0,1 1 0 0 0,0 0 0 0 0,0-5 0 0 0,-12-23 0 0 0,7-5 13 0 0,-2 22-19 0 0,-2-16-219 0 0,1 12 139 0 0,6 18 86 0 0,0 1 0 0 0,1 1 0 0 0,-1-1 0 0 0,1 0 0 0 0,0 0 0 0 0,0 0 0 0 0,0 0 0 0 0,-1 0 0 0 0,1 0 0 0 0,0 0 0 0 0,0 0 0 0 0,0-1 0 0 0,0 1 0 0 0,1 0 0 0 0,-1-1 0 0 0,0 1 0 0 0,1 0 0 0 0,-1-1 0 0 0,0 1 0 0 0,1-1 0 0 0,0 1 0 0 0,-1-1 0 0 0,1 1 0 0 0,0-2 0 0 0,-5-11 0 0 0,-31-4 128 0 0,13 4-128 0 0,-4 10-152 0 0,18 12 152 0 0,-7 11 54 0 0,-6-7-108 0 0,21-12 54 0 0,-2 1 7 0 0,0-1 0 0 0,-1 1-1 0 0,1-1 1 0 0,0 1 0 0 0,0 0 0 0 0,-1 0-1 0 0,1 1 1 0 0,0-1 0 0 0,0 0 0 0 0,1 1-1 0 0,-1 0 1 0 0,0 0 0 0 0,0 0-1 0 0,1 0 1 0 0,-1 0 0 0 0,1 0 0 0 0,0 1-1 0 0,-1-1 1 0 0,1 2-7 0 0,1-4 0 0 0,-11 14 0 0 0,11-8-10 0 0,1 0-33 0 0,0 0 32 0 0,0-3 11 0 0,0 0 0 0 0,-1 0 0 0 0,1 0 0 0 0,-1 0 0 0 0,0 0 0 0 0,0 0 0 0 0,0 0 0 0 0,0 0 0 0 0,0 0 0 0 0,-1 0 0 0 0,1 0 0 0 0,-1-1 0 0 0,0 1 0 0 0,0 0 0 0 0,0-1 0 0 0,0 0 0 0 0,0 1 0 0 0,-1-1 0 0 0,1 0 0 0 0,-1 0 0 0 0,0 0 0 0 0,-1 0 0 0 0,1 0 0 0 0,-11 26 0 0 0,-17 18 0 0 0,19-16 0 0 0,-26 23 0 0 0,20-24 0 0 0,1-12 0 0 0,-3 8 54 0 0,16-22-44 0 0,2 0-10 0 0,-34 34 0 0 0,24-16 0 0 0,11-15 0 0 0,2-2 0 0 0,0 0 0 0 0,-1 2 0 0 0,0-1 0 0 0,0 0 0 0 0,0 0 0 0 0,1 0 0 0 0,-1 0-10 0 0,1-4-33 0 0,0 3 32 0 0,0 2 11 0 0,-1-1 0 0 0,5 22 0 0 0,4-10 0 0 0,3 4 0 0 0,26 0 0 0 0,-34-18 0 0 0,22 15 0 0 0,-15-8 64 0 0,9 4 0 0 0,-8 3 12 0 0,-7-5 48 0 0,4 0-7 0 0,15 23-42 0 0,21 9-75 0 0,-44-41 11 0 0,17 19 42 0 0,-1-1-53 0 0,-14-17 0 0 0,-1 1 0 0 0,-2-2 11 0 0,5 13 42 0 0,-3 7-53 0 0,1-7 0 0 0,-4 8 0 0 0,3-6 0 0 0,4 4 0 0 0,-3-6 0 0 0,-1-13 0 0 0,29 32 0 0 0,-27-34 0 0 0,39-2 0 0 0,-29-2 0 0 0,10 7 11 0 0,34-4 314 0 0,-34 7-314 0 0,-18-4 31 0 0,17 14-31 0 0,-20-13 0 0 0,1 20 106 0 0,13 0-117 0 0,-9-3 0 0 0,-12-17 0 0 0,9 8 0 0 0,0-4 0 0 0,55 23 75 0 0,-43-19 42 0 0,29-6-42 0 0,-33-2-22 0 0,17-4 11 0 0,-1-13 0 0 0,-27 11-53 0 0,5 0 234 0 0,-7 2-268 0 0,4-2 945 0 0,1 2-3362 0 0,3-2-5859 0 0,-8 2 4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35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750 1154 1840 0 0,'0'0'83'0'0,"0"0"213"0"0,0 0 854 0 0,0 0 376 0 0,0 0 69 0 0,0 0-135 0 0,0 0-641 0 0,0 0-283 0 0,0 0-59 0 0,0 0-23 0 0,0 0-52 0 0,0 0-18 0 0,0 0-6 0 0,14-8 3600 0 0,-12 6-3948 0 0,1-2 7 0 0,-3 4 163 0 0,9-21 2401 0 0,19 0-1262 0 0,-27 20-1205 0 0,-1 1 2 0 0,20-6 1024 0 0,-19 6-944 0 0,8-6 0 0 0,6 4 16 0 0,-1-6-370 0 0,0-14 546 0 0,-14 20-387 0 0,1-27 448 0 0,-2 23-81 0 0,1 5-387 0 0,0 0-1 0 0,0 0 0 0 0,0 0 1 0 0,-1-1-1 0 0,1 1 0 0 0,0 0 1 0 0,0 0-1 0 0,-1 0 0 0 0,1 0 1 0 0,0 0-1 0 0,-1 0 0 0 0,1 0 1 0 0,-1 0-1 0 0,1 0 1 0 0,-1 0-1 0 0,0 0 0 0 0,1 0 1 0 0,-1 1-1 0 0,0-1 0 0 0,0 0 1 0 0,0 0-1 0 0,1 1 0 0 0,-1-1 1 0 0,0 0-1 0 0,0 1 0 0 0,0-1 1 0 0,-1 0-1 0 0,-34-22 624 0 0,11 2-88 0 0,8 1 154 0 0,-5-3 198 0 0,24 15-824 0 0,6-7 27 0 0,-12-22 80 0 0,3 14-33 0 0,1 19-138 0 0,-2-1 0 0 0,-6-17 124 0 0,-6-3 24 0 0,-9-12 58 0 0,23 37-140 0 0,-1-1 1 0 0,-1-2-16 0 0,-32-36 79 0 0,4 16-66 0 0,25 4 54 0 0,-10 0-54 0 0,6 10-54 0 0,11 6-10 0 0,-3-1 0 0 0,2 1 0 0 0,-5-24 200 0 0,2-9-200 0 0,-4 11 11 0 0,-1 12 42 0 0,1 8-53 0 0,-3-25 11 0 0,8 28 31 0 0,0-18-31 0 0,-18 0-11 0 0,15 15 0 0 0,-3-22 0 0 0,7 22 0 0 0,0 0 0 0 0,-9-26 0 0 0,4 14 0 0 0,-7-27 64 0 0,9 39-64 0 0,1 0 0 0 0,0 1 0 0 0,0-1 0 0 0,0 0 0 0 0,1 0 0 0 0,0 0 0 0 0,-1 0 0 0 0,2 0 0 0 0,-1-1 0 0 0,1 1 0 0 0,0 0 0 0 0,0-5 0 0 0,-12-23 0 0 0,7-5 13 0 0,-2 22-19 0 0,-2-16-219 0 0,1 12 139 0 0,6 18 86 0 0,0 1 0 0 0,1 1 0 0 0,-1-1 0 0 0,1 0 0 0 0,0 0 0 0 0,0 0 0 0 0,0 0 0 0 0,-1 0 0 0 0,1 0 0 0 0,0 0 0 0 0,0 0 0 0 0,0-1 0 0 0,0 1 0 0 0,1 0 0 0 0,-1-1 0 0 0,0 1 0 0 0,1 0 0 0 0,-1-1 0 0 0,0 1 0 0 0,1-1 0 0 0,0 1 0 0 0,-1-1 0 0 0,1 1 0 0 0,0-2 0 0 0,-5-11 0 0 0,-31-4 128 0 0,13 4-128 0 0,-4 10-152 0 0,18 12 152 0 0,-7 11 54 0 0,-6-7-108 0 0,21-12 54 0 0,-2 1 7 0 0,0-1 0 0 0,-1 1-1 0 0,1-1 1 0 0,0 1 0 0 0,0 0 0 0 0,-1 0-1 0 0,1 1 1 0 0,0-1 0 0 0,0 0 0 0 0,1 1-1 0 0,-1 0 1 0 0,0 0 0 0 0,0 0-1 0 0,1 0 1 0 0,-1 0 0 0 0,1 0 0 0 0,0 1-1 0 0,-1-1 1 0 0,1 2-7 0 0,1-4 0 0 0,-11 14 0 0 0,11-8-10 0 0,1 0-33 0 0,0 0 32 0 0,0-3 11 0 0,0 0 0 0 0,-1 0 0 0 0,1 0 0 0 0,-1 0 0 0 0,0 0 0 0 0,0 0 0 0 0,0 0 0 0 0,0 0 0 0 0,0 0 0 0 0,-1 0 0 0 0,1 0 0 0 0,-1-1 0 0 0,0 1 0 0 0,0 0 0 0 0,0-1 0 0 0,0 0 0 0 0,0 1 0 0 0,-1-1 0 0 0,1 0 0 0 0,-1 0 0 0 0,0 0 0 0 0,-1 0 0 0 0,1 0 0 0 0,-11 26 0 0 0,-17 18 0 0 0,19-16 0 0 0,-26 23 0 0 0,20-24 0 0 0,1-12 0 0 0,-3 8 54 0 0,16-22-44 0 0,2 0-10 0 0,-34 34 0 0 0,24-16 0 0 0,11-15 0 0 0,2-2 0 0 0,0 0 0 0 0,-1 2 0 0 0,0-1 0 0 0,0 0 0 0 0,0 0 0 0 0,1 0 0 0 0,-1 0-10 0 0,1-4-33 0 0,0 3 32 0 0,0 2 11 0 0,-1-1 0 0 0,5 22 0 0 0,4-10 0 0 0,3 4 0 0 0,26 0 0 0 0,-34-18 0 0 0,22 15 0 0 0,-15-8 64 0 0,9 4 0 0 0,-8 3 12 0 0,-7-5 48 0 0,4 0-7 0 0,15 23-42 0 0,21 9-75 0 0,-44-41 11 0 0,17 19 42 0 0,-1-1-53 0 0,-14-17 0 0 0,-1 1 0 0 0,-2-2 11 0 0,5 13 42 0 0,-3 7-53 0 0,1-7 0 0 0,-4 8 0 0 0,3-6 0 0 0,4 4 0 0 0,-3-6 0 0 0,-1-13 0 0 0,29 32 0 0 0,-27-34 0 0 0,39-2 0 0 0,-29-2 0 0 0,10 7 11 0 0,34-4 314 0 0,-34 7-314 0 0,-18-4 31 0 0,17 14-31 0 0,-20-13 0 0 0,1 20 106 0 0,13 0-117 0 0,-9-3 0 0 0,-12-17 0 0 0,9 8 0 0 0,0-4 0 0 0,55 23 75 0 0,-43-19 42 0 0,29-6-42 0 0,-33-2-22 0 0,17-4 11 0 0,-1-13 0 0 0,-27 11-53 0 0,5 0 234 0 0,-7 2-268 0 0,4-2 945 0 0,1 2-3362 0 0,3-2-5859 0 0,-8 2 4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22.96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0 926 4608 0 0,'0'0'353'0'0,"1"0"-231"0"0,0 0 14 0 0,0 0 499 0 0,-1 0 219 0 0,24 2 7654 0 0,-8-4-3759 0 0,-16 2-4532 0 0,0 0-8 0 0,15 6 591 0 0,28-3-67 0 0,4 1 22 0 0,-17 6-451 0 0,-30-10-240 0 0,10 6 128 0 0,111-18 600 0 0,-60 14-792 0 0,-24-15 11 0 0,13-10 114 0 0,-44 21-125 0 0,-1 2 0 0 0,-2 0 11 0 0,-1 0 32 0 0,20 2-17 0 0,-20-2 49 0 0,19 0-83 0 0,-15-1-3 0 0,0 0 11 0 0,0 1 0 0 0,32 9 128 0 0,-35-9-138 0 0,18-9 31 0 0,-18 9 8 0 0,0 0-28 0 0,0 0 0 0 0,0-1 0 0 0,-1 1 0 0 0,1-1 0 0 0,0 0 0 0 0,-1 0 0 0 0,1 1 0 0 0,-1-2-1 0 0,1 1 1 0 0,-1 0 0 0 0,1 0 0 0 0,-1-1 0 0 0,0 0 0 0 0,1 1 0 0 0,-1-1 0 0 0,0 0 0 0 0,0 0 0 0 0,0 0 0 0 0,0-2-1 0 0,-1 4-2 0 0,24-21 2 0 0,2-2 0 0 0,-25 19 0 0 0,-1 0 0 0 0,2 2 0 0 0,0-2 0 0 0,4-9 0 0 0,13-1 0 0 0,-14 11 0 0 0,14-11 0 0 0,-6 12 0 0 0,0-3 0 0 0,-6 4 0 0 0,0 2 0 0 0,-2 1 0 0 0,0 1 0 0 0,-1 1 0 0 0,0 0 0 0 0,0 1 0 0 0,15 33 0 0 0,-19-36 0 0 0,1 18 0 0 0,-1-1 0 0 0,1-15 0 0 0,3 0 0 0 0,-1 0 0 0 0,-1 0 0 0 0,25 7 0 0 0,-13-11 0 0 0,3-9 0 0 0,6-1 0 0 0,22-21 0 0 0,-11 12 0 0 0,-16 10 0 0 0,16-1 0 0 0,51-5 0 0 0,-79 13 0 0 0,36-4 0 0 0,-36 6 11 0 0,-1 0 42 0 0,18 10 86 0 0,20 16 138 0 0,-11-14-277 0 0,-29-10 0 0 0,-2-2 11 0 0,9 4 53 0 0,12-6-11 0 0,7-6 11 0 0,-2-5-64 0 0,-22 11 0 0 0,-1 1 0 0 0,-1-2 0 0 0,-2 1 11 0 0,39-23 106 0 0,-20-12 11 0 0,-20 33-128 0 0,1 1 0 0 0,12-33 0 0 0,2 19 0 0 0,-11 14 0 0 0,-2-1 0 0 0,1 0 11 0 0,15-17 125 0 0,-18 20-93 0 0,15-15-22 0 0,-15 15 22 0 0,0-2-33 0 0,14-11 54 0 0,-6 1-64 0 0,19-17 0 0 0,8-10 128 0 0,-22 27-128 0 0,20-19 64 0 0,-20 14-85 0 0,-14 18-80 0 0,0 0-1 0 0,0 0 44 0 0,0 0 143 0 0,0 0 15 0 0,0 0-13 0 0,14-18-99 0 0,-12 15 38 0 0,-1 3-2 0 0,-1 0-128 0 0,0 0-18 0 0,0 0 43 0 0,-19-11 532 0 0,9-4-429 0 0,-21 0-24 0 0,-16-4 131 0 0,28 14-54 0 0,1-7-23 0 0,15 11-33 0 0,-7-13 150 0 0,-4 4-97 0 0,7-6-20 0 0,2-26 137 0 0,1 31-116 0 0,12-28-75 0 0,-7 33 0 0 0,-4-24 0 0 0,1 27 0 0 0,-1-25 0 0 0,-3 3 0 0 0,-6 10 0 0 0,-13-8 0 0 0,10 18 0 0 0,-24-3 0 0 0,-20 6 0 0 0,37-5 0 0 0,-9-5 0 0 0,26 12 0 0 0,-13 0 0 0 0,13 2 0 0 0,-2 2 0 0 0,1-1 0 0 0,-11 7 0 0 0,14-6 0 0 0,-17 27 0 0 0,16-28 0 0 0,-4 12 0 0 0,1-11 0 0 0,-22 9 0 0 0,-2-11 0 0 0,23-4 0 0 0,4 2 0 0 0,1 0 0 0 0,-2 0 0 0 0,1 0 0 0 0,-51 0 0 0 0,12-1 0 0 0,27 6 0 0 0,-10-1 0 0 0,-28-8 0 0 0,-3-6 0 0 0,34 12 0 0 0,14-1 0 0 0,-3-7 0 0 0,0-4 0 0 0,-1-8 0 0 0,-7-9 0 0 0,8 4 0 0 0,5-9 0 0 0,-10 5 0 0 0,13 25 0 0 0,-41-17 0 0 0,7 36-72 0 0,26-13 72 0 0,-7 11-64 0 0,-21 12 64 0 0,2-9 0 0 0,33-17 0 0 0,-15 22 0 0 0,18-38 0 0 0,10 1 0 0 0,-13-14 0 0 0,5 11 0 0 0,-3 1 0 0 0,1 12 0 0 0,-17 1 0 0 0,-5 10 0 0 0,11-1 0 0 0,7-2 0 0 0,2 0 0 0 0,-20 15-64 0 0,20-16 64 0 0,1 2 0 0 0,0-2 0 0 0,-32 31 0 0 0,26-30 0 0 0,-6 13 0 0 0,13-14 0 0 0,6 40 0 0 0,-5-41 0 0 0,0 0 0 0 0,0 0 0 0 0,-1 0 0 0 0,1 0 0 0 0,-1 0 0 0 0,1 0 0 0 0,-1 0 0 0 0,1 0 0 0 0,-1-1 0 0 0,0 1 0 0 0,0-1 0 0 0,0 1 0 0 0,0-1 0 0 0,0 0 0 0 0,0 0 0 0 0,0 0 0 0 0,-1 0 0 0 0,1 0 0 0 0,0 0 0 0 0,-5 2 0 0 0,-21 14 0 0 0,1-13 0 0 0,23-4 0 0 0,1 2 0 0 0,-1-2 0 0 0,1-2 0 0 0,1 2 0 0 0,-9-4 0 0 0,5 4 0 0 0,2 4 0 0 0,-6 20 0 0 0,6-6 0 0 0,10 32 54 0 0,-3-26 20 0 0,-3-11-74 0 0,0-7 0 0 0,-3-1 0 0 0,-3 21 147 0 0,-12 10 98 0 0,9-14-257 0 0,7-17-36 0 0,-1-1 36 0 0,-6 14 12 0 0,2-4 0 0 0,-5 6 54 0 0,11-9-22 0 0,4 24 317 0 0,-2 3-160 0 0,-1-34-168 0 0,-1-3 81 0 0,2 0-2 0 0,0 3-48 0 0,-1-3-146 0 0,0 0-14 0 0,2 6 27 0 0,-1-2 65 0 0,-2 1 16 0 0,-1-1 15 0 0,2-4 55 0 0,-8 22 5 0 0,-3-5-147 0 0,-12 15 72 0 0,21-20 0 0 0,1-9 0 0 0,-16 31 0 0 0,1 7 64 0 0,14-37-64 0 0,-15 46 0 0 0,12-35 0 0 0,-2-3 64 0 0,-2 2-64 0 0,-1-2 0 0 0,1 8 0 0 0,-3-1 11 0 0,12-19 42 0 0,0-1-136 0 0,7-5-1551 0 0,-3 1 647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22.96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0 926 4608 0 0,'0'0'353'0'0,"1"0"-231"0"0,0 0 14 0 0,0 0 499 0 0,-1 0 219 0 0,24 2 7654 0 0,-8-4-3759 0 0,-16 2-4532 0 0,0 0-8 0 0,15 6 591 0 0,28-3-67 0 0,4 1 22 0 0,-17 6-451 0 0,-30-10-240 0 0,10 6 128 0 0,111-18 600 0 0,-60 14-792 0 0,-24-15 11 0 0,13-10 114 0 0,-44 21-125 0 0,-1 2 0 0 0,-2 0 11 0 0,-1 0 32 0 0,20 2-17 0 0,-20-2 49 0 0,19 0-83 0 0,-15-1-3 0 0,0 0 11 0 0,0 1 0 0 0,32 9 128 0 0,-35-9-138 0 0,18-9 31 0 0,-18 9 8 0 0,0 0-28 0 0,0 0 0 0 0,0-1 0 0 0,-1 1 0 0 0,1-1 0 0 0,0 0 0 0 0,-1 0 0 0 0,1 1 0 0 0,-1-2-1 0 0,1 1 1 0 0,-1 0 0 0 0,1 0 0 0 0,-1-1 0 0 0,0 0 0 0 0,1 1 0 0 0,-1-1 0 0 0,0 0 0 0 0,0 0 0 0 0,0 0 0 0 0,0-2-1 0 0,-1 4-2 0 0,24-21 2 0 0,2-2 0 0 0,-25 19 0 0 0,-1 0 0 0 0,2 2 0 0 0,0-2 0 0 0,4-9 0 0 0,13-1 0 0 0,-14 11 0 0 0,14-11 0 0 0,-6 12 0 0 0,0-3 0 0 0,-6 4 0 0 0,0 2 0 0 0,-2 1 0 0 0,0 1 0 0 0,-1 1 0 0 0,0 0 0 0 0,0 1 0 0 0,15 33 0 0 0,-19-36 0 0 0,1 18 0 0 0,-1-1 0 0 0,1-15 0 0 0,3 0 0 0 0,-1 0 0 0 0,-1 0 0 0 0,25 7 0 0 0,-13-11 0 0 0,3-9 0 0 0,6-1 0 0 0,22-21 0 0 0,-11 12 0 0 0,-16 10 0 0 0,16-1 0 0 0,51-5 0 0 0,-79 13 0 0 0,36-4 0 0 0,-36 6 11 0 0,-1 0 42 0 0,18 10 86 0 0,20 16 138 0 0,-11-14-277 0 0,-29-10 0 0 0,-2-2 11 0 0,9 4 53 0 0,12-6-11 0 0,7-6 11 0 0,-2-5-64 0 0,-22 11 0 0 0,-1 1 0 0 0,-1-2 0 0 0,-2 1 11 0 0,39-23 106 0 0,-20-12 11 0 0,-20 33-128 0 0,1 1 0 0 0,12-33 0 0 0,2 19 0 0 0,-11 14 0 0 0,-2-1 0 0 0,1 0 11 0 0,15-17 125 0 0,-18 20-93 0 0,15-15-22 0 0,-15 15 22 0 0,0-2-33 0 0,14-11 54 0 0,-6 1-64 0 0,19-17 0 0 0,8-10 128 0 0,-22 27-128 0 0,20-19 64 0 0,-20 14-85 0 0,-14 18-80 0 0,0 0-1 0 0,0 0 44 0 0,0 0 143 0 0,0 0 15 0 0,0 0-13 0 0,14-18-99 0 0,-12 15 38 0 0,-1 3-2 0 0,-1 0-128 0 0,0 0-18 0 0,0 0 43 0 0,-19-11 532 0 0,9-4-429 0 0,-21 0-24 0 0,-16-4 131 0 0,28 14-54 0 0,1-7-23 0 0,15 11-33 0 0,-7-13 150 0 0,-4 4-97 0 0,7-6-20 0 0,2-26 137 0 0,1 31-116 0 0,12-28-75 0 0,-7 33 0 0 0,-4-24 0 0 0,1 27 0 0 0,-1-25 0 0 0,-3 3 0 0 0,-6 10 0 0 0,-13-8 0 0 0,10 18 0 0 0,-24-3 0 0 0,-20 6 0 0 0,37-5 0 0 0,-9-5 0 0 0,26 12 0 0 0,-13 0 0 0 0,13 2 0 0 0,-2 2 0 0 0,1-1 0 0 0,-11 7 0 0 0,14-6 0 0 0,-17 27 0 0 0,16-28 0 0 0,-4 12 0 0 0,1-11 0 0 0,-22 9 0 0 0,-2-11 0 0 0,23-4 0 0 0,4 2 0 0 0,1 0 0 0 0,-2 0 0 0 0,1 0 0 0 0,-51 0 0 0 0,12-1 0 0 0,27 6 0 0 0,-10-1 0 0 0,-28-8 0 0 0,-3-6 0 0 0,34 12 0 0 0,14-1 0 0 0,-3-7 0 0 0,0-4 0 0 0,-1-8 0 0 0,-7-9 0 0 0,8 4 0 0 0,5-9 0 0 0,-10 5 0 0 0,13 25 0 0 0,-41-17 0 0 0,7 36-72 0 0,26-13 72 0 0,-7 11-64 0 0,-21 12 64 0 0,2-9 0 0 0,33-17 0 0 0,-15 22 0 0 0,18-38 0 0 0,10 1 0 0 0,-13-14 0 0 0,5 11 0 0 0,-3 1 0 0 0,1 12 0 0 0,-17 1 0 0 0,-5 10 0 0 0,11-1 0 0 0,7-2 0 0 0,2 0 0 0 0,-20 15-64 0 0,20-16 64 0 0,1 2 0 0 0,0-2 0 0 0,-32 31 0 0 0,26-30 0 0 0,-6 13 0 0 0,13-14 0 0 0,6 40 0 0 0,-5-41 0 0 0,0 0 0 0 0,0 0 0 0 0,-1 0 0 0 0,1 0 0 0 0,-1 0 0 0 0,1 0 0 0 0,-1 0 0 0 0,1 0 0 0 0,-1-1 0 0 0,0 1 0 0 0,0-1 0 0 0,0 1 0 0 0,0-1 0 0 0,0 0 0 0 0,0 0 0 0 0,0 0 0 0 0,-1 0 0 0 0,1 0 0 0 0,0 0 0 0 0,-5 2 0 0 0,-21 14 0 0 0,1-13 0 0 0,23-4 0 0 0,1 2 0 0 0,-1-2 0 0 0,1-2 0 0 0,1 2 0 0 0,-9-4 0 0 0,5 4 0 0 0,2 4 0 0 0,-6 20 0 0 0,6-6 0 0 0,10 32 54 0 0,-3-26 20 0 0,-3-11-74 0 0,0-7 0 0 0,-3-1 0 0 0,-3 21 147 0 0,-12 10 98 0 0,9-14-257 0 0,7-17-36 0 0,-1-1 36 0 0,-6 14 12 0 0,2-4 0 0 0,-5 6 54 0 0,11-9-22 0 0,4 24 317 0 0,-2 3-160 0 0,-1-34-168 0 0,-1-3 81 0 0,2 0-2 0 0,0 3-48 0 0,-1-3-146 0 0,0 0-14 0 0,2 6 27 0 0,-1-2 65 0 0,-2 1 16 0 0,-1-1 15 0 0,2-4 55 0 0,-8 22 5 0 0,-3-5-147 0 0,-12 15 72 0 0,21-20 0 0 0,1-9 0 0 0,-16 31 0 0 0,1 7 64 0 0,14-37-64 0 0,-15 46 0 0 0,12-35 0 0 0,-2-3 64 0 0,-2 2-64 0 0,-1-2 0 0 0,1 8 0 0 0,-3-1 11 0 0,12-19 42 0 0,0-1-136 0 0,7-5-1551 0 0,-3 1 647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06.58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300 1038 5064 0 0,'0'0'232'0'0,"0"1"-14"0"0,0 4-2 0 0,0-4 662 0 0,0-1 271 0 0,0 0 47 0 0,24 8 2201 0 0,17-10-1523 0 0,-5 4 2012 0 0,-34-2-3815 0 0,1-2 14 0 0,11-6 55 0 0,2-8 904 0 0,-6-2-887 0 0,-5 14-145 0 0,-4-2 48 0 0,-1 5-35 0 0,0-1 0 0 0,0 0-1 0 0,0 1 1 0 0,0-1 0 0 0,0 1 0 0 0,1-1-1 0 0,-1 0 1 0 0,0 1 0 0 0,1-1-1 0 0,0 1 1 0 0,-1-1 0 0 0,1 1-1 0 0,0-1 1 0 0,-1 1 0 0 0,1 0 0 0 0,0-1-1 0 0,0 1 1 0 0,0 0 0 0 0,0 0-1 0 0,1 0 1 0 0,-1 0 0 0 0,0 0-1 0 0,1-1-24 0 0,19-18 80 0 0,-8-9-16 0 0,17 5 0 0 0,-26 21-64 0 0,-1 1 0 0 0,0 0 11 0 0,-2 0 32 0 0,1-1-33 0 0,1 0 1 0 0,-1 2 32 0 0,0-1-33 0 0,2 0-10 0 0,1 1 0 0 0,-1 2 12 0 0,28 1 256 0 0,-28 0-268 0 0,8 19 64 0 0,-5 13 11 0 0,-4 18-22 0 0,-1-48-53 0 0,2-5 0 0 0,-2 2 11 0 0,-1 0 32 0 0,1 1-33 0 0,11-13-10 0 0,11-12 64 0 0,1-10-53 0 0,6-10 42 0 0,-7 16-53 0 0,-2 10 0 0 0,-18 15 0 0 0,-1-1 0 0 0,2 0 0 0 0,1 1 0 0 0,-3 0 0 0 0,1-1 0 0 0,14-1 54 0 0,5 21-44 0 0,-22-17-8 0 0,-1 1 1 0 0,1 0-1 0 0,0 0 0 0 0,-1-1 0 0 0,1 1 0 0 0,0 0 0 0 0,-1 0 0 0 0,0 0 1 0 0,1 0-1 0 0,-1 0 0 0 0,1 0 0 0 0,-1 0 0 0 0,0 0 0 0 0,0 0 0 0 0,0 0 0 0 0,1 0 1 0 0,-1 0-1 0 0,0 0 0 0 0,0 0 0 0 0,0 0 0 0 0,-1 0 0 0 0,1 0 0 0 0,0 0 1 0 0,0 0-1 0 0,0 0 0 0 0,-1 0 0 0 0,1 0 0 0 0,-1 0 0 0 0,1 0 0 0 0,-1 0-2 0 0,-8 29 0 0 0,7-17 0 0 0,2-7 0 0 0,16 13 0 0 0,-16-2 0 0 0,7 15 0 0 0,-4-27-18 0 0,28 15 20 0 0,-25-18-2 0 0,9 3 0 0 0,-4-8 12 0 0,14-11 374 0 0,-16 7-312 0 0,-8 7-20 0 0,2 0-33 0 0,29-4 160 0 0,-16-2-117 0 0,-14 5-53 0 0,-1 1 42 0 0,10 4 219 0 0,-11-4-194 0 0,29 27 860 0 0,-28-24-938 0 0,1-1 0 0 0,-1 1 0 0 0,1-1 0 0 0,0 0 0 0 0,0 0 0 0 0,0 1 0 0 0,0-1 0 0 0,0-1 0 0 0,0 1 0 0 0,0 0 0 0 0,1 0 0 0 0,-1-1 0 0 0,1 0 0 0 0,-1 1 0 0 0,1-1 0 0 0,-1 0 0 0 0,1 0 0 0 0,0 0 0 0 0,0-1 0 0 0,0 1 0 0 0,25 3 54 0 0,-25-4-44 0 0,-1-2 1 0 0,0 2 32 0 0,16 0 21 0 0,-13-1-54 0 0,20-17-10 0 0,-19 6 0 0 0,15-10 0 0 0,5-1 0 0 0,-22 20 0 0 0,-1-4 0 0 0,15 0-10 0 0,-11 1-97 0 0,-6 21 160 0 0,0-10-47 0 0,18 17-62 0 0,5-19 112 0 0,10-14-70 0 0,-18 12 14 0 0,3-5 0 0 0,-1 4 0 0 0,15 4 0 0 0,-31-3 0 0 0,19 3 0 0 0,7-3 0 0 0,2 0 0 0 0,-5-18 0 0 0,1 2 0 0 0,-12-1 22 0 0,-14 15 84 0 0,0 1 21 0 0,9-2-410 0 0,13-8 263 0 0,-12-18 20 0 0,-19-10 0 0 0,4 30 0 0 0,-21-22 1912 0 0,9 16-2552 0 0,5-7 1315 0 0,15-24-654 0 0,7 26-21 0 0,-7 15 0 0 0,-5 0 0 0 0,1-1 0 0 0,-8-38 160 0 0,10 42-1 0 0,-12-14-364 0 0,10 13 179 0 0,0-1 26 0 0,-7-23 192 0 0,3 13-376 0 0,-21-21 184 0 0,20 18 506 0 0,-17-5-308 0 0,19 3-198 0 0,1 15-22 0 0,3 2-100 0 0,0 1-55 0 0,0 0-14 0 0,-2-2 31 0 0,0-2 128 0 0,-1 2 32 0 0,1-2 0 0 0,4-19 0 0 0,3-9 680 0 0,-5 28-680 0 0,-2 1 0 0 0,-6-19-381 0 0,-8-6 816 0 0,13 25-425 0 0,-1-1-10 0 0,-37-23 0 0 0,36 23 0 0 0,-6-7 0 0 0,-8-1 0 0 0,14 9 0 0 0,-1 1 0 0 0,2-2 0 0 0,0 2 0 0 0,-22-9 0 0 0,16 6 0 0 0,-14-6 54 0 0,20 9-54 0 0,3 1-43 0 0,0 1 32 0 0,0-3 11 0 0,-37-29 0 0 0,31 13 0 0 0,-10-9 0 0 0,18 10 0 0 0,-2-8 0 0 0,-20 5 0 0 0,19 18 0 0 0,-1-11-64 0 0,-11 6 64 0 0,-24 14 0 0 0,-29-18 11 0 0,65 11 32 0 0,-21-3-33 0 0,3 0-10 0 0,11 2 0 0 0,0 2 0 0 0,-12 1 0 0 0,15-4 0 0 0,1 2 0 0 0,-3 0 0 0 0,1-2 0 0 0,2 1 0 0 0,0 0 0 0 0,0 0 0 0 0,0-2 0 0 0,3 2 0 0 0,-45-19 0 0 0,37 15 0 0 0,-9-1 0 0 0,17 6 0 0 0,-12-2 0 0 0,-31-14 0 0 0,9 11 0 0 0,22 2 0 0 0,-6 3 0 0 0,16-1 0 0 0,-17-6 0 0 0,4 7 0 0 0,-31-2-64 0 0,5 13 64 0 0,39-9 0 0 0,-32 9 0 0 0,12 0 0 0 0,-15 26 0 0 0,19-24 0 0 0,3-5 0 0 0,1-1 0 0 0,-20 9 0 0 0,14 2 0 0 0,9-11 11 0 0,13-5 21 0 0,-14 4-21 0 0,-8 5-65 0 0,-13 0 54 0 0,11-21 0 0 0,-2 3 0 0 0,22 6 0 0 0,1-2 0 0 0,0 1 0 0 0,0 1 0 0 0,-1 1 0 0 0,1 0 0 0 0,-1-1 0 0 0,-13-6 54 0 0,15 7-54 0 0,1 1-43 0 0,-2 0 32 0 0,-1 0 11 0 0,-18-3-13 0 0,10 9-54 0 0,9-2 67 0 0,0-2 0 0 0,-1 2 0 0 0,-6 23 0 0 0,-27 8 0 0 0,15 9 0 0 0,8-7 0 0 0,14-9-64 0 0,11-11 64 0 0,-15 26 200 0 0,3-42-146 0 0,-1 4-44 0 0,7 17-147 0 0,-4-20 196 0 0,0 2-59 0 0,-10 19-74 0 0,7-19 86 0 0,2-2 36 0 0,-1 2-25 0 0,-1 0 20 0 0,2 2-43 0 0,-14 21 154 0 0,-1-4-154 0 0,2 1-24 0 0,10-20 24 0 0,-1 0 0 0 0,1 1 0 0 0,1-1 0 0 0,-3 10-13 0 0,5-13 9 0 0,0 0-1 0 0,0 0 1 0 0,0 1 0 0 0,0-1 0 0 0,1 0 0 0 0,-1 0-1 0 0,0 0 1 0 0,1 0 0 0 0,-1 0 0 0 0,0 0-1 0 0,1 0 1 0 0,-1 0 0 0 0,1 0 0 0 0,0 0 0 0 0,-1 0-1 0 0,1 0 1 0 0,0 0 0 0 0,0-1 0 0 0,0 1 0 0 0,-1 0-1 0 0,1 0 1 0 0,0-1 0 0 0,0 1 0 0 0,0-1-1 0 0,0 1 1 0 0,0-1 0 0 0,0 1 0 0 0,0-1 0 0 0,0 1-1 0 0,0-1 1 0 0,1 0 4 0 0,1 3 0 0 0,20 15 0 0 0,-4-3 0 0 0,10-2 128 0 0,-13-9-74 0 0,-2 11 10 0 0,-4 8 0 0 0,-7 22 74 0 0,6-4-127 0 0,0-17 53 0 0,8 3 177 0 0,-10 19-101 0 0,-5-41-140 0 0,-1 0 11 0 0,3 20 53 0 0,-4-23-21 0 0,3 1-33 0 0,20 27 54 0 0,3-11 0 0 0,-9-10-64 0 0,-18 8 64 0 0,4-15-53 0 0,12 16 53 0 0,-15-18-36 0 0,2 11-91 0 0,5-5 76 0 0,-3 2-2 0 0,-3-7 33 0 0,-1-1 25 0 0,0 3-70 0 0,0-1-63 0 0,2 0 60 0 0,-1-1 63 0 0,8 14-178 0 0,-14-1 191 0 0,24 7-19 0 0,-19-21 105 0 0,0 0 15 0 0,25-15-2561 0 0,-19 9-3896 0 0,1 0-2083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06.58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300 1038 5064 0 0,'0'0'232'0'0,"0"1"-14"0"0,0 4-2 0 0,0-4 662 0 0,0-1 271 0 0,0 0 47 0 0,24 8 2201 0 0,17-10-1523 0 0,-5 4 2012 0 0,-34-2-3815 0 0,1-2 14 0 0,11-6 55 0 0,2-8 904 0 0,-6-2-887 0 0,-5 14-145 0 0,-4-2 48 0 0,-1 5-35 0 0,0-1 0 0 0,0 0-1 0 0,0 1 1 0 0,0-1 0 0 0,0 1 0 0 0,1-1-1 0 0,-1 0 1 0 0,0 1 0 0 0,1-1-1 0 0,0 1 1 0 0,-1-1 0 0 0,1 1-1 0 0,0-1 1 0 0,-1 1 0 0 0,1 0 0 0 0,0-1-1 0 0,0 1 1 0 0,0 0 0 0 0,0 0-1 0 0,1 0 1 0 0,-1 0 0 0 0,0 0-1 0 0,1-1-24 0 0,19-18 80 0 0,-8-9-16 0 0,17 5 0 0 0,-26 21-64 0 0,-1 1 0 0 0,0 0 11 0 0,-2 0 32 0 0,1-1-33 0 0,1 0 1 0 0,-1 2 32 0 0,0-1-33 0 0,2 0-10 0 0,1 1 0 0 0,-1 2 12 0 0,28 1 256 0 0,-28 0-268 0 0,8 19 64 0 0,-5 13 11 0 0,-4 18-22 0 0,-1-48-53 0 0,2-5 0 0 0,-2 2 11 0 0,-1 0 32 0 0,1 1-33 0 0,11-13-10 0 0,11-12 64 0 0,1-10-53 0 0,6-10 42 0 0,-7 16-53 0 0,-2 10 0 0 0,-18 15 0 0 0,-1-1 0 0 0,2 0 0 0 0,1 1 0 0 0,-3 0 0 0 0,1-1 0 0 0,14-1 54 0 0,5 21-44 0 0,-22-17-8 0 0,-1 1 1 0 0,1 0-1 0 0,0 0 0 0 0,-1-1 0 0 0,1 1 0 0 0,0 0 0 0 0,-1 0 0 0 0,0 0 1 0 0,1 0-1 0 0,-1 0 0 0 0,1 0 0 0 0,-1 0 0 0 0,0 0 0 0 0,0 0 0 0 0,0 0 0 0 0,1 0 1 0 0,-1 0-1 0 0,0 0 0 0 0,0 0 0 0 0,0 0 0 0 0,-1 0 0 0 0,1 0 0 0 0,0 0 1 0 0,0 0-1 0 0,0 0 0 0 0,-1 0 0 0 0,1 0 0 0 0,-1 0 0 0 0,1 0 0 0 0,-1 0-2 0 0,-8 29 0 0 0,7-17 0 0 0,2-7 0 0 0,16 13 0 0 0,-16-2 0 0 0,7 15 0 0 0,-4-27-18 0 0,28 15 20 0 0,-25-18-2 0 0,9 3 0 0 0,-4-8 12 0 0,14-11 374 0 0,-16 7-312 0 0,-8 7-20 0 0,2 0-33 0 0,29-4 160 0 0,-16-2-117 0 0,-14 5-53 0 0,-1 1 42 0 0,10 4 219 0 0,-11-4-194 0 0,29 27 860 0 0,-28-24-938 0 0,1-1 0 0 0,-1 1 0 0 0,1-1 0 0 0,0 0 0 0 0,0 0 0 0 0,0 1 0 0 0,0-1 0 0 0,0-1 0 0 0,0 1 0 0 0,0 0 0 0 0,1 0 0 0 0,-1-1 0 0 0,1 0 0 0 0,-1 1 0 0 0,1-1 0 0 0,-1 0 0 0 0,1 0 0 0 0,0 0 0 0 0,0-1 0 0 0,0 1 0 0 0,25 3 54 0 0,-25-4-44 0 0,-1-2 1 0 0,0 2 32 0 0,16 0 21 0 0,-13-1-54 0 0,20-17-10 0 0,-19 6 0 0 0,15-10 0 0 0,5-1 0 0 0,-22 20 0 0 0,-1-4 0 0 0,15 0-10 0 0,-11 1-97 0 0,-6 21 160 0 0,0-10-47 0 0,18 17-62 0 0,5-19 112 0 0,10-14-70 0 0,-18 12 14 0 0,3-5 0 0 0,-1 4 0 0 0,15 4 0 0 0,-31-3 0 0 0,19 3 0 0 0,7-3 0 0 0,2 0 0 0 0,-5-18 0 0 0,1 2 0 0 0,-12-1 22 0 0,-14 15 84 0 0,0 1 21 0 0,9-2-410 0 0,13-8 263 0 0,-12-18 20 0 0,-19-10 0 0 0,4 30 0 0 0,-21-22 1912 0 0,9 16-2552 0 0,5-7 1315 0 0,15-24-654 0 0,7 26-21 0 0,-7 15 0 0 0,-5 0 0 0 0,1-1 0 0 0,-8-38 160 0 0,10 42-1 0 0,-12-14-364 0 0,10 13 179 0 0,0-1 26 0 0,-7-23 192 0 0,3 13-376 0 0,-21-21 184 0 0,20 18 506 0 0,-17-5-308 0 0,19 3-198 0 0,1 15-22 0 0,3 2-100 0 0,0 1-55 0 0,0 0-14 0 0,-2-2 31 0 0,0-2 128 0 0,-1 2 32 0 0,1-2 0 0 0,4-19 0 0 0,3-9 680 0 0,-5 28-680 0 0,-2 1 0 0 0,-6-19-381 0 0,-8-6 816 0 0,13 25-425 0 0,-1-1-10 0 0,-37-23 0 0 0,36 23 0 0 0,-6-7 0 0 0,-8-1 0 0 0,14 9 0 0 0,-1 1 0 0 0,2-2 0 0 0,0 2 0 0 0,-22-9 0 0 0,16 6 0 0 0,-14-6 54 0 0,20 9-54 0 0,3 1-43 0 0,0 1 32 0 0,0-3 11 0 0,-37-29 0 0 0,31 13 0 0 0,-10-9 0 0 0,18 10 0 0 0,-2-8 0 0 0,-20 5 0 0 0,19 18 0 0 0,-1-11-64 0 0,-11 6 64 0 0,-24 14 0 0 0,-29-18 11 0 0,65 11 32 0 0,-21-3-33 0 0,3 0-10 0 0,11 2 0 0 0,0 2 0 0 0,-12 1 0 0 0,15-4 0 0 0,1 2 0 0 0,-3 0 0 0 0,1-2 0 0 0,2 1 0 0 0,0 0 0 0 0,0 0 0 0 0,0-2 0 0 0,3 2 0 0 0,-45-19 0 0 0,37 15 0 0 0,-9-1 0 0 0,17 6 0 0 0,-12-2 0 0 0,-31-14 0 0 0,9 11 0 0 0,22 2 0 0 0,-6 3 0 0 0,16-1 0 0 0,-17-6 0 0 0,4 7 0 0 0,-31-2-64 0 0,5 13 64 0 0,39-9 0 0 0,-32 9 0 0 0,12 0 0 0 0,-15 26 0 0 0,19-24 0 0 0,3-5 0 0 0,1-1 0 0 0,-20 9 0 0 0,14 2 0 0 0,9-11 11 0 0,13-5 21 0 0,-14 4-21 0 0,-8 5-65 0 0,-13 0 54 0 0,11-21 0 0 0,-2 3 0 0 0,22 6 0 0 0,1-2 0 0 0,0 1 0 0 0,0 1 0 0 0,-1 1 0 0 0,1 0 0 0 0,-1-1 0 0 0,-13-6 54 0 0,15 7-54 0 0,1 1-43 0 0,-2 0 32 0 0,-1 0 11 0 0,-18-3-13 0 0,10 9-54 0 0,9-2 67 0 0,0-2 0 0 0,-1 2 0 0 0,-6 23 0 0 0,-27 8 0 0 0,15 9 0 0 0,8-7 0 0 0,14-9-64 0 0,11-11 64 0 0,-15 26 200 0 0,3-42-146 0 0,-1 4-44 0 0,7 17-147 0 0,-4-20 196 0 0,0 2-59 0 0,-10 19-74 0 0,7-19 86 0 0,2-2 36 0 0,-1 2-25 0 0,-1 0 20 0 0,2 2-43 0 0,-14 21 154 0 0,-1-4-154 0 0,2 1-24 0 0,10-20 24 0 0,-1 0 0 0 0,1 1 0 0 0,1-1 0 0 0,-3 10-13 0 0,5-13 9 0 0,0 0-1 0 0,0 0 1 0 0,0 1 0 0 0,0-1 0 0 0,1 0 0 0 0,-1 0-1 0 0,0 0 1 0 0,1 0 0 0 0,-1 0 0 0 0,0 0-1 0 0,1 0 1 0 0,-1 0 0 0 0,1 0 0 0 0,0 0 0 0 0,-1 0-1 0 0,1 0 1 0 0,0 0 0 0 0,0-1 0 0 0,0 1 0 0 0,-1 0-1 0 0,1 0 1 0 0,0-1 0 0 0,0 1 0 0 0,0-1-1 0 0,0 1 1 0 0,0-1 0 0 0,0 1 0 0 0,0-1 0 0 0,0 1-1 0 0,0-1 1 0 0,1 0 4 0 0,1 3 0 0 0,20 15 0 0 0,-4-3 0 0 0,10-2 128 0 0,-13-9-74 0 0,-2 11 10 0 0,-4 8 0 0 0,-7 22 74 0 0,6-4-127 0 0,0-17 53 0 0,8 3 177 0 0,-10 19-101 0 0,-5-41-140 0 0,-1 0 11 0 0,3 20 53 0 0,-4-23-21 0 0,3 1-33 0 0,20 27 54 0 0,3-11 0 0 0,-9-10-64 0 0,-18 8 64 0 0,4-15-53 0 0,12 16 53 0 0,-15-18-36 0 0,2 11-91 0 0,5-5 76 0 0,-3 2-2 0 0,-3-7 33 0 0,-1-1 25 0 0,0 3-70 0 0,0-1-63 0 0,2 0 60 0 0,-1-1 63 0 0,8 14-178 0 0,-14-1 191 0 0,24 7-19 0 0,-19-21 105 0 0,0 0 15 0 0,25-15-2561 0 0,-19 9-3896 0 0,1 0-2083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35.52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5 759 2304 0 0,'0'0'277'0'0,"0"0"325"0"0,0 0 138 0 0,0 0 26 0 0,0 0-40 0 0,0 0-208 0 0,0 0-94 0 0,0 0-21 0 0,0 0-15 0 0,0 0-50 0 0,0 0-18 0 0,0 0-6 0 0,0 0 2 0 0,0 0 17 0 0,0 0 10 0 0,0 0 1 0 0,0 0-10 0 0,0 0-39 0 0,0 0-20 0 0,0 0-3 0 0,0 0 6 0 0,0 0 29 0 0,0 0 12 0 0,17 0 2645 0 0,28 1-2016 0 0,8-3 898 0 0,-23-5-926 0 0,-22 5-855 0 0,-1 0-11 0 0,-2 1-33 0 0,23-14 782 0 0,-4-7-515 0 0,-22 20-281 0 0,-1 0 0 0 0,1 0 1 0 0,-1 0-1 0 0,1-1 1 0 0,-1 1-1 0 0,0 0 0 0 0,1-1 1 0 0,-1 1-1 0 0,0 0 0 0 0,-1-1 1 0 0,1 0-1 0 0,0 1 1 0 0,-1-1-1 0 0,0 1 0 0 0,1-1 1 0 0,-1 0-1 0 0,0 1 0 0 0,0-1 1 0 0,-1-1-8 0 0,1 3 58 0 0,2-3-46 0 0,-2 0 2 0 0,2 1 52 0 0,-1 2 1 0 0,13-8 256 0 0,4 5-113 0 0,2 15-156 0 0,-16-8-33 0 0,-2-1 11 0 0,0-1 1 0 0,0 1-1 0 0,0-1 0 0 0,0 0 1 0 0,0 1-1 0 0,0-1 0 0 0,0 0 1 0 0,1-1-1 0 0,-1 1 0 0 0,0 0 1 0 0,1-1-1 0 0,-1 1 0 0 0,1-1 1 0 0,-1 0-1 0 0,1 0 0 0 0,-1 0 1 0 0,0 0-1 0 0,1 0 0 0 0,-1 0 1 0 0,1 0-1 0 0,1-1-32 0 0,9 0 121 0 0,32-14 778 0 0,-10 4-633 0 0,-32 9-266 0 0,28-36 128 0 0,-14 16 128 0 0,0 4 96 0 0,16 6-226 0 0,-10 5-116 0 0,21 2 238 0 0,6-5-184 0 0,17-8 64 0 0,-29-2 224 0 0,-14 8-352 0 0,13-7 156 0 0,-29 8-216 0 0,-6 7 60 0 0,0-1 0 0 0,3-5 0 0 0,5-1 0 0 0,6-1 0 0 0,-2-3 0 0 0,-4-20 80 0 0,-4 13 0 0 0,-6 21-80 0 0,0 0 0 0 0,1-1 0 0 0,-1 1 0 0 0,0-1 0 0 0,0 1 0 0 0,0-1 0 0 0,1 1 0 0 0,-2 0 0 0 0,1-1 0 0 0,0 1 0 0 0,0-1 0 0 0,0 1 0 0 0,-1 0 0 0 0,1-1 0 0 0,-1 1 0 0 0,1 0 0 0 0,-1-1 0 0 0,1 1 0 0 0,-1 0 0 0 0,0-1 0 0 0,0 1 0 0 0,1 0 0 0 0,-1 0 0 0 0,0 0 0 0 0,0 0 0 0 0,-1-1 0 0 0,-8-7 0 0 0,0-5 0 0 0,-10-5 176 0 0,16 15-176 0 0,1 0 0 0 0,0 1 0 0 0,-14-22 175 0 0,16 25-110 0 0,-15-10-89 0 0,-8-5 24 0 0,-50 3 182 0 0,44 11-108 0 0,-5 1-74 0 0,8 7 0 0 0,15-3 0 0 0,9-4 0 0 0,-81-9 0 0 0,34-18 16 0 0,26 4 200 0 0,-33-13-141 0 0,55 34-32 0 0,1 0-33 0 0,0-2-10 0 0,0 2 0 0 0,-1-1 0 0 0,-33-8 0 0 0,0-9 78 0 0,3-2 52 0 0,6 12-130 0 0,24 10 0 0 0,-1 0 0 0 0,-16 11 0 0 0,-28 14 0 0 0,30-15 0 0 0,12-8 0 0 0,1-1 0 0 0,2 0-18 0 0,1 0-73 0 0,1-1-8 0 0,0 0 19 0 0,-4 0 64 0 0,-39-13 278 0 0,27 0-212 0 0,8-1-60 0 0,-1-9-73 0 0,9 23 136 0 0,0 0-22 0 0,0 0-128 0 0,0 0-11 0 0,0 0 40 0 0,0 0 116 0 0,0 0 18 0 0,0 0-27 0 0,0 0-98 0 0,0 0-9 0 0,0 0 26 0 0,0 0 63 0 0,-5 3-64 0 0,1 2 43 0 0,-8 28 0 0 0,-3 37 0 0 0,-1-3 0 0 0,10-9 182 0 0,-1-35-364 0 0,1-2 182 0 0,6 3 944 0 0,0-19-944 0 0,2 2 0 0 0,-2 1 0 0 0,0-2 0 0 0,0 1 0 0 0,2-1 0 0 0,1-1 0 0 0,-1 1 0 0 0,-1 0 0 0 0,28 36 307 0 0,-16-29-190 0 0,-8 1-117 0 0,4 0 11 0 0,3 8 234 0 0,-10-2-245 0 0,-2 3 0 0 0,0 2 0 0 0,-11 16 256 0 0,8-25-329 0 0,1 3 58 0 0,-5-2 79 0 0,4-10-49 0 0,3-5 54 0 0,0-2-1 0 0,0 0-4 0 0,0 1-10 0 0,-5 19-44 0 0,-2 11-10 0 0,6-25 0 0 0,2 0-14 0 0,3 36 268 0 0,-3-38-214 0 0,2 5 560 0 0,0-7-659 0 0,-2-1-245 0 0,-1-1-105 0 0,0 0-1761 0 0,0 0-6943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07.69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35 804 1376 0 0,'13'-6'3876'0'0,"-5"1"3200"0"0,-3 7-3394 0 0,2 27-2817 0 0,-4-16 659 0 0,-3-12-1353 0 0,0-1-23 0 0,7 10 331 0 0,-7-9-389 0 0,0-1 1 0 0,1 1-22 0 0,14 8 450 0 0,-14-8-422 0 0,4-1 391 0 0,-1 1-445 0 0,-2 0-34 0 0,-1-1 0 0 0,1 1 0 0 0,0 0-1 0 0,0-1 1 0 0,0 0 0 0 0,0 1 0 0 0,0-1 0 0 0,0 0 0 0 0,0 0 0 0 0,0 0 0 0 0,-1 0 0 0 0,1-1-1 0 0,0 1 1 0 0,0 0 0 0 0,0-1 0 0 0,0 1 0 0 0,0-1 0 0 0,0 0 0 0 0,-1 0 0 0 0,1 1 0 0 0,0-1 0 0 0,-1 0-1 0 0,1-1 1 0 0,0 1-9 0 0,13-5 66 0 0,-14 6 8 0 0,-1 0 17 0 0,26-9 318 0 0,5-27-315 0 0,-2-12 322 0 0,-11 8-278 0 0,-12 10 580 0 0,10 1-548 0 0,12-11-20 0 0,-14-17 18 0 0,-13 36-102 0 0,4-19 384 0 0,-1 12-372 0 0,-8-32 354 0 0,4 55-432 0 0,2 1 0 0 0,-1-1 0 0 0,-11-24 50 0 0,-18 12-209 0 0,6 17 159 0 0,3 0 53 0 0,11-5-53 0 0,7 1 0 0 0,-7-33 128 0 0,7 33-131 0 0,1 1 1 0 0,-1 0-1 0 0,1 0 0 0 0,0 0 0 0 0,0 0 0 0 0,0 0 0 0 0,0-1 1 0 0,0 1-1 0 0,1 0 0 0 0,-1 0 0 0 0,1 0 0 0 0,0 0 0 0 0,0 0 1 0 0,0 0-1 0 0,0 0 0 0 0,1 0 0 0 0,0-2 3 0 0,9-22-16 0 0,-13-2 16 0 0,16 6 0 0 0,7 4 0 0 0,-17 17 0 0 0,0 0 0 0 0,24-17 0 0 0,-23 4 64 0 0,-6 10-64 0 0,0 1 0 0 0,-1 0 0 0 0,-1 0 0 0 0,0 0 0 0 0,-2 2 0 0 0,0-1 0 0 0,-19-23 0 0 0,-9 9 0 0 0,12 14 0 0 0,16 2 0 0 0,-9-13 0 0 0,-29 1 0 0 0,25 3 0 0 0,15 10 0 0 0,0 0 0 0 0,-11 10 0 0 0,-9 14 0 0 0,-1 57 0 0 0,0-40 54 0 0,-2-9 20 0 0,2-7 182 0 0,20-21-256 0 0,-11 24 64 0 0,14-23-64 0 0,2 17 0 0 0,7-7 0 0 0,-8-11 0 0 0,11 18 0 0 0,8 0 139 0 0,-16-17-96 0 0,9 18 85 0 0,-6-2-43 0 0,-8-9-85 0 0,-5 14 43 0 0,6-23-67 0 0,0-2 104 0 0,-1 19 42 0 0,1-6-122 0 0,-1-8 0 0 0,-7 30 0 0 0,8-30 0 0 0,-3-3 0 0 0,2 1 0 0 0,-1 2 0 0 0,1-2 0 0 0,-1 1 0 0 0,1 0 0 0 0,2-1 11 0 0,-1-2 32 0 0,0 2-50 0 0,-2 28-13 0 0,4-30 63 0 0,-2 23 119 0 0,1-20-162 0 0,0 0 0 0 0,-2 1 0 0 0,2-2 11 0 0,0-3 32 0 0,2 3-21 0 0,2 12 177 0 0,-3-15-156 0 0,-1 4-33 0 0,2 0-10 0 0,1 0 0 0 0,-1-1 11 0 0,-1-2 32 0 0,14 33 234 0 0,-10-26-224 0 0,-4 14 11 0 0,-1-18-64 0 0,0 14 194 0 0,0-19-136 0 0,2 3-46 0 0,-2 1-1 0 0,0-3 32 0 0,0 3-33 0 0,0 1 1 0 0,1-3 32 0 0,0 2-22 0 0,-1-2 22 0 0,1 1-33 0 0,4-2-34 0 0,-2-2-88 0 0,-1 1-841 0 0,0 1-5583 0 0,2 1-1758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07.69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35 804 1376 0 0,'13'-6'3876'0'0,"-5"1"3200"0"0,-3 7-3394 0 0,2 27-2817 0 0,-4-16 659 0 0,-3-12-1353 0 0,0-1-23 0 0,7 10 331 0 0,-7-9-389 0 0,0-1 1 0 0,1 1-22 0 0,14 8 450 0 0,-14-8-422 0 0,4-1 391 0 0,-1 1-445 0 0,-2 0-34 0 0,-1-1 0 0 0,1 1 0 0 0,0 0-1 0 0,0-1 1 0 0,0 0 0 0 0,0 1 0 0 0,0-1 0 0 0,0 0 0 0 0,0 0 0 0 0,0 0 0 0 0,-1 0 0 0 0,1-1-1 0 0,0 1 1 0 0,0 0 0 0 0,0-1 0 0 0,0 1 0 0 0,0-1 0 0 0,0 0 0 0 0,-1 0 0 0 0,1 1 0 0 0,0-1 0 0 0,-1 0-1 0 0,1-1 1 0 0,0 1-9 0 0,13-5 66 0 0,-14 6 8 0 0,-1 0 17 0 0,26-9 318 0 0,5-27-315 0 0,-2-12 322 0 0,-11 8-278 0 0,-12 10 580 0 0,10 1-548 0 0,12-11-20 0 0,-14-17 18 0 0,-13 36-102 0 0,4-19 384 0 0,-1 12-372 0 0,-8-32 354 0 0,4 55-432 0 0,2 1 0 0 0,-1-1 0 0 0,-11-24 50 0 0,-18 12-209 0 0,6 17 159 0 0,3 0 53 0 0,11-5-53 0 0,7 1 0 0 0,-7-33 128 0 0,7 33-131 0 0,1 1 1 0 0,-1 0-1 0 0,1 0 0 0 0,0 0 0 0 0,0 0 0 0 0,0 0 0 0 0,0-1 1 0 0,0 1-1 0 0,1 0 0 0 0,-1 0 0 0 0,1 0 0 0 0,0 0 0 0 0,0 0 1 0 0,0 0-1 0 0,0 0 0 0 0,1 0 0 0 0,0-2 3 0 0,9-22-16 0 0,-13-2 16 0 0,16 6 0 0 0,7 4 0 0 0,-17 17 0 0 0,0 0 0 0 0,24-17 0 0 0,-23 4 64 0 0,-6 10-64 0 0,0 1 0 0 0,-1 0 0 0 0,-1 0 0 0 0,0 0 0 0 0,-2 2 0 0 0,0-1 0 0 0,-19-23 0 0 0,-9 9 0 0 0,12 14 0 0 0,16 2 0 0 0,-9-13 0 0 0,-29 1 0 0 0,25 3 0 0 0,15 10 0 0 0,0 0 0 0 0,-11 10 0 0 0,-9 14 0 0 0,-1 57 0 0 0,0-40 54 0 0,-2-9 20 0 0,2-7 182 0 0,20-21-256 0 0,-11 24 64 0 0,14-23-64 0 0,2 17 0 0 0,7-7 0 0 0,-8-11 0 0 0,11 18 0 0 0,8 0 139 0 0,-16-17-96 0 0,9 18 85 0 0,-6-2-43 0 0,-8-9-85 0 0,-5 14 43 0 0,6-23-67 0 0,0-2 104 0 0,-1 19 42 0 0,1-6-122 0 0,-1-8 0 0 0,-7 30 0 0 0,8-30 0 0 0,-3-3 0 0 0,2 1 0 0 0,-1 2 0 0 0,1-2 0 0 0,-1 1 0 0 0,1 0 0 0 0,2-1 11 0 0,-1-2 32 0 0,0 2-50 0 0,-2 28-13 0 0,4-30 63 0 0,-2 23 119 0 0,1-20-162 0 0,0 0 0 0 0,-2 1 0 0 0,2-2 11 0 0,0-3 32 0 0,2 3-21 0 0,2 12 177 0 0,-3-15-156 0 0,-1 4-33 0 0,2 0-10 0 0,1 0 0 0 0,-1-1 11 0 0,-1-2 32 0 0,14 33 234 0 0,-10-26-224 0 0,-4 14 11 0 0,-1-18-64 0 0,0 14 194 0 0,0-19-136 0 0,2 3-46 0 0,-2 1-1 0 0,0-3 32 0 0,0 3-33 0 0,0 1 1 0 0,1-3 32 0 0,0 2-22 0 0,-1-2 22 0 0,1 1-33 0 0,4-2-34 0 0,-2-2-88 0 0,-1 1-841 0 0,0 1-5583 0 0,2 1-1758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59.61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387 1513 3224 0 0,'0'0'404'0'0,"0"0"487"0"0,0 0 211 0 0,0 0 46 0 0,0 0-64 0 0,0 0-312 0 0,0 0-136 0 0,0 0-27 0 0,0 0-7 0 0,0 0-2 0 0,0 0 0 0 0,0 0 0 0 0,0 0-31 0 0,0 0-129 0 0,0 0-59 0 0,0 0-11 0 0,0 0-24 0 0,0 0-88 0 0,0 0-40 0 0,27 2 1543 0 0,43 20 1447 0 0,-19-17-2064 0 0,-24 6-997 0 0,18 17 174 0 0,8-16 582 0 0,-18-7-687 0 0,26-29 41 0 0,-34 2-205 0 0,-22 19-52 0 0,27-12 0 0 0,-26 13 0 0 0,5-12 11 0 0,-11 13 32 0 0,1-1-33 0 0,5-2-10 0 0,21 1-64 0 0,-20 2 64 0 0,0 1 0 0 0,0 1 0 0 0,70 15 75 0 0,-45-8-22 0 0,51 2 981 0 0,-21 12-964 0 0,-36-20 346 0 0,-21 0-416 0 0,0 0 0 0 0,2 0 0 0 0,-1-2 16 0 0,-4-1 59 0 0,2-2 0 0 0,14-16-65 0 0,-14-12-15 0 0,-7 6 74 0 0,3 20-69 0 0,0 3 0 0 0,-1-1 0 0 0,1 1 0 0 0,0-1 0 0 0,-1 1 0 0 0,1 0 0 0 0,-1-1 0 0 0,0 1 0 0 0,0-1 0 0 0,0 1 0 0 0,0 0 0 0 0,0 0 0 0 0,0 0 0 0 0,0 0 0 0 0,-1 0 0 0 0,1 0 0 0 0,-1 0 0 0 0,0 0 0 0 0,0 0 0 0 0,1 0 0 0 0,-1 1 0 0 0,-2-2 0 0 0,-4-4 0 0 0,-20-33 0 0 0,-22 20 0 0 0,35-3 0 0 0,13 15 0 0 0,-6-13 0 0 0,3 3 128 0 0,2-40-192 0 0,12-14 64 0 0,-6 64 0 0 0,6-22 0 0 0,1-5 0 0 0,-6 13 0 0 0,-4 22 0 0 0,0-1 2 0 0,0 0 0 0 0,0 0 0 0 0,-1 0 0 0 0,1 0 0 0 0,0-1 0 0 0,0 1-1 0 0,1 0 1 0 0,-1 0 0 0 0,0 0 0 0 0,0 0 0 0 0,1 0 0 0 0,-1 0 0 0 0,0 0 0 0 0,1 0-1 0 0,-1 0 1 0 0,1 0 0 0 0,-1 0 0 0 0,1 0 0 0 0,0 0 0 0 0,-1 0 0 0 0,1 1 0 0 0,0-1 0 0 0,-1 0-1 0 0,1 0 1 0 0,0 1 0 0 0,0-1 0 0 0,0 0 0 0 0,0 1 0 0 0,0-1 0 0 0,0 1-2 0 0,14-13 7 0 0,-11 10-7 0 0,-1 0 0 0 0,3-3 0 0 0,6-24 0 0 0,-6 10 0 0 0,-9 3 0 0 0,-6-8 0 0 0,6 21 0 0 0,-22-38 0 0 0,1 27 0 0 0,21 12 0 0 0,3-1 0 0 0,0 0 0 0 0,0 0 0 0 0,-2 0 0 0 0,18-24 0 0 0,24-3 0 0 0,-37 28 0 0 0,18-18 0 0 0,15-38 0 0 0,-26 25 64 0 0,-15 14 0 0 0,0-21-64 0 0,-2-11-64 0 0,7 37 64 0 0,0 11 0 0 0,2 0 0 0 0,-4-2 0 0 0,2 1 11 0 0,-10-10-22 0 0,7 10 13 0 0,3 3 1 0 0,-1 0 1 0 0,0 0-1 0 0,0 1 1 0 0,0-1 0 0 0,0 0-1 0 0,0 0 1 0 0,-1 1-1 0 0,1-1 1 0 0,0 1-1 0 0,-1-1 1 0 0,1 1 0 0 0,-1-1-1 0 0,1 1 1 0 0,-1 0-1 0 0,0 0 1 0 0,0 0-1 0 0,1 0 1 0 0,-1 0 0 0 0,0 0-1 0 0,0 0 1 0 0,0 1-1 0 0,0-1 1 0 0,0 1-1 0 0,0-1 1 0 0,-2 1-4 0 0,3-1 43 0 0,-15-5-33 0 0,-13-7-10 0 0,8-12 64 0 0,21 21-64 0 0,0 0 0 0 0,-2 1 0 0 0,1-1 0 0 0,-10-17 0 0 0,-11 11 0 0 0,-30-2 0 0 0,51 11 0 0 0,1 1 0 0 0,-1 0 0 0 0,0 0 0 0 0,0 0 0 0 0,0 0 0 0 0,1-1 0 0 0,-1 1 0 0 0,0 0 0 0 0,0-1 0 0 0,1 1 0 0 0,-1 0 0 0 0,0-1 0 0 0,1 1 0 0 0,-1-1 0 0 0,0 1 0 0 0,1-1 0 0 0,-1 1 0 0 0,1-1 0 0 0,-1 0 0 0 0,1 1 0 0 0,-1-1 0 0 0,1 0 0 0 0,-1 1 0 0 0,1-1 0 0 0,0 0 0 0 0,-1 0 0 0 0,1 1 0 0 0,0-1 0 0 0,0 0 0 0 0,-1 0 0 0 0,1 0 0 0 0,0 1 0 0 0,0-1 0 0 0,0 0 0 0 0,-1-2 0 0 0,3-6 0 0 0,-2 8 0 0 0,0 0 0 0 0,0 0 0 0 0,-1 0 0 0 0,1-1 0 0 0,0 1 0 0 0,0 0 0 0 0,0 0 0 0 0,1 0 0 0 0,-1 0 0 0 0,0 0 0 0 0,0 0 0 0 0,1-1 0 0 0,-1 1 0 0 0,0 0 0 0 0,1 0 0 0 0,-1 0 0 0 0,1 0 0 0 0,0 0 0 0 0,-1 0 0 0 0,1 0 0 0 0,0 1 0 0 0,-1-1 0 0 0,1 0 0 0 0,0 0 0 0 0,0 0 0 0 0,0 1 0 0 0,0-1 0 0 0,0 0 0 0 0,16-18 11 0 0,-10 0 42 0 0,24-25-53 0 0,-20 31 0 0 0,-10 8 11 0 0,1 0 32 0 0,5-11-33 0 0,-3-2-10 0 0,-3 13 0 0 0,-2 0 0 0 0,-13-8 0 0 0,10 10 0 0 0,-1 0 0 0 0,1 0 0 0 0,-17-20 64 0 0,-4-4-64 0 0,-7 21 0 0 0,-4-4 0 0 0,21-8 0 0 0,-4-8 0 0 0,13 16 0 0 0,5 6 0 0 0,1 1 0 0 0,-1 2 0 0 0,0 0 0 0 0,1 0 0 0 0,-1 0 0 0 0,0 0 0 0 0,0 0 0 0 0,0 0 0 0 0,0 1 0 0 0,0-1 0 0 0,0 0 0 0 0,0 0 0 0 0,0 1 0 0 0,0-1 0 0 0,0 1 0 0 0,0-1 0 0 0,0 1 0 0 0,0-1 0 0 0,-1 1 0 0 0,1 0 0 0 0,0-1 0 0 0,0 1 0 0 0,-1 0 0 0 0,1 0 0 0 0,0 0 0 0 0,0 0 0 0 0,-1 0 0 0 0,1 0 0 0 0,0 1 0 0 0,0-1 0 0 0,0 0 0 0 0,-1 1 0 0 0,-6-1 0 0 0,-33-4 0 0 0,-24 5 0 0 0,56-1 0 0 0,-28 4 0 0 0,11 6 0 0 0,2-5 0 0 0,12-4 0 0 0,7 1 0 0 0,-30 6 0 0 0,4-5 0 0 0,3 4-10 0 0,-9 2-44 0 0,33-7 54 0 0,-27 24 0 0 0,5 14-64 0 0,19-2 128 0 0,-3 6-64 0 0,10-10 0 0 0,-5 16 67 0 0,3-45-24 0 0,-24 28 111 0 0,24-28-143 0 0,2 1 32 0 0,-7 17-33 0 0,-6 3 108 0 0,-10 9-44 0 0,21-31-74 0 0,-22 24 176 0 0,3-5-176 0 0,-15 5 64 0 0,-7 9 3 0 0,31-22 61 0 0,10-10-139 0 0,2 0 26 0 0,-5 17 186 0 0,-4 24-201 0 0,5-20-312 0 0,-20 35 386 0 0,-15 4-116 0 0,11-33 42 0 0,-4-9 11 0 0,11-6 106 0 0,1 4-37 0 0,10-12-80 0 0,0 3 72 0 0,9-11-72 0 0,1 0 0 0 0,-1 0 0 0 0,1 0 0 0 0,0 0 0 0 0,-1 1 0 0 0,1-1 0 0 0,0 0 0 0 0,0 0 0 0 0,0 0 0 0 0,0 0 0 0 0,0 1 0 0 0,0-1 0 0 0,0 0 0 0 0,0 0 0 0 0,0 0 0 0 0,1 0 0 0 0,-1 0 0 0 0,0 1 0 0 0,1-1 0 0 0,-1 0 0 0 0,1 0 0 0 0,-1 0 0 0 0,1 0 0 0 0,-1 0 0 0 0,1 0 0 0 0,0 0 0 0 0,0 0 0 0 0,-1-1 0 0 0,1 1 0 0 0,1 1 0 0 0,47 23 256 0 0,-24-1-128 0 0,-11-12-128 0 0,-9-8 0 0 0,0 0 0 0 0,1 1 0 0 0,33 26 178 0 0,-34-28-226 0 0,19 9 174 0 0,48-1 2 0 0,-35-5-128 0 0,21 9 0 0 0,-34-5 0 0 0,-7 5 0 0 0,-14-10 0 0 0,0-1 0 0 0,-2 2 0 0 0,2-1 0 0 0,-1 0 0 0 0,-2 0 0 0 0,-3 16 0 0 0,-1 23 0 0 0,4-40 0 0 0,-5 16 0 0 0,5-17 0 0 0,3 33 0 0 0,-8 17 0 0 0,14-19 0 0 0,-7-28 0 0 0,4 55 0 0 0,-9-14 0 0 0,-7-20 38 0 0,6-14 865 0 0,4-9-860 0 0,2 0-43 0 0,1 1 0 0 0,-1-1 0 0 0,3-2 0 0 0,0 1 0 0 0,9 2 0 0 0,-11-5-1876 0 0,-2 0-7504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59.61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387 1513 3224 0 0,'0'0'404'0'0,"0"0"487"0"0,0 0 211 0 0,0 0 46 0 0,0 0-64 0 0,0 0-312 0 0,0 0-136 0 0,0 0-27 0 0,0 0-7 0 0,0 0-2 0 0,0 0 0 0 0,0 0 0 0 0,0 0-31 0 0,0 0-129 0 0,0 0-59 0 0,0 0-11 0 0,0 0-24 0 0,0 0-88 0 0,0 0-40 0 0,27 2 1543 0 0,43 20 1447 0 0,-19-17-2064 0 0,-24 6-997 0 0,18 17 174 0 0,8-16 582 0 0,-18-7-687 0 0,26-29 41 0 0,-34 2-205 0 0,-22 19-52 0 0,27-12 0 0 0,-26 13 0 0 0,5-12 11 0 0,-11 13 32 0 0,1-1-33 0 0,5-2-10 0 0,21 1-64 0 0,-20 2 64 0 0,0 1 0 0 0,0 1 0 0 0,70 15 75 0 0,-45-8-22 0 0,51 2 981 0 0,-21 12-964 0 0,-36-20 346 0 0,-21 0-416 0 0,0 0 0 0 0,2 0 0 0 0,-1-2 16 0 0,-4-1 59 0 0,2-2 0 0 0,14-16-65 0 0,-14-12-15 0 0,-7 6 74 0 0,3 20-69 0 0,0 3 0 0 0,-1-1 0 0 0,1 1 0 0 0,0-1 0 0 0,-1 1 0 0 0,1 0 0 0 0,-1-1 0 0 0,0 1 0 0 0,0-1 0 0 0,0 1 0 0 0,0 0 0 0 0,0 0 0 0 0,0 0 0 0 0,0 0 0 0 0,-1 0 0 0 0,1 0 0 0 0,-1 0 0 0 0,0 0 0 0 0,0 0 0 0 0,1 0 0 0 0,-1 1 0 0 0,-2-2 0 0 0,-4-4 0 0 0,-20-33 0 0 0,-22 20 0 0 0,35-3 0 0 0,13 15 0 0 0,-6-13 0 0 0,3 3 128 0 0,2-40-192 0 0,12-14 64 0 0,-6 64 0 0 0,6-22 0 0 0,1-5 0 0 0,-6 13 0 0 0,-4 22 0 0 0,0-1 2 0 0,0 0 0 0 0,0 0 0 0 0,-1 0 0 0 0,1 0 0 0 0,0-1 0 0 0,0 1-1 0 0,1 0 1 0 0,-1 0 0 0 0,0 0 0 0 0,0 0 0 0 0,1 0 0 0 0,-1 0 0 0 0,0 0 0 0 0,1 0-1 0 0,-1 0 1 0 0,1 0 0 0 0,-1 0 0 0 0,1 0 0 0 0,0 0 0 0 0,-1 0 0 0 0,1 1 0 0 0,0-1 0 0 0,-1 0-1 0 0,1 0 1 0 0,0 1 0 0 0,0-1 0 0 0,0 0 0 0 0,0 1 0 0 0,0-1 0 0 0,0 1-2 0 0,14-13 7 0 0,-11 10-7 0 0,-1 0 0 0 0,3-3 0 0 0,6-24 0 0 0,-6 10 0 0 0,-9 3 0 0 0,-6-8 0 0 0,6 21 0 0 0,-22-38 0 0 0,1 27 0 0 0,21 12 0 0 0,3-1 0 0 0,0 0 0 0 0,0 0 0 0 0,-2 0 0 0 0,18-24 0 0 0,24-3 0 0 0,-37 28 0 0 0,18-18 0 0 0,15-38 0 0 0,-26 25 64 0 0,-15 14 0 0 0,0-21-64 0 0,-2-11-64 0 0,7 37 64 0 0,0 11 0 0 0,2 0 0 0 0,-4-2 0 0 0,2 1 11 0 0,-10-10-22 0 0,7 10 13 0 0,3 3 1 0 0,-1 0 1 0 0,0 0-1 0 0,0 1 1 0 0,0-1 0 0 0,0 0-1 0 0,0 0 1 0 0,-1 1-1 0 0,1-1 1 0 0,0 1-1 0 0,-1-1 1 0 0,1 1 0 0 0,-1-1-1 0 0,1 1 1 0 0,-1 0-1 0 0,0 0 1 0 0,0 0-1 0 0,1 0 1 0 0,-1 0 0 0 0,0 0-1 0 0,0 0 1 0 0,0 1-1 0 0,0-1 1 0 0,0 1-1 0 0,0-1 1 0 0,-2 1-4 0 0,3-1 43 0 0,-15-5-33 0 0,-13-7-10 0 0,8-12 64 0 0,21 21-64 0 0,0 0 0 0 0,-2 1 0 0 0,1-1 0 0 0,-10-17 0 0 0,-11 11 0 0 0,-30-2 0 0 0,51 11 0 0 0,1 1 0 0 0,-1 0 0 0 0,0 0 0 0 0,0 0 0 0 0,0 0 0 0 0,1-1 0 0 0,-1 1 0 0 0,0 0 0 0 0,0-1 0 0 0,1 1 0 0 0,-1 0 0 0 0,0-1 0 0 0,1 1 0 0 0,-1-1 0 0 0,0 1 0 0 0,1-1 0 0 0,-1 1 0 0 0,1-1 0 0 0,-1 0 0 0 0,1 1 0 0 0,-1-1 0 0 0,1 0 0 0 0,-1 1 0 0 0,1-1 0 0 0,0 0 0 0 0,-1 0 0 0 0,1 1 0 0 0,0-1 0 0 0,0 0 0 0 0,-1 0 0 0 0,1 0 0 0 0,0 1 0 0 0,0-1 0 0 0,0 0 0 0 0,-1-2 0 0 0,3-6 0 0 0,-2 8 0 0 0,0 0 0 0 0,0 0 0 0 0,-1 0 0 0 0,1-1 0 0 0,0 1 0 0 0,0 0 0 0 0,0 0 0 0 0,1 0 0 0 0,-1 0 0 0 0,0 0 0 0 0,0 0 0 0 0,1-1 0 0 0,-1 1 0 0 0,0 0 0 0 0,1 0 0 0 0,-1 0 0 0 0,1 0 0 0 0,0 0 0 0 0,-1 0 0 0 0,1 0 0 0 0,0 1 0 0 0,-1-1 0 0 0,1 0 0 0 0,0 0 0 0 0,0 0 0 0 0,0 1 0 0 0,0-1 0 0 0,0 0 0 0 0,16-18 11 0 0,-10 0 42 0 0,24-25-53 0 0,-20 31 0 0 0,-10 8 11 0 0,1 0 32 0 0,5-11-33 0 0,-3-2-10 0 0,-3 13 0 0 0,-2 0 0 0 0,-13-8 0 0 0,10 10 0 0 0,-1 0 0 0 0,1 0 0 0 0,-17-20 64 0 0,-4-4-64 0 0,-7 21 0 0 0,-4-4 0 0 0,21-8 0 0 0,-4-8 0 0 0,13 16 0 0 0,5 6 0 0 0,1 1 0 0 0,-1 2 0 0 0,0 0 0 0 0,1 0 0 0 0,-1 0 0 0 0,0 0 0 0 0,0 0 0 0 0,0 0 0 0 0,0 1 0 0 0,0-1 0 0 0,0 0 0 0 0,0 0 0 0 0,0 1 0 0 0,0-1 0 0 0,0 1 0 0 0,0-1 0 0 0,0 1 0 0 0,0-1 0 0 0,-1 1 0 0 0,1 0 0 0 0,0-1 0 0 0,0 1 0 0 0,-1 0 0 0 0,1 0 0 0 0,0 0 0 0 0,0 0 0 0 0,-1 0 0 0 0,1 0 0 0 0,0 1 0 0 0,0-1 0 0 0,0 0 0 0 0,-1 1 0 0 0,-6-1 0 0 0,-33-4 0 0 0,-24 5 0 0 0,56-1 0 0 0,-28 4 0 0 0,11 6 0 0 0,2-5 0 0 0,12-4 0 0 0,7 1 0 0 0,-30 6 0 0 0,4-5 0 0 0,3 4-10 0 0,-9 2-44 0 0,33-7 54 0 0,-27 24 0 0 0,5 14-64 0 0,19-2 128 0 0,-3 6-64 0 0,10-10 0 0 0,-5 16 67 0 0,3-45-24 0 0,-24 28 111 0 0,24-28-143 0 0,2 1 32 0 0,-7 17-33 0 0,-6 3 108 0 0,-10 9-44 0 0,21-31-74 0 0,-22 24 176 0 0,3-5-176 0 0,-15 5 64 0 0,-7 9 3 0 0,31-22 61 0 0,10-10-139 0 0,2 0 26 0 0,-5 17 186 0 0,-4 24-201 0 0,5-20-312 0 0,-20 35 386 0 0,-15 4-116 0 0,11-33 42 0 0,-4-9 11 0 0,11-6 106 0 0,1 4-37 0 0,10-12-80 0 0,0 3 72 0 0,9-11-72 0 0,1 0 0 0 0,-1 0 0 0 0,1 0 0 0 0,0 0 0 0 0,-1 1 0 0 0,1-1 0 0 0,0 0 0 0 0,0 0 0 0 0,0 0 0 0 0,0 0 0 0 0,0 1 0 0 0,0-1 0 0 0,0 0 0 0 0,0 0 0 0 0,0 0 0 0 0,1 0 0 0 0,-1 0 0 0 0,0 1 0 0 0,1-1 0 0 0,-1 0 0 0 0,1 0 0 0 0,-1 0 0 0 0,1 0 0 0 0,-1 0 0 0 0,1 0 0 0 0,0 0 0 0 0,0 0 0 0 0,-1-1 0 0 0,1 1 0 0 0,1 1 0 0 0,47 23 256 0 0,-24-1-128 0 0,-11-12-128 0 0,-9-8 0 0 0,0 0 0 0 0,1 1 0 0 0,33 26 178 0 0,-34-28-226 0 0,19 9 174 0 0,48-1 2 0 0,-35-5-128 0 0,21 9 0 0 0,-34-5 0 0 0,-7 5 0 0 0,-14-10 0 0 0,0-1 0 0 0,-2 2 0 0 0,2-1 0 0 0,-1 0 0 0 0,-2 0 0 0 0,-3 16 0 0 0,-1 23 0 0 0,4-40 0 0 0,-5 16 0 0 0,5-17 0 0 0,3 33 0 0 0,-8 17 0 0 0,14-19 0 0 0,-7-28 0 0 0,4 55 0 0 0,-9-14 0 0 0,-7-20 38 0 0,6-14 865 0 0,4-9-860 0 0,2 0-43 0 0,1 1 0 0 0,-1-1 0 0 0,3-2 0 0 0,0 1 0 0 0,9 2 0 0 0,-11-5-1876 0 0,-2 0-7504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46.92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213 537 3680 0 0,'0'0'167'0'0,"0"0"54"0"0,0 0 124 0 0,0 0 51 0 0,0 0 11 0 0,0 0-37 0 0,0 0-156 0 0,0 0-72 0 0,0 0-12 0 0,0 0 47 0 0,0 0 207 0 0,0 0 89 0 0,4-7 1822 0 0,-3 6 2825 0 0,10 3-5219 0 0,4 0 3574 0 0,-15-2-3415 0 0,28-4 141 0 0,-9-4-126 0 0,-19 8-115 0 0,0 0 125 0 0,0 0 62 0 0,0 0 11 0 0,0 0 24 0 0,0 0 88 0 0,10-10 678 0 0,11-11-937 0 0,-8 2 354 0 0,5 2-301 0 0,-9 7-64 0 0,3-8 78 0 0,9-5 207 0 0,-20 21-242 0 0,2-1-33 0 0,1-1-10 0 0,30-64 544 0 0,-26 45-469 0 0,-7 21-32 0 0,15-32 31 0 0,-6 21-76 0 0,-1-25 196 0 0,-1 7-183 0 0,-9 30 32 0 0,0-3-33 0 0,0 1-10 0 0,1-2 0 0 0,0 1 11 0 0,0-11 170 0 0,-3 9-181 0 0,1 2 0 0 0,0 0 11 0 0,2 3 45 0 0,0 1 23 0 0,0 0 7 0 0,0 0-28 0 0,0 0-121 0 0,-2-3-80 0 0,1-2 131 0 0,1-1 12 0 0,1-28 192 0 0,-1-6-192 0 0,-1 30 64 0 0,1 7-64 0 0,-2 0 9 0 0,0 1 0 0 0,0-1-1 0 0,0 1 1 0 0,0 0 0 0 0,0-1-1 0 0,-1 1 1 0 0,1 0 0 0 0,-1 0-1 0 0,1 1 1 0 0,-1-1 0 0 0,0 1-1 0 0,0-1 1 0 0,0 1 0 0 0,0 0 0 0 0,0 0-1 0 0,0 0 1 0 0,0 0 0 0 0,0 0-1 0 0,0 1 1 0 0,0 0 0 0 0,0-1-1 0 0,0 1 1 0 0,-1 0-9 0 0,-9-1 0 0 0,9 0 0 0 0,0 1 0 0 0,-1 0 0 0 0,1 0 0 0 0,0 0 0 0 0,0 0 0 0 0,-1 1 0 0 0,1-1 0 0 0,0 1 0 0 0,0 1 0 0 0,0-1 0 0 0,0 0 0 0 0,0 1 0 0 0,0 0 0 0 0,-2 1 0 0 0,-22 5 0 0 0,-1 7 0 0 0,24-12 0 0 0,-11 22-72 0 0,14-22 83 0 0,-18 23 450 0 0,17-22-397 0 0,1-3-10 0 0,-19 9 84 0 0,7-6-74 0 0,8-4-64 0 0,-11-6 64 0 0,14 3-64 0 0,-16-11 64 0 0,17 12-64 0 0,-7-6 0 0 0,8 7 0 0 0,0 0 0 0 0,0 0 0 0 0,0 0 0 0 0,0 0 0 0 0,0 0 0 0 0,0 0 0 0 0,0 0 0 0 0,0 0 0 0 0,0 1 0 0 0,0-1 0 0 0,0 0 0 0 0,-1 1 0 0 0,1-1 0 0 0,0 1 0 0 0,0-1 0 0 0,-1 1 0 0 0,1 0 0 0 0,0 0 0 0 0,-1-1 0 0 0,1 1 0 0 0,0 0 0 0 0,-1 0 0 0 0,1 0 0 0 0,-1 0 0 0 0,1 1 0 0 0,0-1 0 0 0,-2 0 0 0 0,-15 6 0 0 0,-17 2-12 0 0,22 2-181 0 0,-3 23 246 0 0,9-20-106 0 0,-5 29 362 0 0,10-37-309 0 0,6 13 0 0 0,-2-14 0 0 0,8 26 0 0 0,-3-14 0 0 0,-6-3 0 0 0,1-9 0 0 0,2 36 0 0 0,-11-2 0 0 0,5-33 0 0 0,1 0 11 0 0,1-3 32 0 0,1 1-33 0 0,1 0 1 0 0,-2-1 32 0 0,0 2-33 0 0,0 1-10 0 0,0 0 0 0 0,1-1 0 0 0,0 1 0 0 0,0-1 0 0 0,10 8 64 0 0,-8-10-64 0 0,3 2 5 0 0,19 4-8 0 0,-2-9 65 0 0,-10-5 10 0 0,-8 6-61 0 0,-3-1 32 0 0,2 0-33 0 0,1-2-10 0 0,0-1 0 0 0,14-17 75 0 0,-17 17-32 0 0,17-21 31 0 0,-13 18-74 0 0,-2 5 0 0 0,0 3 0 0 0,-2 3 0 0 0,1 0 0 0 0,0 1 0 0 0,-2 0 0 0 0,0 0 0 0 0,1-1 0 0 0,-2 2 0 0 0,1-2 0 0 0,0 2 0 0 0,0-1 0 0 0,-1-1 0 0 0,-1 0 0 0 0,-5 16 76 0 0,3-17-16 0 0,0 1 0 0 0,1 1-48 0 0,-19 30-1 0 0,21-34 42 0 0,0-1 11 0 0,-1 0-10 0 0,-2 16 86 0 0,7 0-158 0 0,0-11 18 0 0,-1 0 0 0 0,2-1 0 0 0,-1-2 11 0 0,-3-2 32 0 0,2 0-22 0 0,-1 0 22 0 0,2 2-22 0 0,1-1 22 0 0,10-4 31 0 0,5-5-198 0 0,-20 8-526 0 0,0 0-253 0 0,0 0-52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1AF7F-DFAE-407C-B3A0-0FB1B975C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78D8A9-A00C-4E3E-B6B5-0017478FA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162C2-7FD2-4258-AE14-040411CF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8E57-99CC-42C8-8090-B4F9CF08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201271-0471-4847-AB33-6C15D96F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7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80F5A-0ADF-48AA-80B3-5B15C2FB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6E1A01-8028-428C-A693-59D239BBE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6F10F-98A3-44E3-8AED-158E16B2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126CA-8EC1-4AAC-8107-00F67719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1E92AA-3DA0-4746-871D-D664FD4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5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58E53B-6750-4BB3-840E-A7B58F046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991398-7057-472E-8CB9-0873ED8EF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847084-77BB-4BDE-A14F-3DD31DB4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127EC2-DB92-43E5-B99F-22C92ACD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BA8D13-7169-4CED-8DBE-ABFA7688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54B51-44E2-47B6-8CF2-2BB016211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F79358-D911-47F8-96D0-FD8DA6A4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86241-32B6-4B4C-AC45-E87DB006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EC4B89-3ACB-4440-A24A-B185698E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4A37E-B4A6-4863-8D93-F78D83B0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5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6F229-91A4-4B78-ACA5-A48A27A6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BCE49A-F134-48C8-BAE2-6EDE4C5A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BF83B-F8F1-498E-94CF-C232DF20A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31CB5-AAF8-4A18-900C-B473B467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1DD37-B4D2-48CB-A0C4-BBEB8EAF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6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4D808-91D5-4E8F-9523-75B00106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D11C68-2D78-4DB2-B16C-F3C126CB3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3FE129-9E92-4051-83D8-2E415E0D9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9031A-6A90-4FF2-BBE2-9267F835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B53D5F-28C9-4977-AFC8-899269E5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8435F2-5AD5-41CE-B245-5B6F7E2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03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DDDB1-21A3-4CC2-A3D3-F359AA6B5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ABF78-8205-4E8E-9963-D9BEE76C7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E207FB-7F74-4284-884B-C9943F15D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B1BD8E-C007-4549-A32E-062FFFB1D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C74B31-58F0-495B-9D79-045E4E74F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65C284-D9BA-4DAE-8EC5-4ECBFAA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7961BA-3D79-4CCB-AAD9-F3646E99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4979BE-724B-4283-974F-3C543A3B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5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59380-5A8C-427F-AE17-B53D4A70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8F7A44-EA7A-4724-BE4A-D0DB89F2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60D83B-C3B4-420C-B80D-4BD561A1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407E04-2548-4887-BDAB-C4BF1077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88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B374C3-98D4-414A-9A06-4A07676B2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3D42CA-68B1-455C-8547-61D2E3E6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FADA2E-1289-4C8F-BCA7-7FAFC903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EDE0E-9310-45C0-9670-1C755B99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ACA9E-95AB-45BD-96DA-588FB2A5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1E6077-CD02-45E5-BCFE-7E292E9A5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3E333C-0E0D-400E-B26A-AC6D8114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73F8CD-6585-4A4F-A216-4E5C53DC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F27EA0-3CE4-4FE6-84A0-82DB6117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4D2E9-189B-4D5D-B944-1E192AF4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FC654C-E7B2-42BF-8E9B-4308612B0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BF2DB7-3147-493B-9381-D45080E0C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1A84B-470B-47EA-AFEB-3BB02582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1246EC-6F77-466F-9B2B-13DFA042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6C9D3B-4CC4-4C0A-89B8-2EEAB70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9E1A5D-A540-4B23-80C4-BA154CBD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98198-7F64-42E2-99D3-BF689138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A424DF-FD66-43DB-A228-A09136CC2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26626D-C1F2-4868-9142-04E91BDA3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41AC7-E350-415C-802C-6DDDE9874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6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5857C4-FA12-4DB7-90C5-1A5965DFEF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47676" y="0"/>
            <a:ext cx="4844324" cy="6858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50A276-CFA6-4190-8C34-824A2181101E}"/>
              </a:ext>
            </a:extLst>
          </p:cNvPr>
          <p:cNvSpPr txBox="1"/>
          <p:nvPr/>
        </p:nvSpPr>
        <p:spPr>
          <a:xfrm>
            <a:off x="0" y="992094"/>
            <a:ext cx="73476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solidFill>
                  <a:srgbClr val="FF0000"/>
                </a:solidFill>
              </a:rPr>
              <a:t>熊本県</a:t>
            </a:r>
            <a:r>
              <a:rPr lang="ja-JP" altLang="en-US" sz="5400" b="1" dirty="0">
                <a:solidFill>
                  <a:srgbClr val="FF0000"/>
                </a:solidFill>
              </a:rPr>
              <a:t>市町村クイズ</a:t>
            </a:r>
            <a:endParaRPr lang="en-US" altLang="ja-JP" sz="5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4400" b="1" dirty="0">
                <a:solidFill>
                  <a:srgbClr val="FF0000"/>
                </a:solidFill>
              </a:rPr>
              <a:t>（県北編）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EED25B-E61E-42D9-AD70-2B469A96D9B7}"/>
              </a:ext>
            </a:extLst>
          </p:cNvPr>
          <p:cNvSpPr txBox="1"/>
          <p:nvPr/>
        </p:nvSpPr>
        <p:spPr>
          <a:xfrm>
            <a:off x="818777" y="3028576"/>
            <a:ext cx="5809129" cy="29625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【</a:t>
            </a:r>
            <a:r>
              <a:rPr kumimoji="1" lang="ja-JP" altLang="en-US" sz="2400" dirty="0"/>
              <a:t>やり方</a:t>
            </a:r>
            <a:r>
              <a:rPr kumimoji="1" lang="en-US" altLang="ja-JP" sz="24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赤線でかこまれた市町村の名前を答えましょう。答えは次のスライドに進むと出てきます。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スライドを少なくしたり、順番を変えたりすることもできます。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929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14:cNvPr>
              <p14:cNvContentPartPr/>
              <p14:nvPr/>
            </p14:nvContentPartPr>
            <p14:xfrm>
              <a:off x="5442852" y="2212117"/>
              <a:ext cx="176040" cy="193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33852" y="2203477"/>
                <a:ext cx="193680" cy="21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780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14:cNvPr>
              <p14:cNvContentPartPr/>
              <p14:nvPr/>
            </p14:nvContentPartPr>
            <p14:xfrm>
              <a:off x="5442852" y="2212117"/>
              <a:ext cx="176040" cy="193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33852" y="2203477"/>
                <a:ext cx="193680" cy="2113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5FA08D-3F10-4A74-861D-D3335F31CF4D}"/>
              </a:ext>
            </a:extLst>
          </p:cNvPr>
          <p:cNvSpPr txBox="1"/>
          <p:nvPr/>
        </p:nvSpPr>
        <p:spPr>
          <a:xfrm>
            <a:off x="615462" y="2359412"/>
            <a:ext cx="30583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ながす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長洲町</a:t>
            </a:r>
          </a:p>
        </p:txBody>
      </p:sp>
    </p:spTree>
    <p:extLst>
      <p:ext uri="{BB962C8B-B14F-4D97-AF65-F5344CB8AC3E}">
        <p14:creationId xmlns:p14="http://schemas.microsoft.com/office/powerpoint/2010/main" val="2748464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14:cNvPr>
              <p14:cNvContentPartPr/>
              <p14:nvPr/>
            </p14:nvContentPartPr>
            <p14:xfrm>
              <a:off x="5375892" y="1988197"/>
              <a:ext cx="339120" cy="269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7252" y="1979557"/>
                <a:ext cx="356760" cy="28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777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14:cNvPr>
              <p14:cNvContentPartPr/>
              <p14:nvPr/>
            </p14:nvContentPartPr>
            <p14:xfrm>
              <a:off x="5375892" y="1988197"/>
              <a:ext cx="339120" cy="269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7252" y="1979557"/>
                <a:ext cx="356760" cy="2872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1CDDE5-D9F7-4440-A6D2-B48A3A2A2518}"/>
              </a:ext>
            </a:extLst>
          </p:cNvPr>
          <p:cNvSpPr txBox="1"/>
          <p:nvPr/>
        </p:nvSpPr>
        <p:spPr>
          <a:xfrm>
            <a:off x="553915" y="2359412"/>
            <a:ext cx="31199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あらお</a:t>
            </a:r>
            <a:endParaRPr kumimoji="1" lang="en-US" altLang="ja-JP" sz="3200" b="1" dirty="0"/>
          </a:p>
          <a:p>
            <a:r>
              <a:rPr lang="ja-JP" altLang="en-US" sz="6600" b="1" dirty="0"/>
              <a:t>荒尾市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73879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14:cNvPr>
              <p14:cNvContentPartPr/>
              <p14:nvPr/>
            </p14:nvContentPartPr>
            <p14:xfrm>
              <a:off x="5633292" y="1699837"/>
              <a:ext cx="289800" cy="389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24292" y="1690837"/>
                <a:ext cx="307440" cy="40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5859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14:cNvPr>
              <p14:cNvContentPartPr/>
              <p14:nvPr/>
            </p14:nvContentPartPr>
            <p14:xfrm>
              <a:off x="5633292" y="1699837"/>
              <a:ext cx="289800" cy="389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24292" y="1690837"/>
                <a:ext cx="307440" cy="4071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310187-8903-476B-A6A2-B41991E78059}"/>
              </a:ext>
            </a:extLst>
          </p:cNvPr>
          <p:cNvSpPr txBox="1"/>
          <p:nvPr/>
        </p:nvSpPr>
        <p:spPr>
          <a:xfrm>
            <a:off x="430823" y="2359412"/>
            <a:ext cx="32430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なんかん</a:t>
            </a:r>
            <a:endParaRPr kumimoji="1" lang="en-US" altLang="ja-JP" sz="3200" b="1" dirty="0"/>
          </a:p>
          <a:p>
            <a:r>
              <a:rPr lang="ja-JP" altLang="en-US" sz="6600" b="1" dirty="0"/>
              <a:t>南関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248968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14:cNvPr>
              <p14:cNvContentPartPr/>
              <p14:nvPr/>
            </p14:nvContentPartPr>
            <p14:xfrm>
              <a:off x="5836692" y="1593637"/>
              <a:ext cx="281880" cy="644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7692" y="1584637"/>
                <a:ext cx="299520" cy="66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7946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14:cNvPr>
              <p14:cNvContentPartPr/>
              <p14:nvPr/>
            </p14:nvContentPartPr>
            <p14:xfrm>
              <a:off x="5836692" y="1593637"/>
              <a:ext cx="281880" cy="644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7692" y="1584637"/>
                <a:ext cx="299520" cy="6620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531EF9-2BF8-4805-9696-3A56BBA20478}"/>
              </a:ext>
            </a:extLst>
          </p:cNvPr>
          <p:cNvSpPr txBox="1"/>
          <p:nvPr/>
        </p:nvSpPr>
        <p:spPr>
          <a:xfrm>
            <a:off x="624254" y="2359412"/>
            <a:ext cx="30495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なごみ</a:t>
            </a:r>
            <a:endParaRPr kumimoji="1" lang="en-US" altLang="ja-JP" sz="3200" b="1" dirty="0"/>
          </a:p>
          <a:p>
            <a:r>
              <a:rPr lang="ja-JP" altLang="en-US" sz="6600" b="1" dirty="0"/>
              <a:t>和水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787112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14:cNvPr>
              <p14:cNvContentPartPr/>
              <p14:nvPr/>
            </p14:nvContentPartPr>
            <p14:xfrm>
              <a:off x="6032892" y="1369717"/>
              <a:ext cx="642960" cy="924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3892" y="1360717"/>
                <a:ext cx="660600" cy="94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630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14:cNvPr>
              <p14:cNvContentPartPr/>
              <p14:nvPr/>
            </p14:nvContentPartPr>
            <p14:xfrm>
              <a:off x="6032892" y="1369717"/>
              <a:ext cx="642960" cy="924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3892" y="1360717"/>
                <a:ext cx="660600" cy="941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9F1D0F-BB14-4D34-A170-025500FAD0FD}"/>
              </a:ext>
            </a:extLst>
          </p:cNvPr>
          <p:cNvSpPr txBox="1"/>
          <p:nvPr/>
        </p:nvSpPr>
        <p:spPr>
          <a:xfrm>
            <a:off x="685800" y="2359412"/>
            <a:ext cx="29880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やまが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山鹿市</a:t>
            </a:r>
          </a:p>
        </p:txBody>
      </p:sp>
    </p:spTree>
    <p:extLst>
      <p:ext uri="{BB962C8B-B14F-4D97-AF65-F5344CB8AC3E}">
        <p14:creationId xmlns:p14="http://schemas.microsoft.com/office/powerpoint/2010/main" val="200259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14:cNvPr>
              <p14:cNvContentPartPr/>
              <p14:nvPr/>
            </p14:nvContentPartPr>
            <p14:xfrm>
              <a:off x="6408732" y="2441077"/>
              <a:ext cx="353880" cy="264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092" y="2432077"/>
                <a:ext cx="371520" cy="28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53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14:cNvPr>
              <p14:cNvContentPartPr/>
              <p14:nvPr/>
            </p14:nvContentPartPr>
            <p14:xfrm>
              <a:off x="6323412" y="1675717"/>
              <a:ext cx="735840" cy="762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4412" y="1666717"/>
                <a:ext cx="753480" cy="78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8108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14:cNvPr>
              <p14:cNvContentPartPr/>
              <p14:nvPr/>
            </p14:nvContentPartPr>
            <p14:xfrm>
              <a:off x="6323412" y="1675717"/>
              <a:ext cx="735840" cy="762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4412" y="1666717"/>
                <a:ext cx="753480" cy="780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5F2089-BC54-4591-BF90-EC585769A1F1}"/>
              </a:ext>
            </a:extLst>
          </p:cNvPr>
          <p:cNvSpPr txBox="1"/>
          <p:nvPr/>
        </p:nvSpPr>
        <p:spPr>
          <a:xfrm>
            <a:off x="562708" y="2359412"/>
            <a:ext cx="31111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きくち</a:t>
            </a:r>
            <a:endParaRPr kumimoji="1" lang="en-US" altLang="ja-JP" sz="3200" b="1" dirty="0"/>
          </a:p>
          <a:p>
            <a:r>
              <a:rPr lang="ja-JP" altLang="en-US" sz="6600" b="1" dirty="0"/>
              <a:t>菊池</a:t>
            </a:r>
            <a:r>
              <a:rPr kumimoji="1" lang="ja-JP" altLang="en-US" sz="6600" b="1" dirty="0"/>
              <a:t>市</a:t>
            </a:r>
          </a:p>
        </p:txBody>
      </p:sp>
    </p:spTree>
    <p:extLst>
      <p:ext uri="{BB962C8B-B14F-4D97-AF65-F5344CB8AC3E}">
        <p14:creationId xmlns:p14="http://schemas.microsoft.com/office/powerpoint/2010/main" val="1898361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14:cNvPr>
              <p14:cNvContentPartPr/>
              <p14:nvPr/>
            </p14:nvContentPartPr>
            <p14:xfrm>
              <a:off x="6648852" y="2216797"/>
              <a:ext cx="460800" cy="441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9852" y="2208157"/>
                <a:ext cx="478440" cy="45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6992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14:cNvPr>
              <p14:cNvContentPartPr/>
              <p14:nvPr/>
            </p14:nvContentPartPr>
            <p14:xfrm>
              <a:off x="6648852" y="2216797"/>
              <a:ext cx="460800" cy="441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9852" y="2208157"/>
                <a:ext cx="478440" cy="4593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6BE149-7FFD-4236-997F-D9732D0A4B23}"/>
              </a:ext>
            </a:extLst>
          </p:cNvPr>
          <p:cNvSpPr txBox="1"/>
          <p:nvPr/>
        </p:nvSpPr>
        <p:spPr>
          <a:xfrm>
            <a:off x="659423" y="2359412"/>
            <a:ext cx="30144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おおづ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大津町</a:t>
            </a:r>
          </a:p>
        </p:txBody>
      </p:sp>
    </p:spTree>
    <p:extLst>
      <p:ext uri="{BB962C8B-B14F-4D97-AF65-F5344CB8AC3E}">
        <p14:creationId xmlns:p14="http://schemas.microsoft.com/office/powerpoint/2010/main" val="3163082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14:cNvPr>
              <p14:cNvContentPartPr/>
              <p14:nvPr/>
            </p14:nvContentPartPr>
            <p14:xfrm>
              <a:off x="6764412" y="2568877"/>
              <a:ext cx="370080" cy="3110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55412" y="2559877"/>
                <a:ext cx="387720" cy="32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868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14:cNvPr>
              <p14:cNvContentPartPr/>
              <p14:nvPr/>
            </p14:nvContentPartPr>
            <p14:xfrm>
              <a:off x="6764412" y="2568877"/>
              <a:ext cx="370080" cy="3110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55412" y="2559877"/>
                <a:ext cx="387720" cy="3286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FDCC0E-96AF-4F51-84A8-474B11CDCACA}"/>
              </a:ext>
            </a:extLst>
          </p:cNvPr>
          <p:cNvSpPr txBox="1"/>
          <p:nvPr/>
        </p:nvSpPr>
        <p:spPr>
          <a:xfrm>
            <a:off x="545123" y="2359412"/>
            <a:ext cx="31287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にしはら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西原村</a:t>
            </a:r>
          </a:p>
        </p:txBody>
      </p:sp>
    </p:spTree>
    <p:extLst>
      <p:ext uri="{BB962C8B-B14F-4D97-AF65-F5344CB8AC3E}">
        <p14:creationId xmlns:p14="http://schemas.microsoft.com/office/powerpoint/2010/main" val="3293461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14:cNvPr>
              <p14:cNvContentPartPr/>
              <p14:nvPr/>
            </p14:nvContentPartPr>
            <p14:xfrm>
              <a:off x="7002012" y="2401477"/>
              <a:ext cx="503280" cy="465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3012" y="2392837"/>
                <a:ext cx="520920" cy="48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2202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14:cNvPr>
              <p14:cNvContentPartPr/>
              <p14:nvPr/>
            </p14:nvContentPartPr>
            <p14:xfrm>
              <a:off x="7002012" y="2401477"/>
              <a:ext cx="503280" cy="465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3012" y="2392837"/>
                <a:ext cx="520920" cy="483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93A7C-3238-4B69-A6B0-866D54238F11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みなみあそ</a:t>
            </a:r>
            <a:endParaRPr kumimoji="1" lang="en-US" altLang="ja-JP" sz="3200" b="1" dirty="0"/>
          </a:p>
          <a:p>
            <a:r>
              <a:rPr lang="ja-JP" altLang="en-US" sz="6600" b="1" dirty="0"/>
              <a:t>南阿蘇</a:t>
            </a:r>
            <a:r>
              <a:rPr kumimoji="1" lang="ja-JP" altLang="en-US" sz="6600" b="1" dirty="0"/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4141734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14:cNvPr>
              <p14:cNvContentPartPr/>
              <p14:nvPr/>
            </p14:nvContentPartPr>
            <p14:xfrm>
              <a:off x="7450212" y="2411197"/>
              <a:ext cx="691920" cy="591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41212" y="2402557"/>
                <a:ext cx="709560" cy="60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6252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14:cNvPr>
              <p14:cNvContentPartPr/>
              <p14:nvPr/>
            </p14:nvContentPartPr>
            <p14:xfrm>
              <a:off x="7450212" y="2411197"/>
              <a:ext cx="691920" cy="591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41212" y="2402557"/>
                <a:ext cx="709560" cy="608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06CD5F-FB1D-4E3F-8C0A-C853577C9127}"/>
              </a:ext>
            </a:extLst>
          </p:cNvPr>
          <p:cNvSpPr txBox="1"/>
          <p:nvPr/>
        </p:nvSpPr>
        <p:spPr>
          <a:xfrm>
            <a:off x="483577" y="2359412"/>
            <a:ext cx="31902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たかもり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高森町</a:t>
            </a:r>
          </a:p>
        </p:txBody>
      </p:sp>
    </p:spTree>
    <p:extLst>
      <p:ext uri="{BB962C8B-B14F-4D97-AF65-F5344CB8AC3E}">
        <p14:creationId xmlns:p14="http://schemas.microsoft.com/office/powerpoint/2010/main" val="208791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14:cNvPr>
              <p14:cNvContentPartPr/>
              <p14:nvPr/>
            </p14:nvContentPartPr>
            <p14:xfrm>
              <a:off x="6408732" y="2441077"/>
              <a:ext cx="353880" cy="264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092" y="2432077"/>
                <a:ext cx="371520" cy="282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B35690-EAD7-4106-BAB1-550AA1E1FA52}"/>
              </a:ext>
            </a:extLst>
          </p:cNvPr>
          <p:cNvSpPr txBox="1"/>
          <p:nvPr/>
        </p:nvSpPr>
        <p:spPr>
          <a:xfrm>
            <a:off x="527538" y="2359412"/>
            <a:ext cx="31462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きくよう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菊陽町</a:t>
            </a:r>
          </a:p>
        </p:txBody>
      </p:sp>
    </p:spTree>
    <p:extLst>
      <p:ext uri="{BB962C8B-B14F-4D97-AF65-F5344CB8AC3E}">
        <p14:creationId xmlns:p14="http://schemas.microsoft.com/office/powerpoint/2010/main" val="758951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14:cNvPr>
              <p14:cNvContentPartPr/>
              <p14:nvPr/>
            </p14:nvContentPartPr>
            <p14:xfrm>
              <a:off x="6994812" y="1897837"/>
              <a:ext cx="938160" cy="63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6172" y="1889197"/>
                <a:ext cx="955800" cy="65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0686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14:cNvPr>
              <p14:cNvContentPartPr/>
              <p14:nvPr/>
            </p14:nvContentPartPr>
            <p14:xfrm>
              <a:off x="6994812" y="1897837"/>
              <a:ext cx="938160" cy="63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6172" y="1889197"/>
                <a:ext cx="955800" cy="651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961C33-5B57-4EE5-BB05-630FA3E6BF96}"/>
              </a:ext>
            </a:extLst>
          </p:cNvPr>
          <p:cNvSpPr txBox="1"/>
          <p:nvPr/>
        </p:nvSpPr>
        <p:spPr>
          <a:xfrm>
            <a:off x="720969" y="2359412"/>
            <a:ext cx="29528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あ　</a:t>
            </a:r>
            <a:r>
              <a:rPr lang="ja-JP" altLang="en-US" sz="3200" b="1" dirty="0" err="1"/>
              <a:t>そ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阿蘇市</a:t>
            </a:r>
          </a:p>
        </p:txBody>
      </p:sp>
    </p:spTree>
    <p:extLst>
      <p:ext uri="{BB962C8B-B14F-4D97-AF65-F5344CB8AC3E}">
        <p14:creationId xmlns:p14="http://schemas.microsoft.com/office/powerpoint/2010/main" val="25562654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14:cNvPr>
              <p14:cNvContentPartPr/>
              <p14:nvPr/>
            </p14:nvContentPartPr>
            <p14:xfrm>
              <a:off x="7643532" y="1791637"/>
              <a:ext cx="317160" cy="424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34892" y="1782997"/>
                <a:ext cx="334800" cy="4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12314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14:cNvPr>
              <p14:cNvContentPartPr/>
              <p14:nvPr/>
            </p14:nvContentPartPr>
            <p14:xfrm>
              <a:off x="7643532" y="1791637"/>
              <a:ext cx="317160" cy="424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34892" y="1782997"/>
                <a:ext cx="334800" cy="442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43ACC7-5854-44F0-8D1A-3E2915B38E61}"/>
              </a:ext>
            </a:extLst>
          </p:cNvPr>
          <p:cNvSpPr txBox="1"/>
          <p:nvPr/>
        </p:nvSpPr>
        <p:spPr>
          <a:xfrm>
            <a:off x="624254" y="2359412"/>
            <a:ext cx="30495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うぶやま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産山村</a:t>
            </a:r>
          </a:p>
        </p:txBody>
      </p:sp>
    </p:spTree>
    <p:extLst>
      <p:ext uri="{BB962C8B-B14F-4D97-AF65-F5344CB8AC3E}">
        <p14:creationId xmlns:p14="http://schemas.microsoft.com/office/powerpoint/2010/main" val="977210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14:cNvPr>
              <p14:cNvContentPartPr/>
              <p14:nvPr/>
            </p14:nvContentPartPr>
            <p14:xfrm>
              <a:off x="7131612" y="1612717"/>
              <a:ext cx="637920" cy="343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22612" y="1603717"/>
                <a:ext cx="655560" cy="36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53716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14:cNvPr>
              <p14:cNvContentPartPr/>
              <p14:nvPr/>
            </p14:nvContentPartPr>
            <p14:xfrm>
              <a:off x="7131612" y="1612717"/>
              <a:ext cx="637920" cy="343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22612" y="1603717"/>
                <a:ext cx="655560" cy="361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7A0519-C6F6-4F2B-AD78-AAC534829BD6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みなみ</a:t>
            </a:r>
            <a:r>
              <a:rPr lang="ja-JP" altLang="en-US" sz="3200" b="1" dirty="0" err="1"/>
              <a:t>おぐに</a:t>
            </a:r>
            <a:endParaRPr kumimoji="1" lang="en-US" altLang="ja-JP" sz="3200" b="1" dirty="0"/>
          </a:p>
          <a:p>
            <a:r>
              <a:rPr lang="ja-JP" altLang="en-US" sz="6600" b="1" dirty="0"/>
              <a:t>南小国町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77401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14:cNvPr>
              <p14:cNvContentPartPr/>
              <p14:nvPr/>
            </p14:nvContentPartPr>
            <p14:xfrm>
              <a:off x="7103172" y="1304917"/>
              <a:ext cx="582120" cy="381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4532" y="1296277"/>
                <a:ext cx="599760" cy="39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19773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14:cNvPr>
              <p14:cNvContentPartPr/>
              <p14:nvPr/>
            </p14:nvContentPartPr>
            <p14:xfrm>
              <a:off x="7103172" y="1304917"/>
              <a:ext cx="582120" cy="381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4532" y="1296277"/>
                <a:ext cx="599760" cy="399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8FDA13-14A4-44A4-B5AB-0755ECD044F0}"/>
              </a:ext>
            </a:extLst>
          </p:cNvPr>
          <p:cNvSpPr txBox="1"/>
          <p:nvPr/>
        </p:nvSpPr>
        <p:spPr>
          <a:xfrm>
            <a:off x="562708" y="2359412"/>
            <a:ext cx="31111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</a:t>
            </a:r>
            <a:r>
              <a:rPr lang="ja-JP" altLang="en-US" sz="3200" b="1" dirty="0" err="1"/>
              <a:t>おぐに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小国町</a:t>
            </a:r>
          </a:p>
        </p:txBody>
      </p:sp>
    </p:spTree>
    <p:extLst>
      <p:ext uri="{BB962C8B-B14F-4D97-AF65-F5344CB8AC3E}">
        <p14:creationId xmlns:p14="http://schemas.microsoft.com/office/powerpoint/2010/main" val="214406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010DB15-C90C-487B-A462-584DE0EBD3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18651" r="6968" b="18968"/>
          <a:stretch/>
        </p:blipFill>
        <p:spPr>
          <a:xfrm>
            <a:off x="4498522" y="3276"/>
            <a:ext cx="6863442" cy="685472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FC9E2A-69D9-40E6-8E97-6A2DB338EFA2}"/>
              </a:ext>
            </a:extLst>
          </p:cNvPr>
          <p:cNvSpPr txBox="1"/>
          <p:nvPr/>
        </p:nvSpPr>
        <p:spPr>
          <a:xfrm>
            <a:off x="0" y="326571"/>
            <a:ext cx="4498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/>
              <a:t>熊本県</a:t>
            </a:r>
            <a:endParaRPr kumimoji="1" lang="en-US" altLang="ja-JP" sz="4800" dirty="0"/>
          </a:p>
          <a:p>
            <a:pPr algn="ctr"/>
            <a:endParaRPr kumimoji="1" lang="en-US" altLang="ja-JP" sz="4800" dirty="0"/>
          </a:p>
          <a:p>
            <a:pPr algn="ctr"/>
            <a:r>
              <a:rPr lang="ja-JP" altLang="en-US" sz="4800" dirty="0"/>
              <a:t>市町村名一覧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4819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14:cNvPr>
              <p14:cNvContentPartPr/>
              <p14:nvPr/>
            </p14:nvContentPartPr>
            <p14:xfrm>
              <a:off x="6317292" y="2316517"/>
              <a:ext cx="325080" cy="27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08652" y="2307877"/>
                <a:ext cx="342720" cy="29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041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14:cNvPr>
              <p14:cNvContentPartPr/>
              <p14:nvPr/>
            </p14:nvContentPartPr>
            <p14:xfrm>
              <a:off x="6317292" y="2316517"/>
              <a:ext cx="325080" cy="27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08652" y="2307877"/>
                <a:ext cx="342720" cy="291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BC2A61-FEA8-4894-B86F-976A37011156}"/>
              </a:ext>
            </a:extLst>
          </p:cNvPr>
          <p:cNvSpPr txBox="1"/>
          <p:nvPr/>
        </p:nvSpPr>
        <p:spPr>
          <a:xfrm>
            <a:off x="465992" y="2359412"/>
            <a:ext cx="32078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こうし</a:t>
            </a:r>
            <a:endParaRPr kumimoji="1" lang="en-US" altLang="ja-JP" sz="3200" b="1" dirty="0"/>
          </a:p>
          <a:p>
            <a:r>
              <a:rPr lang="ja-JP" altLang="en-US" sz="6600" b="1" dirty="0"/>
              <a:t>合志市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6024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14:cNvPr>
              <p14:cNvContentPartPr/>
              <p14:nvPr/>
            </p14:nvContentPartPr>
            <p14:xfrm>
              <a:off x="5963772" y="2244157"/>
              <a:ext cx="123840" cy="311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5132" y="2235517"/>
                <a:ext cx="141480" cy="32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509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14:cNvPr>
              <p14:cNvContentPartPr/>
              <p14:nvPr/>
            </p14:nvContentPartPr>
            <p14:xfrm>
              <a:off x="5963772" y="2244157"/>
              <a:ext cx="123840" cy="311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5132" y="2235517"/>
                <a:ext cx="141480" cy="3290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F6487-2B65-4207-877E-7B1F6F7E5E94}"/>
              </a:ext>
            </a:extLst>
          </p:cNvPr>
          <p:cNvSpPr txBox="1"/>
          <p:nvPr/>
        </p:nvSpPr>
        <p:spPr>
          <a:xfrm>
            <a:off x="641838" y="2359412"/>
            <a:ext cx="30319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ぎょくとう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玉東町</a:t>
            </a:r>
          </a:p>
        </p:txBody>
      </p:sp>
    </p:spTree>
    <p:extLst>
      <p:ext uri="{BB962C8B-B14F-4D97-AF65-F5344CB8AC3E}">
        <p14:creationId xmlns:p14="http://schemas.microsoft.com/office/powerpoint/2010/main" val="286104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14:cNvPr>
              <p14:cNvContentPartPr/>
              <p14:nvPr/>
            </p14:nvContentPartPr>
            <p14:xfrm>
              <a:off x="5559852" y="2055157"/>
              <a:ext cx="441720" cy="575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1212" y="2046517"/>
                <a:ext cx="459360" cy="59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198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14:cNvPr>
              <p14:cNvContentPartPr/>
              <p14:nvPr/>
            </p14:nvContentPartPr>
            <p14:xfrm>
              <a:off x="5559852" y="2055157"/>
              <a:ext cx="441720" cy="575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1212" y="2046517"/>
                <a:ext cx="459360" cy="5929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F7ECD8-1BA9-4F90-87E0-B36C652174C5}"/>
              </a:ext>
            </a:extLst>
          </p:cNvPr>
          <p:cNvSpPr txBox="1"/>
          <p:nvPr/>
        </p:nvSpPr>
        <p:spPr>
          <a:xfrm>
            <a:off x="650631" y="2359412"/>
            <a:ext cx="30232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たまな</a:t>
            </a:r>
            <a:endParaRPr kumimoji="1" lang="en-US" altLang="ja-JP" sz="3200" b="1" dirty="0"/>
          </a:p>
          <a:p>
            <a:r>
              <a:rPr lang="ja-JP" altLang="en-US" sz="6600" b="1" dirty="0"/>
              <a:t>玉名市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943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7e648a3-8e53-4ae7-8288-917b4b14207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6EA631DA496742AAFCFBCB3372478D" ma:contentTypeVersion="13" ma:contentTypeDescription="新しいドキュメントを作成します。" ma:contentTypeScope="" ma:versionID="58a4599a8681cd478923659cf3368a2c">
  <xsd:schema xmlns:xsd="http://www.w3.org/2001/XMLSchema" xmlns:xs="http://www.w3.org/2001/XMLSchema" xmlns:p="http://schemas.microsoft.com/office/2006/metadata/properties" xmlns:ns3="57e648a3-8e53-4ae7-8288-917b4b142076" xmlns:ns4="f9e8a1cb-b3af-429b-9530-751077485974" targetNamespace="http://schemas.microsoft.com/office/2006/metadata/properties" ma:root="true" ma:fieldsID="5024e0b3afd11ea6df24aef892453efb" ns3:_="" ns4:_="">
    <xsd:import namespace="57e648a3-8e53-4ae7-8288-917b4b142076"/>
    <xsd:import namespace="f9e8a1cb-b3af-429b-9530-75107748597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648a3-8e53-4ae7-8288-917b4b142076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8a1cb-b3af-429b-9530-751077485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5A952F-676B-454A-A492-252BA67B9F9B}">
  <ds:schemaRefs>
    <ds:schemaRef ds:uri="f9e8a1cb-b3af-429b-9530-751077485974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7e648a3-8e53-4ae7-8288-917b4b142076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987C75-BE2D-494D-8F2C-0FE8B7E32E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D5CAD6-8204-4AD9-94DB-E2D529ED1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648a3-8e53-4ae7-8288-917b4b142076"/>
    <ds:schemaRef ds:uri="f9e8a1cb-b3af-429b-9530-751077485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93</Words>
  <Application>Microsoft Office PowerPoint</Application>
  <PresentationFormat>ワイド画面</PresentationFormat>
  <Paragraphs>44</Paragraphs>
  <Slides>38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松永 豊</dc:creator>
  <cp:lastModifiedBy>松永 豊</cp:lastModifiedBy>
  <cp:revision>15</cp:revision>
  <cp:lastPrinted>2023-05-30T05:13:03Z</cp:lastPrinted>
  <dcterms:created xsi:type="dcterms:W3CDTF">2023-05-30T03:53:28Z</dcterms:created>
  <dcterms:modified xsi:type="dcterms:W3CDTF">2023-09-15T00:53:45Z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0x010100F76EA631DA496742AAFCFBCB3372478D</vt:lpwstr>
  </property>
</Properties>
</file>