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8" r:id="rId5"/>
    <p:sldId id="316" r:id="rId6"/>
    <p:sldId id="317" r:id="rId7"/>
    <p:sldId id="312" r:id="rId8"/>
    <p:sldId id="321" r:id="rId9"/>
    <p:sldId id="315" r:id="rId10"/>
    <p:sldId id="318" r:id="rId11"/>
    <p:sldId id="313" r:id="rId12"/>
    <p:sldId id="320" r:id="rId13"/>
    <p:sldId id="311" r:id="rId14"/>
    <p:sldId id="322" r:id="rId15"/>
    <p:sldId id="310" r:id="rId16"/>
    <p:sldId id="323" r:id="rId17"/>
    <p:sldId id="309" r:id="rId18"/>
    <p:sldId id="324" r:id="rId19"/>
    <p:sldId id="308" r:id="rId20"/>
    <p:sldId id="325" r:id="rId21"/>
    <p:sldId id="307" r:id="rId22"/>
    <p:sldId id="326" r:id="rId23"/>
    <p:sldId id="306" r:id="rId24"/>
    <p:sldId id="327" r:id="rId25"/>
    <p:sldId id="305" r:id="rId26"/>
    <p:sldId id="328" r:id="rId27"/>
    <p:sldId id="304" r:id="rId28"/>
    <p:sldId id="329" r:id="rId29"/>
    <p:sldId id="303" r:id="rId30"/>
    <p:sldId id="330" r:id="rId31"/>
    <p:sldId id="302" r:id="rId32"/>
    <p:sldId id="331" r:id="rId33"/>
    <p:sldId id="301" r:id="rId34"/>
    <p:sldId id="332" r:id="rId35"/>
    <p:sldId id="300" r:id="rId36"/>
    <p:sldId id="333" r:id="rId37"/>
    <p:sldId id="299" r:id="rId38"/>
    <p:sldId id="334" r:id="rId39"/>
    <p:sldId id="298" r:id="rId40"/>
    <p:sldId id="335" r:id="rId41"/>
    <p:sldId id="297" r:id="rId42"/>
    <p:sldId id="336" r:id="rId43"/>
    <p:sldId id="296" r:id="rId44"/>
    <p:sldId id="337" r:id="rId45"/>
    <p:sldId id="314" r:id="rId46"/>
    <p:sldId id="319" r:id="rId47"/>
    <p:sldId id="295" r:id="rId48"/>
    <p:sldId id="338" r:id="rId49"/>
    <p:sldId id="294" r:id="rId50"/>
    <p:sldId id="339" r:id="rId51"/>
    <p:sldId id="292" r:id="rId52"/>
    <p:sldId id="340" r:id="rId53"/>
    <p:sldId id="291" r:id="rId54"/>
    <p:sldId id="341" r:id="rId55"/>
    <p:sldId id="290" r:id="rId56"/>
    <p:sldId id="342" r:id="rId57"/>
    <p:sldId id="288" r:id="rId58"/>
    <p:sldId id="343" r:id="rId59"/>
    <p:sldId id="282" r:id="rId60"/>
    <p:sldId id="345" r:id="rId61"/>
    <p:sldId id="281" r:id="rId62"/>
    <p:sldId id="346" r:id="rId63"/>
    <p:sldId id="279" r:id="rId64"/>
    <p:sldId id="347" r:id="rId65"/>
    <p:sldId id="278" r:id="rId66"/>
    <p:sldId id="348" r:id="rId67"/>
    <p:sldId id="277" r:id="rId68"/>
    <p:sldId id="349" r:id="rId69"/>
    <p:sldId id="276" r:id="rId70"/>
    <p:sldId id="350" r:id="rId71"/>
    <p:sldId id="275" r:id="rId72"/>
    <p:sldId id="351" r:id="rId73"/>
    <p:sldId id="274" r:id="rId74"/>
    <p:sldId id="352" r:id="rId75"/>
    <p:sldId id="273" r:id="rId76"/>
    <p:sldId id="353" r:id="rId77"/>
    <p:sldId id="272" r:id="rId78"/>
    <p:sldId id="354" r:id="rId79"/>
    <p:sldId id="271" r:id="rId80"/>
    <p:sldId id="355" r:id="rId81"/>
    <p:sldId id="289" r:id="rId82"/>
    <p:sldId id="344" r:id="rId83"/>
    <p:sldId id="269" r:id="rId84"/>
    <p:sldId id="356" r:id="rId85"/>
    <p:sldId id="268" r:id="rId86"/>
    <p:sldId id="357" r:id="rId87"/>
    <p:sldId id="267" r:id="rId88"/>
    <p:sldId id="358" r:id="rId89"/>
    <p:sldId id="266" r:id="rId90"/>
    <p:sldId id="359" r:id="rId91"/>
    <p:sldId id="265" r:id="rId92"/>
    <p:sldId id="360" r:id="rId93"/>
    <p:sldId id="264" r:id="rId94"/>
    <p:sldId id="361" r:id="rId95"/>
    <p:sldId id="280" r:id="rId96"/>
    <p:sldId id="362" r:id="rId97"/>
    <p:sldId id="284" r:id="rId98"/>
    <p:sldId id="363" r:id="rId99"/>
    <p:sldId id="285" r:id="rId100"/>
    <p:sldId id="364" r:id="rId101"/>
    <p:sldId id="283" r:id="rId102"/>
    <p:sldId id="365" r:id="rId103"/>
    <p:sldId id="286" r:id="rId104"/>
    <p:sldId id="366" r:id="rId105"/>
    <p:sldId id="369" r:id="rId106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presProps" Target="presProps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theme" Target="theme/theme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 松永" userId="0f47802c-55e8-44c5-9ad5-0765a8f03ca5" providerId="ADAL" clId="{B419363C-DDEE-4DAC-899F-3BDD43C62800}"/>
    <pc:docChg chg="custSel addSld modSld">
      <pc:chgData name="豊 松永" userId="0f47802c-55e8-44c5-9ad5-0765a8f03ca5" providerId="ADAL" clId="{B419363C-DDEE-4DAC-899F-3BDD43C62800}" dt="2023-05-30T05:55:35.674" v="159" actId="1582"/>
      <pc:docMkLst>
        <pc:docMk/>
      </pc:docMkLst>
    </pc:docChg>
  </pc:docChgLst>
  <pc:docChgLst>
    <pc:chgData name="豊 松永" userId="0f47802c-55e8-44c5-9ad5-0765a8f03ca5" providerId="ADAL" clId="{9F7FDF30-A38D-488C-A380-D764C9878F8D}"/>
    <pc:docChg chg="custSel addSld delSld modSld">
      <pc:chgData name="豊 松永" userId="0f47802c-55e8-44c5-9ad5-0765a8f03ca5" providerId="ADAL" clId="{9F7FDF30-A38D-488C-A380-D764C9878F8D}" dt="2023-06-01T00:05:01.240" v="339" actId="1076"/>
      <pc:docMkLst>
        <pc:docMk/>
      </pc:docMkLst>
      <pc:sldChg chg="modSp">
        <pc:chgData name="豊 松永" userId="0f47802c-55e8-44c5-9ad5-0765a8f03ca5" providerId="ADAL" clId="{9F7FDF30-A38D-488C-A380-D764C9878F8D}" dt="2023-06-01T00:01:54.037" v="272" actId="1076"/>
        <pc:sldMkLst>
          <pc:docMk/>
          <pc:sldMk cId="1264844763" sldId="320"/>
        </pc:sldMkLst>
        <pc:spChg chg="mod">
          <ac:chgData name="豊 松永" userId="0f47802c-55e8-44c5-9ad5-0765a8f03ca5" providerId="ADAL" clId="{9F7FDF30-A38D-488C-A380-D764C9878F8D}" dt="2023-06-01T00:01:54.037" v="272" actId="1076"/>
          <ac:spMkLst>
            <pc:docMk/>
            <pc:sldMk cId="1264844763" sldId="320"/>
            <ac:spMk id="4" creationId="{4697745C-4538-43B5-B35C-1C68FA3E8F27}"/>
          </ac:spMkLst>
        </pc:spChg>
      </pc:sldChg>
      <pc:sldChg chg="delSp modSp add">
        <pc:chgData name="豊 松永" userId="0f47802c-55e8-44c5-9ad5-0765a8f03ca5" providerId="ADAL" clId="{9F7FDF30-A38D-488C-A380-D764C9878F8D}" dt="2023-05-31T23:50:17.004" v="271" actId="113"/>
        <pc:sldMkLst>
          <pc:docMk/>
          <pc:sldMk cId="79290217" sldId="368"/>
        </pc:sldMkLst>
        <pc:spChg chg="mod">
          <ac:chgData name="豊 松永" userId="0f47802c-55e8-44c5-9ad5-0765a8f03ca5" providerId="ADAL" clId="{9F7FDF30-A38D-488C-A380-D764C9878F8D}" dt="2023-05-31T23:50:17.004" v="271" actId="113"/>
          <ac:spMkLst>
            <pc:docMk/>
            <pc:sldMk cId="79290217" sldId="368"/>
            <ac:spMk id="2" creationId="{AB50A276-CFA6-4190-8C34-824A2181101E}"/>
          </ac:spMkLst>
        </pc:spChg>
        <pc:spChg chg="mod">
          <ac:chgData name="豊 松永" userId="0f47802c-55e8-44c5-9ad5-0765a8f03ca5" providerId="ADAL" clId="{9F7FDF30-A38D-488C-A380-D764C9878F8D}" dt="2023-05-31T23:49:43.951" v="268" actId="20577"/>
          <ac:spMkLst>
            <pc:docMk/>
            <pc:sldMk cId="79290217" sldId="368"/>
            <ac:spMk id="23" creationId="{D2EED25B-E61E-42D9-AD70-2B469A96D9B7}"/>
          </ac:spMkLst>
        </pc:spChg>
        <pc:spChg chg="del">
          <ac:chgData name="豊 松永" userId="0f47802c-55e8-44c5-9ad5-0765a8f03ca5" providerId="ADAL" clId="{9F7FDF30-A38D-488C-A380-D764C9878F8D}" dt="2023-05-31T23:48:24.356" v="4" actId="478"/>
          <ac:spMkLst>
            <pc:docMk/>
            <pc:sldMk cId="79290217" sldId="368"/>
            <ac:spMk id="54" creationId="{E48ABC7C-0A80-40F3-A40A-61090F2006F5}"/>
          </ac:spMkLst>
        </pc:spChg>
      </pc:sldChg>
      <pc:sldChg chg="addSp modSp add">
        <pc:chgData name="豊 松永" userId="0f47802c-55e8-44c5-9ad5-0765a8f03ca5" providerId="ADAL" clId="{9F7FDF30-A38D-488C-A380-D764C9878F8D}" dt="2023-06-01T00:05:01.240" v="339" actId="1076"/>
        <pc:sldMkLst>
          <pc:docMk/>
          <pc:sldMk cId="3548199798" sldId="369"/>
        </pc:sldMkLst>
        <pc:spChg chg="add mod">
          <ac:chgData name="豊 松永" userId="0f47802c-55e8-44c5-9ad5-0765a8f03ca5" providerId="ADAL" clId="{9F7FDF30-A38D-488C-A380-D764C9878F8D}" dt="2023-06-01T00:05:01.240" v="339" actId="1076"/>
          <ac:spMkLst>
            <pc:docMk/>
            <pc:sldMk cId="3548199798" sldId="369"/>
            <ac:spMk id="3" creationId="{04FC9E2A-69D9-40E6-8E97-6A2DB338EFA2}"/>
          </ac:spMkLst>
        </pc:spChg>
        <pc:picChg chg="add mod modCrop">
          <ac:chgData name="豊 松永" userId="0f47802c-55e8-44c5-9ad5-0765a8f03ca5" providerId="ADAL" clId="{9F7FDF30-A38D-488C-A380-D764C9878F8D}" dt="2023-06-01T00:04:12.189" v="283" actId="1076"/>
          <ac:picMkLst>
            <pc:docMk/>
            <pc:sldMk cId="3548199798" sldId="369"/>
            <ac:picMk id="2" creationId="{5010DB15-C90C-487B-A462-584DE0EBD340}"/>
          </ac:picMkLst>
        </pc:picChg>
      </pc:sldChg>
    </pc:docChg>
  </pc:docChgLst>
  <pc:docChgLst>
    <pc:chgData name="豊 松永" userId="0f47802c-55e8-44c5-9ad5-0765a8f03ca5" providerId="ADAL" clId="{29697399-8CBA-41D7-864D-D80B4AEDB31F}"/>
    <pc:docChg chg="modSld sldOrd">
      <pc:chgData name="豊 松永" userId="0f47802c-55e8-44c5-9ad5-0765a8f03ca5" providerId="ADAL" clId="{29697399-8CBA-41D7-864D-D80B4AEDB31F}" dt="2023-06-19T05:04:07.976" v="3"/>
      <pc:docMkLst>
        <pc:docMk/>
      </pc:docMkLst>
      <pc:sldChg chg="ord">
        <pc:chgData name="豊 松永" userId="0f47802c-55e8-44c5-9ad5-0765a8f03ca5" providerId="ADAL" clId="{29697399-8CBA-41D7-864D-D80B4AEDB31F}" dt="2023-06-19T05:04:06.051" v="2"/>
        <pc:sldMkLst>
          <pc:docMk/>
          <pc:sldMk cId="915538972" sldId="312"/>
        </pc:sldMkLst>
      </pc:sldChg>
      <pc:sldChg chg="ord">
        <pc:chgData name="豊 松永" userId="0f47802c-55e8-44c5-9ad5-0765a8f03ca5" providerId="ADAL" clId="{29697399-8CBA-41D7-864D-D80B4AEDB31F}" dt="2023-06-19T05:03:40.071" v="1"/>
        <pc:sldMkLst>
          <pc:docMk/>
          <pc:sldMk cId="1036543348" sldId="313"/>
        </pc:sldMkLst>
      </pc:sldChg>
      <pc:sldChg chg="ord">
        <pc:chgData name="豊 松永" userId="0f47802c-55e8-44c5-9ad5-0765a8f03ca5" providerId="ADAL" clId="{29697399-8CBA-41D7-864D-D80B4AEDB31F}" dt="2023-06-19T05:03:40.071" v="1"/>
        <pc:sldMkLst>
          <pc:docMk/>
          <pc:sldMk cId="2036962852" sldId="318"/>
        </pc:sldMkLst>
      </pc:sldChg>
      <pc:sldChg chg="ord">
        <pc:chgData name="豊 松永" userId="0f47802c-55e8-44c5-9ad5-0765a8f03ca5" providerId="ADAL" clId="{29697399-8CBA-41D7-864D-D80B4AEDB31F}" dt="2023-06-19T05:04:07.976" v="3"/>
        <pc:sldMkLst>
          <pc:docMk/>
          <pc:sldMk cId="3569801875" sldId="321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5:01:03.1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1271 2591 24175 0 0,'-50'-1'0'0'0,"-8"8"0"0"0,26 2 0 0 0,26-9 0 0 0,-1 0 0 0 0,0-2 0 0 0,0-26 0 0 0,20 14 0 0 0,46-22 0 0 0,-10 5 0 0 0,-43 29 0 0 0,-1 0 0 0 0,0 0 0 0 0,1 0 0 0 0,-1 1 0 0 0,0-1 0 0 0,23-4 0 0 0,-6-5 0 0 0,43-18 0 0 0,-45 21 0 0 0,-16 6 0 0 0,20-7 0 0 0,4-3 0 0 0,33-12 216 0 0,-57 23-229 0 0,-2 0-40 0 0,2 0 39 0 0,30-8-206 0 0,-33 9 282 0 0,-1 0 16 0 0,1 0 2 0 0,3 0-13 0 0,3 0-54 0 0,0-2-13 0 0,-1 2-18 0 0,-5 0-72 0 0,0 0 0 0 0,5 0 22 0 0,2 0 54 0 0,18-4 276 0 0,-25 4-352 0 0,6-2-68 0 0,-1-1 144 0 0,47-17 14 0 0,-39 14 0 0 0,-9 5 0 0 0,0-1 0 0 0,65-31 64 0 0,-36 6 64 0 0,-14 12-117 0 0,-18 14 32 0 0,-1-2-22 0 0,-6-34 274 0 0,1 27-310 0 0,-17-27 132 0 0,9 9 1 0 0,-14-84 127 0 0,24 49-64 0 0,4 21-181 0 0,2 19 0 0 0,-3 21 0 0 0,8-7 0 0 0,43 5 0 0 0,57-6 0 0 0,-96 8 0 0 0,-8 1 0 0 0,1 1 0 0 0,-1-1 0 0 0,1-1 0 0 0,-1 1 0 0 0,1-1 0 0 0,-1 0 0 0 0,0 0 0 0 0,0 0 0 0 0,0-1 0 0 0,0 0 0 0 0,0 0 0 0 0,0 0 0 0 0,-1 0 0 0 0,0-1 0 0 0,3-2 0 0 0,33-54 0 0 0,-36 54 5 0 0,0 0-1 0 0,0-1 1 0 0,-1 1-1 0 0,0-1 0 0 0,-1 0 1 0 0,1 0-1 0 0,-1 0 1 0 0,0 0-1 0 0,-1 0 1 0 0,0 0-1 0 0,0-1 1 0 0,0 1-5 0 0,-1-27 10 0 0,-7-33-10 0 0,0 23 0 0 0,3 37 3 0 0,3 5 0 0 0,0 0-1 0 0,0 0 1 0 0,0 0-1 0 0,-1 0 1 0 0,1 0-1 0 0,-1 0 1 0 0,1 0 0 0 0,-1 1-1 0 0,1-1 1 0 0,-1 0-1 0 0,0 1 1 0 0,0 0-1 0 0,0-1 1 0 0,0 1-1 0 0,0 0 1 0 0,0 0-1 0 0,0 0 1 0 0,0 0 0 0 0,0 0-1 0 0,0 1 1 0 0,-1-1-1 0 0,1 1 1 0 0,0-1-1 0 0,-2 1-2 0 0,-12-12 0 0 0,-13-23 0 0 0,-40-14-180 0 0,30 24 456 0 0,-20 22-286 0 0,19-8-68 0 0,17 10 78 0 0,1-10 0 0 0,24-1-80 0 0,-1 12-338 0 0,-1 0-158 0 0,0 5-6647 0 0,0 3-167 0 0</inkml:trace>
  <inkml:trace contextRef="#ctx0" brushRef="#br0" timeOffset="5155.641">1217 3210 23647 0 0,'4'2'0'0'0,"13"8"54"0"0,12 17 84 0 0,-8 13-138 0 0,4-7 212 0 0,-21-30-192 0 0,-1-1-1 0 0,1 0 1 0 0,0-1-1 0 0,-1 1 0 0 0,1 0 1 0 0,0-1-1 0 0,0 0 1 0 0,0 0-1 0 0,0 0 1 0 0,0-1-1 0 0,0 1 1 0 0,0-1-1 0 0,0 0 0 0 0,0 0 1 0 0,3-1-20 0 0,49 9 112 0 0,-51-7-111 0 0,0 1 0 0 0,1-1 0 0 0,-1 0-1 0 0,1 0 1 0 0,-1 0 0 0 0,1-1 0 0 0,0 0-1 0 0,-1 0 1 0 0,1-1 0 0 0,-1 1 0 0 0,1-1-1 0 0,-1 0 1 0 0,1-1 0 0 0,1 0-1 0 0,26-7 117 0 0,-27 9-117 0 0,0 2 11 0 0,-5-2 45 0 0,2-2 21 0 0,52-21 299 0 0,-38 8-312 0 0,-15 12-64 0 0,-2 1 11 0 0,1 1 32 0 0,1-11 42 0 0,-2 11-32 0 0,0 1 11 0 0,0 0 0 0 0,2-3 0 0 0,0-2 0 0 0,15-20 64 0 0,-14 20-128 0 0,0 1 0 0 0,7-27 54 0 0,-12 13 20 0 0,-40-35-10 0 0,9 11-64 0 0,0 6 0 0 0,16-6 0 0 0,17 5 0 0 0,0-45 320 0 0,23 11-192 0 0,-22 67-128 0 0,3-53 64 0 0,-5 54-64 0 0,1-1 0 0 0,-1 0 0 0 0,0 0 0 0 0,0 1 0 0 0,-1-1 0 0 0,1 1 0 0 0,-1-1 0 0 0,0 1 0 0 0,0 0 0 0 0,0-1 0 0 0,0 1-1 0 0,0 0 1 0 0,-1 0 0 0 0,1 1 0 0 0,-1-1 0 0 0,0 0 0 0 0,0 1 0 0 0,-2-2 0 0 0,-18-20 12 0 0,-17-5 41 0 0,11 19-53 0 0,-36-10 0 0 0,45 18 0 0 0,-26-26-16 0 0,46 27-64 0 0,0 1-16 0 0,-4 30-2640 0 0,1-16 1320 0 0</inkml:trace>
  <inkml:trace contextRef="#ctx0" brushRef="#br0" timeOffset="6849.027">1167 3226 1408 0 0,'0'0'65'0'0,"17"-12"5616"0"0,15-9 37 0 0,-31 20-5416 0 0,-1 1 130 0 0,0 0 59 0 0,0 0 12 0 0,3-25 3020 0 0,-5 19-3294 0 0,1 0-1 0 0,-1-1 0 0 0,-1 1 0 0 0,1 0 0 0 0,-1 0 0 0 0,0 1 0 0 0,0-1 0 0 0,0 0 1 0 0,-1 1-1 0 0,0 0 0 0 0,0 0 0 0 0,-1 0 0 0 0,1 0 0 0 0,-1 1 0 0 0,0 0 0 0 0,0 0 0 0 0,0 0 1 0 0,-1 1-1 0 0,1-1 0 0 0,-1 1 0 0 0,-2 0-228 0 0,-11-10 229 0 0,5-3 94 0 0,-21-10 322 0 0,-1 9-502 0 0,-25-6 378 0 0,5 15-521 0 0,8 14 0 0 0,6-10 118 0 0,-19-1-60 0 0,28 6-55 0 0,32-1 54 0 0,-11-17 219 0 0,-11-18-30 0 0,6-33 388 0 0,1 43-634 0 0,11 23 0 0 0,-30-7 0 0 0,-33-9 0 0 0,57 15 16 0 0,0 1-1 0 0,0 1 0 0 0,0 0 0 0 0,0 1 1 0 0,0 0-1 0 0,0 0 0 0 0,0 1 1 0 0,0 1-1 0 0,-4 1-15 0 0,-74 1 94 0 0,2-30-94 0 0,85 27-134 0 0,0 0 0 0 0,0 0 1 0 0,0 0-1 0 0,0 1 0 0 0,0-1 0 0 0,0 0 0 0 0,1 1 0 0 0,-1-1 0 0 0,1 1 0 0 0,-1 0 1 0 0,1-1-1 0 0,0 1 0 0 0,-1 0 0 0 0,1 0 0 0 0,0 0 0 0 0,0 0 0 0 0,0 0 0 0 0,1 0 1 0 0,-1 0-1 0 0,0 0 0 0 0,1 0 0 0 0,-1 2 134 0 0,-2 11-8478 0 0</inkml:trace>
  <inkml:trace contextRef="#ctx0" brushRef="#br0" timeOffset="11475.197">1247 70 4608 0 0,'-5'-4'-229'0'0,"4"4"406"0"0,1-1-1 0 0,-1 1 1 0 0,0 0-1 0 0,1 0 1 0 0,-1-1-1 0 0,0 1 1 0 0,1-1 0 0 0,-1 1-1 0 0,1-1 1 0 0,-1 1-1 0 0,0-1 1 0 0,1 1-1 0 0,-1-1 1 0 0,1 1-1 0 0,0-1 1 0 0,-1 1-1 0 0,1-1 1 0 0,-1 0-1 0 0,1 1 1 0 0,0-1-1 0 0,0 0 1 0 0,-1 1-1 0 0,1-1 1 0 0,0 0-1 0 0,0 0 1 0 0,0 1-1 0 0,0-1 1 0 0,0 0-1 0 0,0 1 1 0 0,0-1-1 0 0,0 0 1 0 0,0 0 0 0 0,0 1-1 0 0,0-1 1 0 0,0 0-1 0 0,0 0 1 0 0,1 1-1 0 0,-1-1 1 0 0,0 0-177 0 0,24-19 1808 0 0,58 22-464 0 0,-78-2-1278 0 0,0 1 1 0 0,0-1-1 0 0,0 1 1 0 0,1 0 0 0 0,-1 0-1 0 0,0 1 1 0 0,0-1 0 0 0,-1 1-1 0 0,1 0 1 0 0,0 0-1 0 0,-1 1 1 0 0,1-1 0 0 0,-1 1-1 0 0,0-1 1 0 0,1 1-1 0 0,-1 0 1 0 0,0 0 0 0 0,-1 0-1 0 0,1 1 1 0 0,-1-1 0 0 0,1 1-1 0 0,-1-1 1 0 0,0 1-1 0 0,-1 0 1 0 0,1 0 0 0 0,0 0-1 0 0,-1 0 1 0 0,0 0 0 0 0,0 0-1 0 0,0 1-66 0 0,0 0 79 0 0,0 1-1 0 0,0-1 0 0 0,0 1 1 0 0,-1 0-1 0 0,0-1 0 0 0,0 1 1 0 0,0-1-1 0 0,-1 1 1 0 0,1 0-1 0 0,-1-1 0 0 0,-1 1 1 0 0,1-1-1 0 0,-1 1 0 0 0,-2 4-78 0 0,-15 73 1667 0 0,0-22-1614 0 0,-19 73 394 0 0,15-31 93 0 0,11-65-731 0 0,8-26 269 0 0,1-1-1 0 0,0 2 0 0 0,1-1 0 0 0,0 0 0 0 0,1 0 1 0 0,0 1-1 0 0,1-1 0 0 0,1 7-77 0 0,-1 3-30 0 0,-13 51 350 0 0,10-2-184 0 0,3-64-125 0 0,8 44 147 0 0,10 22 201 0 0,-4-46-87 0 0,-2 36 139 0 0,0 1-208 0 0,-17-17 103 0 0,5-24-306 0 0,1-19 0 0 0,1 2 0 0 0,2 8 11 0 0,24 10 426 0 0,-23-22-437 0 0,0-2 0 0 0,0 2 0 0 0,18-14 362 0 0,14-9-220 0 0,-12-3-24 0 0,5 10-97 0 0,-25 10 22 0 0,0 2-33 0 0,1-1-10 0 0,0 0 0 0 0,-1 1 11 0 0,-2 1 32 0 0,3 1-33 0 0,0 0-10 0 0,0 0 0 0 0,2 1 0 0 0,-1 0 0 0 0,-1-2 0 0 0,1 0 0 0 0,-2 1 11 0 0,-3 0 42 0 0,-2 1 1 0 0,4 0-44 0 0,1 2-10 0 0,0-1 0 0 0,12 0 0 0 0,-11 0 0 0 0,21 19 0 0 0,-13-1 240 0 0,12-5-432 0 0,-15-6 192 0 0,17 22 128 0 0,-2-23-202 0 0,-25-8 20 0 0,-1 0-212 0 0,1 1-853 0 0,7 3-368 0 0</inkml:trace>
  <inkml:trace contextRef="#ctx0" brushRef="#br0" timeOffset="14496.483">1221 34 3680 0 0,'0'0'284'0'0,"0"0"-103"0"0,-4-19 3958 0 0,-5 5 2102 0 0,-21 21-5265 0 0,26-5-315 0 0,-2 1-480 0 0,0 0-1 0 0,1 1 0 0 0,-1 0 1 0 0,1 0-1 0 0,0 0 1 0 0,0 0-1 0 0,1 1 1 0 0,-1 0-1 0 0,1 0 1 0 0,0 0-1 0 0,1 0 0 0 0,-3 4-180 0 0,-20 35 763 0 0,20-17-698 0 0,-8 36 515 0 0,10-58-506 0 0,1 1-1 0 0,-1-1 1 0 0,0-1 0 0 0,0 1-1 0 0,0-1 1 0 0,-1 1-1 0 0,1-1 1 0 0,-1 0-1 0 0,0-1 1 0 0,0 1-1 0 0,0-1 1 0 0,-1 0-1 0 0,-2 1-73 0 0,-36 13 444 0 0,8-6 356 0 0,17-18-912 0 0,17 6 133 0 0,0 0 0 0 0,0 1 0 0 0,1-1 0 0 0,-1 0 0 0 0,0 1 0 0 0,0 0 0 0 0,0-1 0 0 0,0 1 0 0 0,0 0-1 0 0,0 0 1 0 0,0 0 0 0 0,0 0 0 0 0,0 0 0 0 0,0 0 0 0 0,0 1 0 0 0,1-1 0 0 0,-1 1 0 0 0,0-1 0 0 0,0 1 0 0 0,0 0 0 0 0,0 0-1 0 0,1 0 1 0 0,-1 0 0 0 0,0 0 0 0 0,1 0 0 0 0,-1 0 0 0 0,1 0 0 0 0,-1 1 0 0 0,1-1 0 0 0,0 1 0 0 0,0-1 0 0 0,-2 2-21 0 0,-24 43 10 0 0,14-27-3 0 0,9-15-2 0 0,1 0-1 0 0,-1 1 0 0 0,1-1 0 0 0,0 1 0 0 0,1 0 0 0 0,-1 0 0 0 0,1 0 0 0 0,0 0 0 0 0,0 1 0 0 0,1-1 0 0 0,-1 0 0 0 0,1 1 0 0 0,0 0 0 0 0,0 1-4 0 0,1 12 0 0 0,-9 0 12 0 0,-31 12 112 0 0,-30-1-70 0 0,42-7-44 0 0,15-9-10 0 0,7 1 0 0 0,5-9 0 0 0,3 28 0 0 0,17 60-64 0 0,-5-70 64 0 0,-1 34 82 0 0,-7-16-36 0 0,-4 27 72 0 0,-27-10-40 0 0,11-34 6 0 0,4-2-84 0 0,-2 4 0 0 0,-9 9 128 0 0,-5 20-64 0 0,5 9-64 0 0,11-19 406 0 0,25-46-1230 0 0,-6-2-22 0 0</inkml:trace>
  <inkml:trace contextRef="#ctx0" brushRef="#br0" timeOffset="18766.625">420 1282 5064 0 0,'0'0'232'0'0,"0"0"120"0"0,-13 0 1986 0 0,8-1 1193 0 0,13-34-2487 0 0,-8 35-869 0 0,8 4 2573 0 0,27 25-2736 0 0,-15 6 409 0 0,-19-32-301 0 0,-1 1 0 0 0,0-1 0 0 0,0 0 0 0 0,-1 1 0 0 0,1-1 0 0 0,-1 0 0 0 0,1 1 0 0 0,-1-1 0 0 0,0 0-1 0 0,-1 0 1 0 0,1 0 0 0 0,0 0 0 0 0,-1 0 0 0 0,0 0 0 0 0,1 0 0 0 0,-3 2-120 0 0,-5 11 575 0 0,7-11-509 0 0,0-2-45 0 0,-36 4 880 0 0,-2 11 619 0 0,5-19-1418 0 0,-3-5 788 0 0,38 6-730 0 0,-1-1-26 0 0,-3-1-108 0 0,-1 0-26 0 0,-21-29 0 0 0,-25-7 1072 0 0,48 36-1072 0 0,-34-25 296 0 0,3 27 384 0 0,30 1-680 0 0,-31-6 0 0 0,1 28 0 0 0,-8 12 64 0 0,26-5-53 0 0,22-14 42 0 0,49 66-53 0 0,-16-38 144 0 0,-25-29-80 0 0,8 48 310 0 0,-20-38-364 0 0,-6 44 54 0 0,6-63-64 0 0,0-1 0 0 0,1 0 0 0 0,0 0 0 0 0,37 39 64 0 0,11-6-64 0 0,-6-1 128 0 0,-36-16-128 0 0,-9 36 256 0 0,-2-10-256 0 0,0-42 0 0 0,2 1 0 0 0,-7 15 128 0 0,-19 18-53 0 0,23-34-32 0 0,1 0-33 0 0,-1-1-10 0 0,-23 25 128 0 0,22-27-128 0 0,1 1 0 0 0,1 1 0 0 0,0 0 0 0 0,0 2 0 0 0,1-2 0 0 0,-1 1 0 0 0,2 1 0 0 0,0-1 0 0 0,2 0 0 0 0,1 1 0 0 0,4 16 0 0 0,-2 17 0 0 0,-1-24 0 0 0,8 16 0 0 0,2-2 11 0 0,-9-15 96 0 0,-3-9-97 0 0,2 63 54 0 0,1 5 208 0 0,-4-49-352 0 0,-2-19 80 0 0,2 0 0 0 0,-6 32 64 0 0,-2 12 0 0 0,10 17-64 0 0,-8-32 0 0 0,14 14 0 0 0,-2-24 0 0 0,-3-20 0 0 0,15 16 48 0 0,-18-20-125 0 0,-1 0-4 0 0,0 0-45 0 0,0 0-216 0 0,0 0-98 0 0,0 0-1614 0 0,0 0-6369 0 0</inkml:trace>
  <inkml:trace contextRef="#ctx0" brushRef="#br0" timeOffset="21155.52">505 1204 2760 0 0,'0'0'369'0'0,"0"0"510"0"0,0 0 222 0 0,0 0 47 0 0,0 0-131 0 0,0 0-593 0 0,0 0-264 0 0,0 0-52 0 0,0 1-26 0 0,2 2-54 0 0,0 0 30 0 0,-2-2 40 0 0,3 14 972 0 0,-1 8-610 0 0,-2-22-502 0 0,2 1-29 0 0,-2-1 28 0 0,0-1 115 0 0,0 0 111 0 0,0 0 12 0 0,0 0-3 0 0,0 0 12 0 0,0 0 50 0 0,0 0 24 0 0,-14 17 943 0 0,0-13-813 0 0,-25-17 2704 0 0,31 14-1782 0 0,-4-10 350 0 0,5 9-2192 0 0,14 0-496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42.1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461 1321 4144 0 0,'0'0'191'0'0,"7"-12"1699"0"0,-4 10 5673 0 0,37 41-3728 0 0,-20-28-2800 0 0,-19-11-918 0 0,14 4 177 0 0,38-21 469 0 0,-34 7-446 0 0,72-18 403 0 0,-61 43-440 0 0,-28-14-323 0 0,18 24 1006 0 0,-5-6-1033 0 0,19 28 65 0 0,-19-27 289 0 0,3 29 475 0 0,-7-32-685 0 0,18 18 342 0 0,1 5 246 0 0,15-6-342 0 0,-22-17-246 0 0,-20-14-63 0 0,6 8 56 0 0,4-2 226 0 0,3-1-280 0 0,-14-7-2 0 0,32-9 522 0 0,-16 1-533 0 0,1-14 11 0 0,-2 8 364 0 0,-16 12-470 0 0,1-2 76 0 0,2 1 7 0 0,-3 1-36 0 0,4-2 36 0 0,0 0 12 0 0,25-3 0 0 0,5-1 0 0 0,-4 10 0 0 0,-11-1 54 0 0,2-4 82 0 0,15-2 82 0 0,14 2 121 0 0,6-11 80 0 0,-35 5-289 0 0,9-10-66 0 0,33-3 83 0 0,-19 19-94 0 0,16 4-53 0 0,-25 4 0 0 0,11-6 54 0 0,-1-6 73 0 0,45 10 65 0 0,-87-4-170 0 0,1-4 20 0 0,-2 3-36 0 0,0-1-1 0 0,0 0 0 0 0,0 0 0 0 0,-1-1 0 0 0,1 1 0 0 0,-1 0 0 0 0,1-1 0 0 0,-1 0 0 0 0,0 0 0 0 0,0 1 0 0 0,0-1 0 0 0,0-1 0 0 0,0 1 0 0 0,-1 0 0 0 0,1 0 0 0 0,-1-2-5 0 0,10-18-6 0 0,6-11 59 0 0,-16 31-42 0 0,6-21-11 0 0,-1-10 0 0 0,16-29 64 0 0,-13 31 11 0 0,-2 11-11 0 0,10-26-11 0 0,-10 24-53 0 0,-2 4 64 0 0,3-8-64 0 0,-4-37 128 0 0,-5 60-128 0 0,-3-29 11 0 0,4 28 31 0 0,-2-1-31 0 0,-22-34-11 0 0,10 16 0 0 0,-22-2 0 0 0,21 17 0 0 0,-17-37 72 0 0,31 45-72 0 0,-1 1 0 0 0,1 0 0 0 0,0-1 0 0 0,0 1 0 0 0,0 0 0 0 0,1-1 0 0 0,-1 1 0 0 0,0-1 0 0 0,0 1 0 0 0,0-1 0 0 0,0 0 0 0 0,0 1 0 0 0,0-1 0 0 0,1 0 0 0 0,-1 0 0 0 0,0 0 0 0 0,1 1 0 0 0,-1-1 0 0 0,1 0 0 0 0,-1 0 0 0 0,1 0 0 0 0,-1 0 0 0 0,1 0 0 0 0,-1 0 0 0 0,1 0 0 0 0,0 0 0 0 0,0 0 0 0 0,-1 0 0 0 0,1 0 0 0 0,0 0 0 0 0,0 0 0 0 0,0-1 0 0 0,0 1 0 0 0,0 0 0 0 0,1 0 0 0 0,-1 0 0 0 0,0 0 0 0 0,0 0 0 0 0,1-2 0 0 0,-1 0 0 0 0,1 0 0 0 0,-1 0 0 0 0,0 0 0 0 0,0 1 0 0 0,0-1 0 0 0,-1 0 0 0 0,1 0 0 0 0,-1 0 0 0 0,0 0 0 0 0,0 0 0 0 0,1 1 0 0 0,-2-1 0 0 0,1 0 0 0 0,0 1 0 0 0,-1-1 0 0 0,1 0 0 0 0,-1 1 0 0 0,0 0 0 0 0,1-1 0 0 0,-3-1 0 0 0,3 3 0 0 0,0 0 0 0 0,0 0 0 0 0,0-1 0 0 0,0 1 0 0 0,0-1 0 0 0,1 1 0 0 0,-1 0 0 0 0,1-1 0 0 0,-1 1 0 0 0,1-1 0 0 0,-1 1 0 0 0,1-1 0 0 0,0 0 0 0 0,0 1 0 0 0,0-1 0 0 0,0 1 0 0 0,0-1 0 0 0,0 1 0 0 0,0-1 0 0 0,1 0 0 0 0,-1 1 0 0 0,0-1 0 0 0,1 1 0 0 0,-1-1 0 0 0,1 1 0 0 0,0-1 0 0 0,-4-27 0 0 0,1 24 0 0 0,2-9 0 0 0,5-1 0 0 0,-3 12 0 0 0,-14-9 0 0 0,-47-2 0 0 0,-1 10 0 0 0,10-8 0 0 0,27 3 64 0 0,-21-4-64 0 0,17 4 0 0 0,-2-17 0 0 0,16 13 64 0 0,12 10-64 0 0,-1-1 0 0 0,3-21 0 0 0,-14-3 64 0 0,15 13-64 0 0,-2 5 0 0 0,5-7 0 0 0,-10-19 0 0 0,4 34 0 0 0,2-40 0 0 0,-39 1 0 0 0,3 26 0 0 0,27 11 0 0 0,5 1 0 0 0,3-1 0 0 0,-2 1 0 0 0,-27-25 0 0 0,-3 3 0 0 0,-4-8 0 0 0,-13 5 0 0 0,40 15 0 0 0,-13-6 0 0 0,6-5 0 0 0,3 0 0 0 0,-10-3 0 0 0,20 25 0 0 0,0 1 0 0 0,-1 0 0 0 0,1 1 0 0 0,0-1 0 0 0,-1 0 0 0 0,1 1 0 0 0,-1 0 0 0 0,1 0 0 0 0,0 0 0 0 0,-1 0 0 0 0,1 0 0 0 0,-1 1 0 0 0,1 0 0 0 0,0-1 0 0 0,0 1 0 0 0,-1 0 0 0 0,1 1 0 0 0,0-1 0 0 0,0 1 0 0 0,0-1 0 0 0,0 1 0 0 0,0 0 0 0 0,0 0 0 0 0,-33 13 0 0 0,24-21 0 0 0,8 3 0 0 0,5 0 0 0 0,-2-10 0 0 0,9 0 0 0 0,-11-12 0 0 0,4 21 0 0 0,-7-3 0 0 0,5-4 0 0 0,3 8 0 0 0,-4-2 0 0 0,-31-7 0 0 0,2 16 0 0 0,-19-2 0 0 0,19 15 0 0 0,-9 12-64 0 0,-43 3 64 0 0,55-21 0 0 0,2-8 0 0 0,-20-19 0 0 0,42 15 0 0 0,-7-2 0 0 0,-47 0 0 0 0,35 10 0 0 0,-16 13 0 0 0,24-9 0 0 0,-28 25 0 0 0,-22 2 0 0 0,22-15 0 0 0,-14-5 0 0 0,3 3 0 0 0,13-11 0 0 0,8-4 0 0 0,29-4 0 0 0,0 0 0 0 0,0-2 0 0 0,-34 19 0 0 0,21-5 0 0 0,5 14 0 0 0,10-9-11 0 0,14 28-42 0 0,0-26 53 0 0,-9-15 0 0 0,1-1 0 0 0,-2 0 0 0 0,-2 0 0 0 0,-2 0 0 0 0,1-3 0 0 0,-1 0 0 0 0,1 0 0 0 0,0 0 0 0 0,-1 0 0 0 0,0-1 0 0 0,1 1 0 0 0,-1 0 0 0 0,0-1 0 0 0,0 1 0 0 0,0-1 0 0 0,0 0 0 0 0,0 0 0 0 0,0 1 0 0 0,0-1 0 0 0,0-1 0 0 0,-1 1 0 0 0,1 0 0 0 0,0 0 0 0 0,-3 0 0 0 0,-7 2 0 0 0,-26-5 64 0 0,-9 2-64 0 0,43 1 0 0 0,1 2 0 0 0,-1-1 0 0 0,0 3 0 0 0,2 0-11 0 0,2 0-31 0 0,2 21 31 0 0,7-5 11 0 0,-8-16 0 0 0,1 0 0 0 0,0 1 0 0 0,10 18 0 0 0,-11 24 0 0 0,-1-23 0 0 0,0 18 0 0 0,-1-38 0 0 0,-1 0 0 0 0,-18 29 0 0 0,11 6 0 0 0,-1-17 0 0 0,4-15 0 0 0,4-3 0 0 0,8 18 0 0 0,-1 6 0 0 0,-5-27 0 0 0,0 0 0 0 0,1 0 0 0 0,0 0 0 0 0,-1 0 0 0 0,1 0 0 0 0,0 0 0 0 0,0 0 0 0 0,0 0 0 0 0,0 0 0 0 0,1 0 0 0 0,-1 0 0 0 0,0-1 0 0 0,1 1 0 0 0,-1-1 0 0 0,1 1 0 0 0,-1-1 0 0 0,1 1 0 0 0,0-1 0 0 0,0 0 0 0 0,0 0 0 0 0,2 2 0 0 0,20 13 0 0 0,-10-7 0 0 0,16 6 0 0 0,-25-12 0 0 0,0 0 0 0 0,0-1 0 0 0,0 2 0 0 0,-1-1 0 0 0,-1 1 0 0 0,2 0 0 0 0,-1-2 0 0 0,1 0 0 0 0,0 1 0 0 0,-1 0 0 0 0,-1 1 0 0 0,1-1 0 0 0,-1 1 0 0 0,16 9 0 0 0,-3 4 0 0 0,-14-14 0 0 0,-1 2 0 0 0,-11 29 0 0 0,10-15 0 0 0,-2 6 0 0 0,3-17 0 0 0,1-2 0 0 0,2-1 0 0 0,8 25 0 0 0,-12-29 0 0 0,0 1 0 0 0,1-1 0 0 0,-1 1 0 0 0,1-1 0 0 0,-1 1 0 0 0,1-1 0 0 0,0 0 0 0 0,0 1 0 0 0,-1-1 0 0 0,1 0 0 0 0,0 1 0 0 0,0-1 0 0 0,0 0 0 0 0,0 0 0 0 0,1 0 0 0 0,-1 0 0 0 0,0 0 0 0 0,0 0 0 0 0,1 0 0 0 0,-1 0 0 0 0,0-1 0 0 0,1 1 0 0 0,-1 0 0 0 0,1-1 0 0 0,0 1 0 0 0,38 9 0 0 0,-9 1 0 0 0,-19-8 0 0 0,-9-1 0 0 0,1 1 0 0 0,-1-1 0 0 0,1-1 0 0 0,1 1 0 0 0,0-2 0 0 0,-2 0 0 0 0,30 4 0 0 0,-1 4 11 0 0,-27-8 42 0 0,-3 0 0 0 0,41 7-65 0 0,-37-5-46 0 0,0 0 43 0 0,-2 1 26 0 0,-2-1 31 0 0,2 2-31 0 0,1 0-11 0 0,-1 0 0 0 0,1 0-11 0 0,-1 0-31 0 0,4 18 95 0 0,-6-8-53 0 0,1 5 0 0 0,2-2 0 0 0,-3-13 0 0 0,1-2 0 0 0,1 0 0 0 0,1 2 0 0 0,-1-3 0 0 0,1 2 0 0 0,12 4-1452 0 0,-15-7 303 0 0,-2 0 190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41.98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27 667 1376 0 0,'0'0'65'0'0,"0"0"210"0"0,0 0 857 0 0,0 0 373 0 0,0 0 79 0 0,0 0-136 0 0,0 0-632 0 0,0 0-279 0 0,0 0-51 0 0,0 0-25 0 0,0 0-77 0 0,0 0-31 0 0,0 0-7 0 0,0 0-2 0 0,0 0 0 0 0,0 0 0 0 0,0 0 0 0 0,0 0-3 0 0,0 0-10 0 0,0 0-3 0 0,0 0 0 0 0,0 0-44 0 0,0 0-164 0 0,0 0 6 0 0,0 0 24 0 0,17 8 1476 0 0,10 9-179 0 0,-26-17-1217 0 0,22 8 930 0 0,-19-7-1064 0 0,77 11 832 0 0,-78-12-848 0 0,1 0 0 0 0,11 4 192 0 0,-14-4-176 0 0,-1 0-5 0 0,3 0-16 0 0,-1 0 10 0 0,4 0-10 0 0,1-2 15 0 0,-5 1 4 0 0,3 0-12 0 0,-3 1-15 0 0,2 0-54 0 0,2-2-13 0 0,1 0 0 0 0,30-14 64 0 0,-14-10 0 0 0,17 14-64 0 0,-6 11 0 0 0,-8 9 0 0 0,-5-2 0 0 0,5 18 54 0 0,-12-16 115 0 0,-14-8-97 0 0,19 12 711 0 0,-5 5-506 0 0,-13-16-224 0 0,-1-1 11 0 0,0 0 0 0 0,0 0 6 0 0,0 0 22 0 0,0 0 10 0 0,0 0 2 0 0,0 0-1 0 0,0 0-6 0 0,0 0-1 0 0,0 0 0 0 0,0 0-5 0 0,0 0-2 0 0,0 0 73 0 0,0 0 8 0 0,0 0-2 0 0,0 0-40 0 0,0 0-169 0 0,0 0-78 0 0,0 0-10 0 0,0 0 29 0 0,0 0 145 0 0,0 0 69 0 0,0 0 12 0 0,0 0-39 0 0,0 0-163 0 0,0 0-31 0 0,0 0 31 0 0,0 0 118 0 0,0 0 48 0 0,0 0 8 0 0,0 20-145 0 0,-8 8 164 0 0,7-24-117 0 0,2 0-10 0 0,0-3-50 0 0,-1-1-39 0 0,0 0-12 0 0,-3 9-57 0 0,3-8 254 0 0,0-1 36 0 0,0 0 8 0 0,0 0-29 0 0,0 0-140 0 0,0 0-66 0 0,0 0-14 0 0,1 1 19 0 0,2 2 68 0 0,-3-2 0 0 0,0-1 106 0 0,0 0 48 0 0,0 0 8 0 0,1 5 4 0 0,1-1-147 0 0,7 23-446 0 0,-5-24 459 0 0,25 6 11 0 0,-27-9 32 0 0,4 0-33 0 0,-1 3-10 0 0,20 5 0 0 0,-20-5 15 0 0,-4-2 61 0 0,-1-1 27 0 0,5 6-254 0 0,-1 0 132 0 0,-1-1 19 0 0,1 1 0 0 0,-1 1 0 0 0,3 16 0 0 0,-6-17 0 0 0,1 0 0 0 0,1 1 0 0 0,-1-2 0 0 0,1 0 0 0 0,2 1 0 0 0,-1-1 0 0 0,0-1 0 0 0,1 0 0 0 0,0 0 0 0 0,1-2 0 0 0,0 0 0 0 0,14 3 0 0 0,19-5 64 0 0,-5 0-64 0 0,-30 0 0 0 0,48 1 91 0 0,-31 7-118 0 0,10 2 27 0 0,-24-8 0 0 0,-1 2 0 0 0,0-2 0 0 0,0 2 0 0 0,0-2 0 0 0,16 13 259 0 0,-17-12-246 0 0,36 36-278 0 0,-26-22 530 0 0,11 22-254 0 0,-11-22 288 0 0,-3-5-225 0 0,-2 0-170 0 0,-6-7 96 0 0,-1-1 0 0 0,1 0 0 0 0,-1 0 11 0 0,12 12 106 0 0,-10-11-117 0 0,-1 2 0 0 0,-2-3 11 0 0,1 2 32 0 0,-1-2-22 0 0,0-3 22 0 0,1 4-21 0 0,-2-4 37 0 0,1 0-4 0 0,1 4-45 0 0,2-1-10 0 0,-1-1 11 0 0,1 0 45 0 0,11 0 21 0 0,15-10-77 0 0,-25 7 5 0 0,0-1 0 0 0,0 0 0 0 0,0 0 0 0 0,0-1 0 0 0,0 1 0 0 0,0-1 0 0 0,-1 0 0 0 0,1 0 0 0 0,-1-1-1 0 0,1 0 1 0 0,-1 1 0 0 0,0-1 0 0 0,3-3-5 0 0,20-9 0 0 0,-14 6-13 0 0,-9 5 26 0 0,-1 0-13 0 0,1 3-13 0 0,-3 0-40 0 0,5 1 50 0 0,0 1 46 0 0,0 0-33 0 0,-1 2-10 0 0,0-1 0 0 0,0 1 0 0 0,-1 0 0 0 0,1-1 0 0 0,2 0 0 0 0,0 2 0 0 0,-1-3 0 0 0,0 0 0 0 0,-1 2 0 0 0,2-1 0 0 0,0 1 0 0 0,-2 0 0 0 0,2 1 11 0 0,-2 0 32 0 0,0-2-33 0 0,1 1-10 0 0,0-2 0 0 0,-1 0 11 0 0,-3-1 32 0 0,3-1-33 0 0,1 0-10 0 0,-1 1 0 0 0,2 1 0 0 0,-2-1 0 0 0,0-1 0 0 0,25-22 81 0 0,-8 0-44 0 0,-29-28 125 0 0,5 47-176 0 0,-5-15-36 0 0,-1-1 114 0 0,6 16-64 0 0,-15-21 0 0 0,1-13 0 0 0,-25-24 64 0 0,-2 10-10 0 0,27 3-121 0 0,11-18 120 0 0,6 52-365 0 0,1 9 312 0 0,26-30 208 0 0,-25 32-208 0 0,-1-1 0 0 0,3-17 55 0 0,11-33-70 0 0,-23 21-137 0 0,5 5 200 0 0,1 27-42 0 0,1 0-1 0 0,-1 0 0 0 0,1 0 1 0 0,-1 0-1 0 0,0 0 1 0 0,0 1-1 0 0,1-1 1 0 0,-1 0-1 0 0,-1 0 0 0 0,1 1 1 0 0,0-1-1 0 0,0 1 1 0 0,0-1-1 0 0,-1 1 1 0 0,1 0-1 0 0,-1-1 0 0 0,1 1 1 0 0,-1 0-1 0 0,0 0 1 0 0,1 0-1 0 0,-1 0 0 0 0,0 0 1 0 0,0 1-1 0 0,1-1 1 0 0,-1 0-1 0 0,0 1 1 0 0,0-1-1 0 0,0 1 0 0 0,0 0 1 0 0,0 0-1 0 0,-1 0-5 0 0,-40-15-64 0 0,9 4 64 0 0,-6 0-230 0 0,-10-10 410 0 0,-16 15-348 0 0,28 8 284 0 0,9 0-56 0 0,-3 4-266 0 0,-25 1 206 0 0,54-9 0 0 0,3-2 0 0 0,2-1 0 0 0,1 1 0 0 0,-2 1 4 0 0,0 1-1 0 0,1-1 1 0 0,-1 1-1 0 0,1-1 1 0 0,0 1 0 0 0,-1 0-1 0 0,1 0 1 0 0,0 0-1 0 0,0 0 1 0 0,1 0-1 0 0,-1 0 1 0 0,0 0-1 0 0,1 1 1 0 0,-1-1 0 0 0,0 1-1 0 0,1 0 1 0 0,0 0-1 0 0,-1 0 1 0 0,1 0-1 0 0,0 0 1 0 0,2 0-4 0 0,4-2 5 0 0,9-8-5 0 0,17-4-77 0 0,-6-6 269 0 0,-25 18-139 0 0,-3 2 1 0 0,1-1-54 0 0,0-1-32 0 0,-1 2 64 0 0,1-1-22 0 0,0-2-10 0 0,3-20-64 0 0,-10-11 108 0 0,3-6-8 0 0,6-24-133 0 0,-1 40-56 0 0,6 9 347 0 0,-9-3-388 0 0,2 0 438 0 0,-2 17-303 0 0,-1-2 55 0 0,0 0 27 0 0,-3-5-267 0 0,3 8 330 0 0,1 1 21 0 0,-10-26-322 0 0,10 25 227 0 0,-1-1-1 0 0,0 1 0 0 0,0 0 1 0 0,0 0-1 0 0,1 1 1 0 0,-1-1-1 0 0,0 0 0 0 0,0 0 1 0 0,0 0-1 0 0,-1 1 1 0 0,1-1-1 0 0,0 0 0 0 0,0 1 1 0 0,0-1-1 0 0,0 1 0 0 0,-1-1 1 0 0,1 1-1 0 0,0 0 1 0 0,0-1-1 0 0,-1 1 0 0 0,1 0 1 0 0,0 0-1 0 0,0 0 1 0 0,-1 0-1 0 0,1 0 0 0 0,0 0 1 0 0,-1 1-1 0 0,0-1-11 0 0,-25-3-20 0 0,5-9-199 0 0,-30-7 354 0 0,10-2-38 0 0,17 7-97 0 0,-5 7-232 0 0,29 7 174 0 0,1 0 144 0 0,0 0 21 0 0,0 0-47 0 0,0 0-147 0 0,0 0-19 0 0,0 0 38 0 0,0 0 116 0 0,0 0 18 0 0,-1 0-12 0 0,-5 1-44 0 0,0 2-10 0 0,-19 16 0 0 0,9 0-72 0 0,-5 4-168 0 0,16-21 255 0 0,-33 21 106 0 0,7-12 31 0 0,28-9-152 0 0,-39-8 24 0 0,6 4-40 0 0,-28-3 8 0 0,25 6-77 0 0,12-2 181 0 0,3 12-43 0 0,-6-2-133 0 0,-1 12 80 0 0,19-2 0 0 0,9-15 0 0 0,0 0 0 0 0,-1 0 0 0 0,1 1 0 0 0,-1-1 0 0 0,1 0 0 0 0,0-2 0 0 0,1 0 0 0 0,-1 0 0 0 0,1 0 0 0 0,-1 0 0 0 0,0-1 0 0 0,0 1 0 0 0,0-1 0 0 0,0 0 0 0 0,0 0 0 0 0,0 0 0 0 0,0 0 0 0 0,0-1 0 0 0,-1 1 0 0 0,1-1 0 0 0,0 0 0 0 0,0 0 0 0 0,0 0 0 0 0,-1 0 0 0 0,-60 10 0 0 0,0 3 0 0 0,36-6 0 0 0,4 3-64 0 0,-16 15 64 0 0,17-10 0 0 0,5-2 0 0 0,14-9 0 0 0,1 2 0 0 0,1-2-10 0 0,2 24-44 0 0,9 12 54 0 0,3-24 0 0 0,7 23 0 0 0,-7 9 12 0 0,-13-47 47 0 0,0 2-4 0 0,1 2-45 0 0,0-1-10 0 0,1 2 0 0 0,0-1 0 0 0,-1 0 0 0 0,2 1 0 0 0,-2 1 0 0 0,-2 0 0 0 0,0-1 0 0 0,-3 13 0 0 0,5-13 0 0 0,-1-1 0 0 0,-3 20 0 0 0,4-20 11 0 0,-4 13 106 0 0,1-12-117 0 0,1-1 0 0 0,2 1 0 0 0,0 0 0 0 0,0-1 0 0 0,2 1 0 0 0,1-1 0 0 0,-1-2 0 0 0,10 15 75 0 0,2-4-22 0 0,-9-11-53 0 0,-1 0 11 0 0,3 3 473 0 0,-6-5-567 0 0,-1-1-23 0 0,0 1 24 0 0,4 3 66 0 0,-2-1 27 0 0,-1-3 45 0 0,-1 0 19 0 0,4 4-1403 0 0,-4-4 562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28.6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1842 6072 0 0,'0'0'274'0'0,"0"0"0"0"0,0 0-157 0 0,0 0-5 0 0,0 0 15 0 0,0-4 107 0 0,0 1-131 0 0,16-15 11173 0 0,-12 15-10922 0 0,46-12 1741 0 0,18 14-555 0 0,11-3-985 0 0,-50 9-257 0 0,-4-10 390 0 0,-20 3-688 0 0,6-2-72 0 0,-10 3-33 0 0,0 1-14 0 0,5 0 19 0 0,-1-2 80 0 0,-1 0 31 0 0,-3 2 32 0 0,2-1-19 0 0,-2-1 40 0 0,2-1-8 0 0,0-2-32 0 0,0 1 45 0 0,-2 3-59 0 0,0 0 1 0 0,0 1-1 0 0,0-1 0 0 0,0 0 1 0 0,-1 0-1 0 0,1 0 0 0 0,0 0 1 0 0,-1 0-1 0 0,1 0 0 0 0,-1 0 1 0 0,1 0-1 0 0,-1 0 0 0 0,0-1 1 0 0,1 1-1 0 0,-1 0 0 0 0,0 0 1 0 0,0 0-1 0 0,0 0 0 0 0,1-1 1 0 0,-2 1-1 0 0,1 0 0 0 0,0 0 1 0 0,0 0-1 0 0,0-1 0 0 0,0 1 1 0 0,-1 0-1 0 0,1 0 0 0 0,0 0 1 0 0,-1 0-1 0 0,1 0 0 0 0,-1-1-10 0 0,-3-9 77 0 0,-9-5-91 0 0,12-1-252 0 0,-4-11 202 0 0,-16 8 408 0 0,18 2-724 0 0,-1-9 752 0 0,4 11-372 0 0,11-15-200 0 0,20 4 200 0 0,-5 11 0 0 0,27 2-274 0 0,28-14 274 0 0,-16 2 282 0 0,-25 4-106 0 0,-14 4-272 0 0,-34-2 171 0 0,8 11-22 0 0,9-12-26 0 0,-2 4 26 0 0,-7 3-53 0 0,-3-24 0 0 0,8 15 0 0 0,-2 8 0 0 0,-5-5 0 0 0,-6-9 0 0 0,3 19 0 0 0,8-26 0 0 0,-1 17 94 0 0,-3 15-41 0 0,-1-21-132 0 0,3 10 19 0 0,24-3 48 0 0,17 0-48 0 0,-6-3 60 0 0,8-13 0 0 0,-34 13 0 0 0,11-7 0 0 0,-4 10 0 0 0,-16 17 0 0 0,1-1 0 0 0,0 1 0 0 0,0-1 0 0 0,0 1 0 0 0,-1-1 0 0 0,1 1 0 0 0,-1-1 0 0 0,1 0 0 0 0,-1 0 0 0 0,0 0 0 0 0,0 0 0 0 0,0 0 0 0 0,0 0 0 0 0,0 0 0 0 0,0 0 0 0 0,-1 0 0 0 0,1-1 0 0 0,0 1 0 0 0,-1 0 0 0 0,0 0 0 0 0,0-1 0 0 0,1 1 0 0 0,-2 0 0 0 0,1 0 0 0 0,0-1 0 0 0,-1-1 0 0 0,-6-45 64 0 0,-19 1 0 0 0,21 29-64 0 0,-15-17 0 0 0,18 33 0 0 0,1-1 0 0 0,1-6 0 0 0,30-16 0 0 0,-27 23 0 0 0,44-47 0 0 0,-29 36 0 0 0,15-9 0 0 0,-25 18 0 0 0,0-9 0 0 0,14-22 136 0 0,-5 17-136 0 0,-11 8 23 0 0,-3-7 18 0 0,-4-2-41 0 0,1 19 4 0 0,-1 0 0 0 0,1 0-1 0 0,0-1 1 0 0,0 1 0 0 0,-1 0-1 0 0,1-1 1 0 0,0 1 0 0 0,0 0 0 0 0,0-1-1 0 0,1 1 1 0 0,-1 0 0 0 0,0 0-1 0 0,0-1 1 0 0,1 1 0 0 0,-1 0 0 0 0,1 0-1 0 0,-1-1 1 0 0,1 1 0 0 0,-1 0-1 0 0,1 0 1 0 0,0 0 0 0 0,-1 0 0 0 0,1 0-1 0 0,0 0 1 0 0,0 0 0 0 0,0 0-1 0 0,0 0 1 0 0,0 0 0 0 0,0 0-1 0 0,0 1 1 0 0,0-1 0 0 0,1 0-4 0 0,8-10 41 0 0,11-10-25 0 0,8 0-16 0 0,-16 6 0 0 0,-8 2 0 0 0,-3 9 0 0 0,-3 0 11 0 0,5-7 96 0 0,3-5-33 0 0,-2-5-10 0 0,-12 8-10 0 0,-17-4 100 0 0,-36 10 57 0 0,37 10-158 0 0,-4 3-53 0 0,4-4 0 0 0,-1-6 0 0 0,-44 4 0 0 0,25-11 54 0 0,-21 7-44 0 0,60 5-10 0 0,1 0 0 0 0,0 0 0 0 0,-1 1 0 0 0,1 0 0 0 0,0-1 0 0 0,0 1 0 0 0,0 0 0 0 0,0 0 0 0 0,1 0 0 0 0,-1 1 0 0 0,0-1 0 0 0,1 1 0 0 0,0-1 0 0 0,-1 1 0 0 0,0 2 0 0 0,-5 4 0 0 0,7-1 0 0 0,-17 15 0 0 0,1-13 0 0 0,7-2 54 0 0,6-6-44 0 0,5 3-10 0 0,-6 5 75 0 0,-15-1-22 0 0,-5 0-53 0 0,-7-16 128 0 0,9-10-64 0 0,11-4 0 0 0,3-36 64 0 0,-15-4 128 0 0,-2 13-256 0 0,6 33 72 0 0,16 13-72 0 0,-25-15 54 0 0,10 4-44 0 0,-23-16-10 0 0,39 28 0 0 0,-18-19 130 0 0,-5-8-204 0 0,23 26 74 0 0,-30-17 0 0 0,0 7 0 0 0,12 12 0 0 0,-8 6 0 0 0,23-4 0 0 0,-31 13-64 0 0,-7 2 64 0 0,41-15-10 0 0,3-1-33 0 0,-3 2 32 0 0,1 1 11 0 0,0 0 0 0 0,2 26 0 0 0,17 17 0 0 0,-6-5 0 0 0,5-11 64 0 0,-1-1-64 0 0,4 35 64 0 0,4-25-53 0 0,-15-23 53 0 0,14 44 107 0 0,-1 25-25 0 0,-24-50 76 0 0,-13 28-310 0 0,11-35 566 0 0,-14 18-514 0 0,18-41 36 0 0,1-2 0 0 0,3 0 11 0 0,-2-3 31 0 0,2 1-31 0 0,33 4-11 0 0,-16-6 0 0 0,31 2 0 0 0,-46-1 0 0 0,-2 4 0 0 0,1 0 0 0 0,-3-1 0 0 0,9 22 0 0 0,-27 20 424 0 0,10-13-424 0 0,-6-9 0 0 0,-17 15 0 0 0,20 8-328 0 0,4-8 425 0 0,5-21 134 0 0,-4 16-231 0 0,-16 40 0 0 0,0-7 0 0 0,18-25 248 0 0,-6 7-248 0 0,-5-13 12 0 0,16-11 120 0 0,-12 8-15 0 0,6-24-106 0 0,3-3-11 0 0,-5 24 0 0 0,4 13 53 0 0,-4 2-42 0 0,5-13 53 0 0,0-19 0 0 0,-6 19 0 0 0,2-15-64 0 0,-11 16 0 0 0,16-28 0 0 0,-5 22 128 0 0,3-21-128 0 0,-5 17 0 0 0,7-17 0 0 0,-1-1 0 0 0,-1 0-12 0 0,-5 16-48 0 0,7-16 60 0 0,0 0 0 0 0,-2 0 0 0 0,1 0 0 0 0,1 1 0 0 0,-2 20 168 0 0,0-22-168 0 0,0 1 0 0 0,-6 26 64 0 0,6-26-64 0 0,2-2-219 0 0,0-3-913 0 0,0 0-373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28.6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1842 6072 0 0,'0'0'274'0'0,"0"0"0"0"0,0 0-157 0 0,0 0-5 0 0,0 0 15 0 0,0-4 107 0 0,0 1-131 0 0,16-15 11173 0 0,-12 15-10922 0 0,46-12 1741 0 0,18 14-555 0 0,11-3-985 0 0,-50 9-257 0 0,-4-10 390 0 0,-20 3-688 0 0,6-2-72 0 0,-10 3-33 0 0,0 1-14 0 0,5 0 19 0 0,-1-2 80 0 0,-1 0 31 0 0,-3 2 32 0 0,2-1-19 0 0,-2-1 40 0 0,2-1-8 0 0,0-2-32 0 0,0 1 45 0 0,-2 3-59 0 0,0 0 1 0 0,0 1-1 0 0,0-1 0 0 0,0 0 1 0 0,-1 0-1 0 0,1 0 0 0 0,0 0 1 0 0,-1 0-1 0 0,1 0 0 0 0,-1 0 1 0 0,1 0-1 0 0,-1 0 0 0 0,0-1 1 0 0,1 1-1 0 0,-1 0 0 0 0,0 0 1 0 0,0 0-1 0 0,0 0 0 0 0,1-1 1 0 0,-2 1-1 0 0,1 0 0 0 0,0 0 1 0 0,0 0-1 0 0,0-1 0 0 0,0 1 1 0 0,-1 0-1 0 0,1 0 0 0 0,0 0 1 0 0,-1 0-1 0 0,1 0 0 0 0,-1-1-10 0 0,-3-9 77 0 0,-9-5-91 0 0,12-1-252 0 0,-4-11 202 0 0,-16 8 408 0 0,18 2-724 0 0,-1-9 752 0 0,4 11-372 0 0,11-15-200 0 0,20 4 200 0 0,-5 11 0 0 0,27 2-274 0 0,28-14 274 0 0,-16 2 282 0 0,-25 4-106 0 0,-14 4-272 0 0,-34-2 171 0 0,8 11-22 0 0,9-12-26 0 0,-2 4 26 0 0,-7 3-53 0 0,-3-24 0 0 0,8 15 0 0 0,-2 8 0 0 0,-5-5 0 0 0,-6-9 0 0 0,3 19 0 0 0,8-26 0 0 0,-1 17 94 0 0,-3 15-41 0 0,-1-21-132 0 0,3 10 19 0 0,24-3 48 0 0,17 0-48 0 0,-6-3 60 0 0,8-13 0 0 0,-34 13 0 0 0,11-7 0 0 0,-4 10 0 0 0,-16 17 0 0 0,1-1 0 0 0,0 1 0 0 0,0-1 0 0 0,0 1 0 0 0,-1-1 0 0 0,1 1 0 0 0,-1-1 0 0 0,1 0 0 0 0,-1 0 0 0 0,0 0 0 0 0,0 0 0 0 0,0 0 0 0 0,0 0 0 0 0,0 0 0 0 0,0 0 0 0 0,-1 0 0 0 0,1-1 0 0 0,0 1 0 0 0,-1 0 0 0 0,0 0 0 0 0,0-1 0 0 0,1 1 0 0 0,-2 0 0 0 0,1 0 0 0 0,0-1 0 0 0,-1-1 0 0 0,-6-45 64 0 0,-19 1 0 0 0,21 29-64 0 0,-15-17 0 0 0,18 33 0 0 0,1-1 0 0 0,1-6 0 0 0,30-16 0 0 0,-27 23 0 0 0,44-47 0 0 0,-29 36 0 0 0,15-9 0 0 0,-25 18 0 0 0,0-9 0 0 0,14-22 136 0 0,-5 17-136 0 0,-11 8 23 0 0,-3-7 18 0 0,-4-2-41 0 0,1 19 4 0 0,-1 0 0 0 0,1 0-1 0 0,0-1 1 0 0,0 1 0 0 0,-1 0-1 0 0,1-1 1 0 0,0 1 0 0 0,0 0 0 0 0,0-1-1 0 0,1 1 1 0 0,-1 0 0 0 0,0 0-1 0 0,0-1 1 0 0,1 1 0 0 0,-1 0 0 0 0,1 0-1 0 0,-1-1 1 0 0,1 1 0 0 0,-1 0-1 0 0,1 0 1 0 0,0 0 0 0 0,-1 0 0 0 0,1 0-1 0 0,0 0 1 0 0,0 0 0 0 0,0 0-1 0 0,0 0 1 0 0,0 0 0 0 0,0 0-1 0 0,0 1 1 0 0,0-1 0 0 0,1 0-4 0 0,8-10 41 0 0,11-10-25 0 0,8 0-16 0 0,-16 6 0 0 0,-8 2 0 0 0,-3 9 0 0 0,-3 0 11 0 0,5-7 96 0 0,3-5-33 0 0,-2-5-10 0 0,-12 8-10 0 0,-17-4 100 0 0,-36 10 57 0 0,37 10-158 0 0,-4 3-53 0 0,4-4 0 0 0,-1-6 0 0 0,-44 4 0 0 0,25-11 54 0 0,-21 7-44 0 0,60 5-10 0 0,1 0 0 0 0,0 0 0 0 0,-1 1 0 0 0,1 0 0 0 0,0-1 0 0 0,0 1 0 0 0,0 0 0 0 0,0 0 0 0 0,1 0 0 0 0,-1 1 0 0 0,0-1 0 0 0,1 1 0 0 0,0-1 0 0 0,-1 1 0 0 0,0 2 0 0 0,-5 4 0 0 0,7-1 0 0 0,-17 15 0 0 0,1-13 0 0 0,7-2 54 0 0,6-6-44 0 0,5 3-10 0 0,-6 5 75 0 0,-15-1-22 0 0,-5 0-53 0 0,-7-16 128 0 0,9-10-64 0 0,11-4 0 0 0,3-36 64 0 0,-15-4 128 0 0,-2 13-256 0 0,6 33 72 0 0,16 13-72 0 0,-25-15 54 0 0,10 4-44 0 0,-23-16-10 0 0,39 28 0 0 0,-18-19 130 0 0,-5-8-204 0 0,23 26 74 0 0,-30-17 0 0 0,0 7 0 0 0,12 12 0 0 0,-8 6 0 0 0,23-4 0 0 0,-31 13-64 0 0,-7 2 64 0 0,41-15-10 0 0,3-1-33 0 0,-3 2 32 0 0,1 1 11 0 0,0 0 0 0 0,2 26 0 0 0,17 17 0 0 0,-6-5 0 0 0,5-11 64 0 0,-1-1-64 0 0,4 35 64 0 0,4-25-53 0 0,-15-23 53 0 0,14 44 107 0 0,-1 25-25 0 0,-24-50 76 0 0,-13 28-310 0 0,11-35 566 0 0,-14 18-514 0 0,18-41 36 0 0,1-2 0 0 0,3 0 11 0 0,-2-3 31 0 0,2 1-31 0 0,33 4-11 0 0,-16-6 0 0 0,31 2 0 0 0,-46-1 0 0 0,-2 4 0 0 0,1 0 0 0 0,-3-1 0 0 0,9 22 0 0 0,-27 20 424 0 0,10-13-424 0 0,-6-9 0 0 0,-17 15 0 0 0,20 8-328 0 0,4-8 425 0 0,5-21 134 0 0,-4 16-231 0 0,-16 40 0 0 0,0-7 0 0 0,18-25 248 0 0,-6 7-248 0 0,-5-13 12 0 0,16-11 120 0 0,-12 8-15 0 0,6-24-106 0 0,3-3-11 0 0,-5 24 0 0 0,4 13 53 0 0,-4 2-42 0 0,5-13 53 0 0,0-19 0 0 0,-6 19 0 0 0,2-15-64 0 0,-11 16 0 0 0,16-28 0 0 0,-5 22 128 0 0,3-21-128 0 0,-5 17 0 0 0,7-17 0 0 0,-1-1 0 0 0,-1 0-12 0 0,-5 16-48 0 0,7-16 60 0 0,0 0 0 0 0,-2 0 0 0 0,1 0 0 0 0,1 1 0 0 0,-2 20 168 0 0,0-22-168 0 0,0 1 0 0 0,-6 26 64 0 0,6-26-64 0 0,2-2-219 0 0,0-3-913 0 0,0 0-373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59.17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191 1760 1696 0 0,'0'0'76'0'0,"0"0"56"0"0,0 0 172 0 0,0 0 75 0 0,0 0 18 0 0,0 0 128 0 0,0 0 529 0 0,0 0 235 0 0,0 0 44 0 0,0 0-57 0 0,0 0-279 0 0,0 0-121 0 0,0 0-20 0 0,0 0-62 0 0,0 0-238 0 0,0 0-107 0 0,0 0-22 0 0,0 0 6 0 0,0 0 40 0 0,0 0 21 0 0,0 0 2 0 0,0 0 2 0 0,0 0 13 0 0,0 0 7 0 0,0 0 2 0 0,0 0-56 0 0,0 0-236 0 0,0 0-106 0 0,0 0-24 0 0,0 0 9 0 0,0 0 45 0 0,0 0 21 0 0,0 0 3 0 0,0 0 6 0 0,0 0 22 0 0,0 0 10 0 0,0 0 2 0 0,0 0-6 0 0,0 0-29 0 0,12 2 326 0 0,12-4 195 0 0,-22 2-526 0 0,-2 0 0 0 0,0 0 0 0 0,1 0-18 0 0,30-12 228 0 0,-30 12-282 0 0,12-10 479 0 0,17-9-206 0 0,6-3-302 0 0,-2-3 53 0 0,-28 22-59 0 0,-1-1 0 0 0,1 1-1 0 0,-1-1 1 0 0,0 0 0 0 0,0-1 0 0 0,-1 1-1 0 0,1-1 1 0 0,-1 0 0 0 0,0 0 0 0 0,0 0-1 0 0,-1-1 1 0 0,4-5-69 0 0,14-20 228 0 0,-4 1 210 0 0,-10 1-372 0 0,0 4-2 0 0,9-18 72 0 0,-13 30-82 0 0,-3 9-44 0 0,-2 0-4 0 0,5-3-7 0 0,5-1 60 0 0,16-4-123 0 0,21 5 48 0 0,-42 7 15 0 0,8 11-44 0 0,6 23 27 0 0,-14-28 18 0 0,7 39-29 0 0,5-31 250 0 0,-14-14-98 0 0,21 14 346 0 0,26 3-577 0 0,-47-17 2 0 0,0 0 24 0 0,38 13 54 0 0,-18 3-32 0 0,-18-13 60 0 0,2 1 0 0 0,20 15 11 0 0,-13-9 53 0 0,3 2-11 0 0,-4 16 139 0 0,-11 2-138 0 0,0-25-44 0 0,-1 1-10 0 0,-2 34 203 0 0,3-39-160 0 0,-3 4-33 0 0,1 0 1 0 0,0 1 32 0 0,2-1-33 0 0,0 0-10 0 0,1-4 7 0 0,0 0 0 0 0,-1 1 0 0 0,1-1 0 0 0,0 0 0 0 0,0 0 0 0 0,0-1 0 0 0,0 1 0 0 0,1 0 0 0 0,-1 0 0 0 0,0 0 0 0 0,0-1 0 0 0,0 1 0 0 0,1-1 0 0 0,-1 1 1 0 0,0-1-1 0 0,1 1 0 0 0,-1-1 0 0 0,0 0 0 0 0,1 0 0 0 0,-1 1 0 0 0,0-1 0 0 0,1 0 0 0 0,-1 0 0 0 0,0 0 0 0 0,1-1 0 0 0,-1 1 0 0 0,1 0-7 0 0,-1 0 2 0 0,116-18-2 0 0,-111 17 0 0 0,22 2 75 0 0,-6-4 237 0 0,-17 2-269 0 0,1-1-33 0 0,-1 1 1 0 0,-2 0 32 0 0,1-1-22 0 0,24-41 169 0 0,-24 33-124 0 0,12-34 51 0 0,1-11-53 0 0,14-17 0 0 0,10 16 72 0 0,16 5-72 0 0,-31 20-64 0 0,23-25 128 0 0,-13 16-75 0 0,-36 24 161 0 0,0 15-172 0 0,-18-35 33 0 0,-6 4 106 0 0,23 30-177 0 0,-1-1-1 0 0,1 0 0 0 0,0 1 0 0 0,-1-1 0 0 0,0 1 0 0 0,1-1 0 0 0,-1 1 0 0 0,0 0 0 0 0,0 0 1 0 0,0 0-1 0 0,0 0 0 0 0,-1 0 0 0 0,1 0 0 0 0,-1 1 0 0 0,1-1 0 0 0,-1 1 0 0 0,1 0 0 0 0,-1-1 1 0 0,0 1-1 0 0,1 0 0 0 0,-1 1 0 0 0,0-1 0 0 0,0 0 0 0 0,0 1-3 0 0,-34-9 0 0 0,10-8 0 0 0,6 2 0 0 0,4 5 0 0 0,16 9 3 0 0,-1 0-1 0 0,1 0 1 0 0,0 0-1 0 0,-1 0 1 0 0,1 0-1 0 0,0 0 1 0 0,-1 0 0 0 0,1 0-1 0 0,0 0 1 0 0,0-1-1 0 0,0 1 1 0 0,0-1-1 0 0,1 1 1 0 0,-1 0 0 0 0,0-1-1 0 0,0 0 1 0 0,1 1-1 0 0,-1-1 1 0 0,1 1-1 0 0,-1-1 1 0 0,1 0-1 0 0,0 1 1 0 0,0-1 0 0 0,0 0-1 0 0,0 0-2 0 0,-15-19 51 0 0,-1 9-38 0 0,7 4-9 0 0,-45-23 56 0 0,17 10-60 0 0,35 17 0 0 0,-13-24 0 0 0,20 9 0 0 0,4 1 0 0 0,-9 13 0 0 0,0 1 0 0 0,22-28 0 0 0,-4 10 0 0 0,-24-8 64 0 0,1 5-64 0 0,-27-19 128 0 0,14 9-192 0 0,3 4 64 0 0,9-20 0 0 0,13 28 0 0 0,19-9-53 0 0,-17 16 42 0 0,-7-8 11 0 0,-3 20 0 0 0,-28-42 0 0 0,-7 29 0 0 0,22 13 0 0 0,-8-8 53 0 0,-16 3-42 0 0,32 8-11 0 0,1 1 0 0 0,-35-4 0 0 0,35 4 0 0 0,-19 5 0 0 0,20-4 0 0 0,-35 1 0 0 0,18-18 0 0 0,-13-3 0 0 0,31 19 0 0 0,-1-1 0 0 0,1 0 0 0 0,-12-20 0 0 0,-18-26 0 0 0,9 16 0 0 0,7-4 0 0 0,1-17 0 0 0,13 48 0 0 0,-27-32 0 0 0,17 11 0 0 0,-8 4 0 0 0,19 18 0 0 0,2-23 0 0 0,5 6 0 0 0,-14-20 0 0 0,13 23 0 0 0,-5 15 0 0 0,-1-1 0 0 0,1 1-11 0 0,0 1-31 0 0,0-1 31 0 0,-3 1 11 0 0,0-1 0 0 0,1 0 0 0 0,-21-4 0 0 0,0 11-64 0 0,-63 16 64 0 0,52-16 0 0 0,-20 2 0 0 0,10-11 0 0 0,33 1 0 0 0,-50 10 0 0 0,48-7 0 0 0,-10 4 0 0 0,-7 2 0 0 0,27-5 0 0 0,1 1 0 0 0,-27 11 0 0 0,27-10-11 0 0,2-2-31 0 0,-19 22 42 0 0,6 0 53 0 0,10-9-53 0 0,-4 9 0 0 0,7-18 0 0 0,1 0 0 0 0,0 0 0 0 0,2 36 0 0 0,-1-37 0 0 0,6 41-67 0 0,21 11 54 0 0,-23-40 13 0 0,-5-11 0 0 0,1 1 0 0 0,15 31 0 0 0,-9-23 0 0 0,2 5 0 0 0,12 15 0 0 0,-20-30 0 0 0,8 22 0 0 0,-6-3 0 0 0,5 5 11 0 0,-16 11 42 0 0,8-22-53 0 0,-8 12 0 0 0,-4 12 0 0 0,-8 4 0 0 0,5-14 0 0 0,10-17 0 0 0,-1 1 0 0 0,-9 19 0 0 0,15 14 0 0 0,-2-7 0 0 0,-8 7 64 0 0,5-23-64 0 0,3-19 0 0 0,0 0 0 0 0,-8 31 0 0 0,10-34 11 0 0,0-1 31 0 0,2 3-31 0 0,6 26 53 0 0,-6-26-64 0 0,8 16 0 0 0,-8-17 0 0 0,3 1 0 0 0,28 31 64 0 0,-26-21 0 0 0,45 40 188 0 0,-35-20-165 0 0,-12-14 41 0 0,-2-15-86 0 0,0-1-31 0 0,4 24 53 0 0,-6 4-11 0 0,-1-6-42 0 0,7 10 53 0 0,-5-22-64 0 0,1 4 0 0 0,6 0 64 0 0,-2 0-64 0 0,-6-15 0 0 0,10 13 53 0 0,1-4 182 0 0,-10-9-196 0 0,4 19-166 0 0,10 7 191 0 0,-10-17-64 0 0,-6-8-11 0 0,-8 24 38 0 0,5-4-27 0 0,-4-3 0 0 0,7-17 0 0 0,-1 0 0 0 0,0 0 0 0 0,-7 19 0 0 0,7-19 0 0 0,0 0 0 0 0,1 1 0 0 0,0-1 0 0 0,-2 0 0 0 0,2 0 0 0 0,0 0 0 0 0,0 0 0 0 0,-7 26 0 0 0,7-26 0 0 0,4 9 297 0 0,-4-13-335 0 0,0-1-53 0 0,0 0-514 0 0,0 0-253 0 0,0 0-55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59.17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191 1760 1696 0 0,'0'0'76'0'0,"0"0"56"0"0,0 0 172 0 0,0 0 75 0 0,0 0 18 0 0,0 0 128 0 0,0 0 529 0 0,0 0 235 0 0,0 0 44 0 0,0 0-57 0 0,0 0-279 0 0,0 0-121 0 0,0 0-20 0 0,0 0-62 0 0,0 0-238 0 0,0 0-107 0 0,0 0-22 0 0,0 0 6 0 0,0 0 40 0 0,0 0 21 0 0,0 0 2 0 0,0 0 2 0 0,0 0 13 0 0,0 0 7 0 0,0 0 2 0 0,0 0-56 0 0,0 0-236 0 0,0 0-106 0 0,0 0-24 0 0,0 0 9 0 0,0 0 45 0 0,0 0 21 0 0,0 0 3 0 0,0 0 6 0 0,0 0 22 0 0,0 0 10 0 0,0 0 2 0 0,0 0-6 0 0,0 0-29 0 0,12 2 326 0 0,12-4 195 0 0,-22 2-526 0 0,-2 0 0 0 0,0 0 0 0 0,1 0-18 0 0,30-12 228 0 0,-30 12-282 0 0,12-10 479 0 0,17-9-206 0 0,6-3-302 0 0,-2-3 53 0 0,-28 22-59 0 0,-1-1 0 0 0,1 1-1 0 0,-1-1 1 0 0,0 0 0 0 0,0-1 0 0 0,-1 1-1 0 0,1-1 1 0 0,-1 0 0 0 0,0 0 0 0 0,0 0-1 0 0,-1-1 1 0 0,4-5-69 0 0,14-20 228 0 0,-4 1 210 0 0,-10 1-372 0 0,0 4-2 0 0,9-18 72 0 0,-13 30-82 0 0,-3 9-44 0 0,-2 0-4 0 0,5-3-7 0 0,5-1 60 0 0,16-4-123 0 0,21 5 48 0 0,-42 7 15 0 0,8 11-44 0 0,6 23 27 0 0,-14-28 18 0 0,7 39-29 0 0,5-31 250 0 0,-14-14-98 0 0,21 14 346 0 0,26 3-577 0 0,-47-17 2 0 0,0 0 24 0 0,38 13 54 0 0,-18 3-32 0 0,-18-13 60 0 0,2 1 0 0 0,20 15 11 0 0,-13-9 53 0 0,3 2-11 0 0,-4 16 139 0 0,-11 2-138 0 0,0-25-44 0 0,-1 1-10 0 0,-2 34 203 0 0,3-39-160 0 0,-3 4-33 0 0,1 0 1 0 0,0 1 32 0 0,2-1-33 0 0,0 0-10 0 0,1-4 7 0 0,0 0 0 0 0,-1 1 0 0 0,1-1 0 0 0,0 0 0 0 0,0 0 0 0 0,0-1 0 0 0,0 1 0 0 0,1 0 0 0 0,-1 0 0 0 0,0 0 0 0 0,0-1 0 0 0,0 1 0 0 0,1-1 0 0 0,-1 1 1 0 0,0-1-1 0 0,1 1 0 0 0,-1-1 0 0 0,0 0 0 0 0,1 0 0 0 0,-1 1 0 0 0,0-1 0 0 0,1 0 0 0 0,-1 0 0 0 0,0 0 0 0 0,1-1 0 0 0,-1 1 0 0 0,1 0-7 0 0,-1 0 2 0 0,116-18-2 0 0,-111 17 0 0 0,22 2 75 0 0,-6-4 237 0 0,-17 2-269 0 0,1-1-33 0 0,-1 1 1 0 0,-2 0 32 0 0,1-1-22 0 0,24-41 169 0 0,-24 33-124 0 0,12-34 51 0 0,1-11-53 0 0,14-17 0 0 0,10 16 72 0 0,16 5-72 0 0,-31 20-64 0 0,23-25 128 0 0,-13 16-75 0 0,-36 24 161 0 0,0 15-172 0 0,-18-35 33 0 0,-6 4 106 0 0,23 30-177 0 0,-1-1-1 0 0,1 0 0 0 0,0 1 0 0 0,-1-1 0 0 0,0 1 0 0 0,1-1 0 0 0,-1 1 0 0 0,0 0 0 0 0,0 0 1 0 0,0 0-1 0 0,0 0 0 0 0,-1 0 0 0 0,1 0 0 0 0,-1 1 0 0 0,1-1 0 0 0,-1 1 0 0 0,1 0 0 0 0,-1-1 1 0 0,0 1-1 0 0,1 0 0 0 0,-1 1 0 0 0,0-1 0 0 0,0 0 0 0 0,0 1-3 0 0,-34-9 0 0 0,10-8 0 0 0,6 2 0 0 0,4 5 0 0 0,16 9 3 0 0,-1 0-1 0 0,1 0 1 0 0,0 0-1 0 0,-1 0 1 0 0,1 0-1 0 0,0 0 1 0 0,-1 0 0 0 0,1 0-1 0 0,0 0 1 0 0,0-1-1 0 0,0 1 1 0 0,0-1-1 0 0,1 1 1 0 0,-1 0 0 0 0,0-1-1 0 0,0 0 1 0 0,1 1-1 0 0,-1-1 1 0 0,1 1-1 0 0,-1-1 1 0 0,1 0-1 0 0,0 1 1 0 0,0-1 0 0 0,0 0-1 0 0,0 0-2 0 0,-15-19 51 0 0,-1 9-38 0 0,7 4-9 0 0,-45-23 56 0 0,17 10-60 0 0,35 17 0 0 0,-13-24 0 0 0,20 9 0 0 0,4 1 0 0 0,-9 13 0 0 0,0 1 0 0 0,22-28 0 0 0,-4 10 0 0 0,-24-8 64 0 0,1 5-64 0 0,-27-19 128 0 0,14 9-192 0 0,3 4 64 0 0,9-20 0 0 0,13 28 0 0 0,19-9-53 0 0,-17 16 42 0 0,-7-8 11 0 0,-3 20 0 0 0,-28-42 0 0 0,-7 29 0 0 0,22 13 0 0 0,-8-8 53 0 0,-16 3-42 0 0,32 8-11 0 0,1 1 0 0 0,-35-4 0 0 0,35 4 0 0 0,-19 5 0 0 0,20-4 0 0 0,-35 1 0 0 0,18-18 0 0 0,-13-3 0 0 0,31 19 0 0 0,-1-1 0 0 0,1 0 0 0 0,-12-20 0 0 0,-18-26 0 0 0,9 16 0 0 0,7-4 0 0 0,1-17 0 0 0,13 48 0 0 0,-27-32 0 0 0,17 11 0 0 0,-8 4 0 0 0,19 18 0 0 0,2-23 0 0 0,5 6 0 0 0,-14-20 0 0 0,13 23 0 0 0,-5 15 0 0 0,-1-1 0 0 0,1 1-11 0 0,0 1-31 0 0,0-1 31 0 0,-3 1 11 0 0,0-1 0 0 0,1 0 0 0 0,-21-4 0 0 0,0 11-64 0 0,-63 16 64 0 0,52-16 0 0 0,-20 2 0 0 0,10-11 0 0 0,33 1 0 0 0,-50 10 0 0 0,48-7 0 0 0,-10 4 0 0 0,-7 2 0 0 0,27-5 0 0 0,1 1 0 0 0,-27 11 0 0 0,27-10-11 0 0,2-2-31 0 0,-19 22 42 0 0,6 0 53 0 0,10-9-53 0 0,-4 9 0 0 0,7-18 0 0 0,1 0 0 0 0,0 0 0 0 0,2 36 0 0 0,-1-37 0 0 0,6 41-67 0 0,21 11 54 0 0,-23-40 13 0 0,-5-11 0 0 0,1 1 0 0 0,15 31 0 0 0,-9-23 0 0 0,2 5 0 0 0,12 15 0 0 0,-20-30 0 0 0,8 22 0 0 0,-6-3 0 0 0,5 5 11 0 0,-16 11 42 0 0,8-22-53 0 0,-8 12 0 0 0,-4 12 0 0 0,-8 4 0 0 0,5-14 0 0 0,10-17 0 0 0,-1 1 0 0 0,-9 19 0 0 0,15 14 0 0 0,-2-7 0 0 0,-8 7 64 0 0,5-23-64 0 0,3-19 0 0 0,0 0 0 0 0,-8 31 0 0 0,10-34 11 0 0,0-1 31 0 0,2 3-31 0 0,6 26 53 0 0,-6-26-64 0 0,8 16 0 0 0,-8-17 0 0 0,3 1 0 0 0,28 31 64 0 0,-26-21 0 0 0,45 40 188 0 0,-35-20-165 0 0,-12-14 41 0 0,-2-15-86 0 0,0-1-31 0 0,4 24 53 0 0,-6 4-11 0 0,-1-6-42 0 0,7 10 53 0 0,-5-22-64 0 0,1 4 0 0 0,6 0 64 0 0,-2 0-64 0 0,-6-15 0 0 0,10 13 53 0 0,1-4 182 0 0,-10-9-196 0 0,4 19-166 0 0,10 7 191 0 0,-10-17-64 0 0,-6-8-11 0 0,-8 24 38 0 0,5-4-27 0 0,-4-3 0 0 0,7-17 0 0 0,-1 0 0 0 0,0 0 0 0 0,-7 19 0 0 0,7-19 0 0 0,0 0 0 0 0,1 1 0 0 0,0-1 0 0 0,-2 0 0 0 0,2 0 0 0 0,0 0 0 0 0,0 0 0 0 0,-7 26 0 0 0,7-26 0 0 0,4 9 297 0 0,-4-13-335 0 0,0-1-53 0 0,0 0-514 0 0,0 0-253 0 0,0 0-55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44.0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331 919 3224 0 0,'0'0'464'0'0,"0"0"739"0"0,0 0 322 0 0,0 0 67 0 0,0 0-211 0 0,0 0-901 0 0,0 0-320 0 0,0 0-5 0 0,0 0 6 0 0,0 0 15 0 0,0 0 39 0 0,0 0 10 0 0,0 0 6 0 0,0 0 34 0 0,0 0 140 0 0,0 0 62 0 0,0 0 12 0 0,21 1 5879 0 0,-19 0-6318 0 0,0-1 1 0 0,0 1-1 0 0,0-1 0 0 0,0 0 0 0 0,0 0 1 0 0,0 0-1 0 0,0 0 0 0 0,0-1 1 0 0,0 1-1 0 0,0 0 0 0 0,-1-1 0 0 0,1 0 1 0 0,0 1-1 0 0,0-1 0 0 0,0 0 0 0 0,0 0 1 0 0,-1 0-1 0 0,1 0 0 0 0,0 0 0 0 0,-1 0 1 0 0,1 0-1 0 0,0-2-40 0 0,4-1-55 0 0,-5 4 155 0 0,10-11 1097 0 0,13-5-396 0 0,4-13-409 0 0,-7 17-205 0 0,2-1-134 0 0,28-1 1347 0 0,-45 12-1400 0 0,1 4 0 0 0,13 0-96 0 0,2 6 379 0 0,32-2 677 0 0,-28-26-808 0 0,-26 15-109 0 0,-14-26 95 0 0,10 10-138 0 0,-3 10 0 0 0,4 7 0 0 0,-20-9 0 0 0,20 10 0 0 0,-27-32 0 0 0,32 20 0 0 0,-5-45 139 0 0,22-4-22 0 0,-9 36-117 0 0,-8 24 0 0 0,1 0 0 0 0,0 0 0 0 0,0 0 0 0 0,9-26 0 0 0,-12 17 0 0 0,3-11 64 0 0,0-38-64 0 0,-4 51 0 0 0,-8-11 0 0 0,4-9 11 0 0,-16-11 170 0 0,18 5-181 0 0,2 31 4 0 0,1 4-1 0 0,-1 0-1 0 0,1 0 0 0 0,-1 0 0 0 0,1 0 0 0 0,-1 0 0 0 0,1 0 0 0 0,-1 0 0 0 0,0 0 1 0 0,0 1-1 0 0,0-1 0 0 0,0 0 0 0 0,0 0 0 0 0,-1 1 0 0 0,1-1 0 0 0,0 1 1 0 0,-1-1-1 0 0,1 1 0 0 0,-1 0 0 0 0,0-1 0 0 0,1 1 0 0 0,-1 0 0 0 0,0 0 1 0 0,0 0-3 0 0,-17-15 90 0 0,5 1-10 0 0,-7 9-60 0 0,8-14 56 0 0,-32-16 12 0 0,41 34-88 0 0,1-2 0 0 0,-7-23 0 0 0,-23 5 0 0 0,29 19 0 0 0,-1 1 0 0 0,2 0 0 0 0,-1 1 0 0 0,-1-1 0 0 0,-18-6 0 0 0,18 7 0 0 0,2-3 0 0 0,-1 2 0 0 0,0 0 0 0 0,0 0 0 0 0,-7-3 0 0 0,6 6 0 0 0,-26 40 0 0 0,12 0 0 0 0,17-31 0 0 0,-10 6 0 0 0,-5 36 0 0 0,14-48 0 0 0,0 1 0 0 0,-41 57 54 0 0,43-60-33 0 0,0-1 32 0 0,-1 2 17 0 0,-22 21-52 0 0,-22 0-18 0 0,30-16 0 0 0,-62 19 0 0 0,49-18 0 0 0,23-7 0 0 0,2 2 0 0 0,0-2 0 0 0,1 3 0 0 0,-1 0 0 0 0,0 0 0 0 0,1-1 0 0 0,0 1 0 0 0,11 24 208 0 0,17 15-144 0 0,16 0 160 0 0,-39-39-224 0 0,-2-1 0 0 0,5 24 0 0 0,-3-14-15 0 0,-13 22 64 0 0,6-25 192 0 0,3-6-228 0 0,2 0-13 0 0,-6 18 0 0 0,4-18 0 0 0,-5 9 0 0 0,6-8 0 0 0,0-1 0 0 0,1 1 0 0 0,-2-1 0 0 0,2 1 0 0 0,-12 34 64 0 0,21-20-64 0 0,12-3 11 0 0,-20-17 50 0 0,20 20 403 0 0,33 3-116 0 0,-4-8-361 0 0,-43-13 85 0 0,-1 2-4 0 0,23 14 62 0 0,-18-12-119 0 0,-7-3 0 0 0,-3-2 31 0 0,3 1-31 0 0,0 0 0 0 0,-2-1 31 0 0,18 17-20 0 0,-15-14 20 0 0,-1-2-31 0 0,-1 1-11 0 0,5 11 0 0 0,-3-10 11 0 0,-3-3 31 0 0,0 1-31 0 0,2 2-11 0 0,27 16 64 0 0,-26-17-64 0 0,-1-1 0 0 0,0 0 0 0 0,13 2-104 0 0,-16-4-440 0 0,-1 0-204 0 0,0 0-41 0 0,0 0-10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44.0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331 919 3224 0 0,'0'0'464'0'0,"0"0"739"0"0,0 0 322 0 0,0 0 67 0 0,0 0-211 0 0,0 0-901 0 0,0 0-320 0 0,0 0-5 0 0,0 0 6 0 0,0 0 15 0 0,0 0 39 0 0,0 0 10 0 0,0 0 6 0 0,0 0 34 0 0,0 0 140 0 0,0 0 62 0 0,0 0 12 0 0,21 1 5879 0 0,-19 0-6318 0 0,0-1 1 0 0,0 1-1 0 0,0-1 0 0 0,0 0 0 0 0,0 0 1 0 0,0 0-1 0 0,0 0 0 0 0,0-1 1 0 0,0 1-1 0 0,0 0 0 0 0,-1-1 0 0 0,1 0 1 0 0,0 1-1 0 0,0-1 0 0 0,0 0 0 0 0,0 0 1 0 0,-1 0-1 0 0,1 0 0 0 0,0 0 0 0 0,-1 0 1 0 0,1 0-1 0 0,0-2-40 0 0,4-1-55 0 0,-5 4 155 0 0,10-11 1097 0 0,13-5-396 0 0,4-13-409 0 0,-7 17-205 0 0,2-1-134 0 0,28-1 1347 0 0,-45 12-1400 0 0,1 4 0 0 0,13 0-96 0 0,2 6 379 0 0,32-2 677 0 0,-28-26-808 0 0,-26 15-109 0 0,-14-26 95 0 0,10 10-138 0 0,-3 10 0 0 0,4 7 0 0 0,-20-9 0 0 0,20 10 0 0 0,-27-32 0 0 0,32 20 0 0 0,-5-45 139 0 0,22-4-22 0 0,-9 36-117 0 0,-8 24 0 0 0,1 0 0 0 0,0 0 0 0 0,0 0 0 0 0,9-26 0 0 0,-12 17 0 0 0,3-11 64 0 0,0-38-64 0 0,-4 51 0 0 0,-8-11 0 0 0,4-9 11 0 0,-16-11 170 0 0,18 5-181 0 0,2 31 4 0 0,1 4-1 0 0,-1 0-1 0 0,1 0 0 0 0,-1 0 0 0 0,1 0 0 0 0,-1 0 0 0 0,1 0 0 0 0,-1 0 0 0 0,0 0 1 0 0,0 1-1 0 0,0-1 0 0 0,0 0 0 0 0,0 0 0 0 0,-1 1 0 0 0,1-1 0 0 0,0 1 1 0 0,-1-1-1 0 0,1 1 0 0 0,-1 0 0 0 0,0-1 0 0 0,1 1 0 0 0,-1 0 0 0 0,0 0 1 0 0,0 0-3 0 0,-17-15 90 0 0,5 1-10 0 0,-7 9-60 0 0,8-14 56 0 0,-32-16 12 0 0,41 34-88 0 0,1-2 0 0 0,-7-23 0 0 0,-23 5 0 0 0,29 19 0 0 0,-1 1 0 0 0,2 0 0 0 0,-1 1 0 0 0,-1-1 0 0 0,-18-6 0 0 0,18 7 0 0 0,2-3 0 0 0,-1 2 0 0 0,0 0 0 0 0,0 0 0 0 0,-7-3 0 0 0,6 6 0 0 0,-26 40 0 0 0,12 0 0 0 0,17-31 0 0 0,-10 6 0 0 0,-5 36 0 0 0,14-48 0 0 0,0 1 0 0 0,-41 57 54 0 0,43-60-33 0 0,0-1 32 0 0,-1 2 17 0 0,-22 21-52 0 0,-22 0-18 0 0,30-16 0 0 0,-62 19 0 0 0,49-18 0 0 0,23-7 0 0 0,2 2 0 0 0,0-2 0 0 0,1 3 0 0 0,-1 0 0 0 0,0 0 0 0 0,1-1 0 0 0,0 1 0 0 0,11 24 208 0 0,17 15-144 0 0,16 0 160 0 0,-39-39-224 0 0,-2-1 0 0 0,5 24 0 0 0,-3-14-15 0 0,-13 22 64 0 0,6-25 192 0 0,3-6-228 0 0,2 0-13 0 0,-6 18 0 0 0,4-18 0 0 0,-5 9 0 0 0,6-8 0 0 0,0-1 0 0 0,1 1 0 0 0,-2-1 0 0 0,2 1 0 0 0,-12 34 64 0 0,21-20-64 0 0,12-3 11 0 0,-20-17 50 0 0,20 20 403 0 0,33 3-116 0 0,-4-8-361 0 0,-43-13 85 0 0,-1 2-4 0 0,23 14 62 0 0,-18-12-119 0 0,-7-3 0 0 0,-3-2 31 0 0,3 1-31 0 0,0 0 0 0 0,-2-1 31 0 0,18 17-20 0 0,-15-14 20 0 0,-1-2-31 0 0,-1 1-11 0 0,5 11 0 0 0,-3-10 11 0 0,-3-3 31 0 0,0 1-31 0 0,2 2-11 0 0,27 16 64 0 0,-26-17-64 0 0,-1-1 0 0 0,0 0 0 0 0,13 2-104 0 0,-16-4-440 0 0,-1 0-204 0 0,0 0-41 0 0,0 0-10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35.7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803 2050 7280 0 0,'0'0'332'0'0,"0"0"-4"0"0,0 0-162 0 0,0 0 96 0 0,0 0 67 0 0,0 0 14 0 0,0 0 1 0 0,0 0 0 0 0,0 0 0 0 0,0 0 0 0 0,5 13 3070 0 0,-3-11-3836 0 0,18 2 5109 0 0,-9-20-3735 0 0,-11 15-856 0 0,0 1 2 0 0,-1-8 210 0 0,16-30 478 0 0,-10 32-710 0 0,-5 5-12 0 0,17-13 226 0 0,54-19 56 0 0,-12 19-346 0 0,24 16 904 0 0,-40-6-644 0 0,-39 4-248 0 0,0 2-1 0 0,38 9 181 0 0,-18-3-64 0 0,-2 2-11 0 0,-15 0 23 0 0,13 3 454 0 0,33 21-226 0 0,-37-21-176 0 0,-11-9-171 0 0,21 22 86 0 0,21-11 143 0 0,-24-11-112 0 0,18-2 44 0 0,-15-4-167 0 0,13 2 138 0 0,-6-4-89 0 0,-26 4-64 0 0,0 2 0 0 0,20 5 54 0 0,-9 1-33 0 0,-11-4 22 0 0,36 13 21 0 0,-40-15-43 0 0,0-2-4 0 0,0 0-1 0 0,0 0 1 0 0,0 0 0 0 0,0 0-1 0 0,0 0 1 0 0,-1 0 0 0 0,1-1-1 0 0,0 0 1 0 0,0 1 0 0 0,0-1-1 0 0,-1 0 1 0 0,1 0 0 0 0,-1 0-1 0 0,1-1 1 0 0,-1 1 0 0 0,1-1-1 0 0,0 0-16 0 0,1 0 24 0 0,12-7 50 0 0,32-35 126 0 0,-39 27-200 0 0,-6 15 0 0 0,11-33 344 0 0,-7 9-248 0 0,-12 5-248 0 0,-11-33 528 0 0,13 30-481 0 0,-7 6 158 0 0,-3-4-174 0 0,6 1 89 0 0,11 4 21 0 0,-1-21 11 0 0,-3 13 0 0 0,4 2 0 0 0,-6-11 0 0 0,-5 6 64 0 0,6 17-27 0 0,-6-14 54 0 0,-16 9-27 0 0,16 7-64 0 0,2-1 54 0 0,-35-18 84 0 0,24 22-138 0 0,-4-12 64 0 0,-4 6-64 0 0,20 10 0 0 0,-32-36 128 0 0,13 8-128 0 0,8-3 0 0 0,-28-36 128 0 0,31 50-128 0 0,3 5 0 0 0,6-7 0 0 0,-2-10-64 0 0,-11-3 64 0 0,9 24 54 0 0,5 5-54 0 0,-25-30-54 0 0,-17 20 118 0 0,38 12-64 0 0,0 0 0 0 0,1 2 0 0 0,-2 1 0 0 0,-22-4 0 0 0,13 9-10 0 0,-8 10 20 0 0,10-2-10 0 0,-9-4 0 0 0,-4 4 0 0 0,-15-13 0 0 0,6-8 0 0 0,31 7 0 0 0,0 0 0 0 0,0 1 0 0 0,1 0 0 0 0,-33 2-10 0 0,23 29-108 0 0,7-10 118 0 0,4-16 0 0 0,-1 0 0 0 0,1 0 0 0 0,-17 20 0 0 0,3-14 64 0 0,0-32 0 0 0,3 0-64 0 0,-14-7 128 0 0,26 25-128 0 0,-18-25-53 0 0,-3 9 106 0 0,6-3-53 0 0,16 21 0 0 0,0 0 0 0 0,0 0 0 0 0,0-1 0 0 0,0 1 0 0 0,0 0 0 0 0,0 0 0 0 0,0 0 0 0 0,-1 1 0 0 0,1-1 0 0 0,0 0 0 0 0,-1 0 0 0 0,1 1 0 0 0,-1-1 0 0 0,1 1 0 0 0,-1-1 0 0 0,1 1 0 0 0,-1 0 0 0 0,1-1 0 0 0,-1 1 0 0 0,1 0 0 0 0,-1 0 0 0 0,1 0 0 0 0,-1 0 0 0 0,0 0 0 0 0,1 1 0 0 0,-52-14 0 0 0,1 17 0 0 0,28-14-117 0 0,5-1 181 0 0,-4-25-171 0 0,20 32 118 0 0,1 0 42 0 0,2-53-53 0 0,0 36 0 0 0,-9-13 0 0 0,4-25 0 0 0,-16 21 0 0 0,23 11-64 0 0,-3 15 64 0 0,-3 5 0 0 0,1 3 0 0 0,-7-3 0 0 0,7 4-10 0 0,3 1-33 0 0,-3-16 32 0 0,24-4 11 0 0,20-4 0 0 0,-17-4-64 0 0,-11 15 64 0 0,-8 11 0 0 0,2-32 0 0 0,5-1 0 0 0,-28 17 0 0 0,2-3 0 0 0,7 10 0 0 0,4 9 0 0 0,0 2 0 0 0,-13-19 0 0 0,14 8 0 0 0,-6-10 0 0 0,-12-1 0 0 0,-1-13 0 0 0,4 3 0 0 0,2 19 0 0 0,6-12 0 0 0,-14-9 0 0 0,17-2 0 0 0,6 11 0 0 0,-23 0 0 0 0,18 24 0 0 0,2-24-1136 0 0,3 22 1136 0 0,-7-13 572 0 0,7 17-856 0 0,-2-1 44 0 0,-1-29 192 0 0,3 16 48 0 0,-4-12 0 0 0,4 22 0 0 0,0 0 0 0 0,0 0 0 0 0,2 0 0 0 0,-2 2 0 0 0,-2 0 0 0 0,1-1 0 0 0,-1 0 0 0 0,0 0 0 0 0,2-1 0 0 0,0 1 0 0 0,-12-4 388 0 0,12 7-136 0 0,-1 1-38 0 0,-2-1-156 0 0,3 0 17 0 0,-13-1 90 0 0,-25 0-333 0 0,33 2 179 0 0,-37-5-22 0 0,37 4 11 0 0,0 1 0 0 0,4-2 16 0 0,-10-2 64 0 0,-36-7-152 0 0,-5 1 8 0 0,10 12 64 0 0,20 6 0 0 0,-35 5 0 0 0,28-3 0 0 0,-18 8 0 0 0,29 6-64 0 0,5-8 64 0 0,4 2 0 0 0,-3 3 0 0 0,-4-8 0 0 0,11-9 0 0 0,5 2 0 0 0,-3 14 0 0 0,-13 1 0 0 0,11-6 0 0 0,16 7 0 0 0,-12-17 0 0 0,-4 10 0 0 0,1-11 0 0 0,8 1 0 0 0,10 9-10 0 0,9 3-44 0 0,-13 4 54 0 0,-8-16 0 0 0,1 0 0 0 0,13 18 0 0 0,13 1 0 0 0,-13-7 0 0 0,-8 4 0 0 0,3-2 64 0 0,-2 0-64 0 0,-8-15 0 0 0,1 2 0 0 0,8 11 0 0 0,-6-9 0 0 0,-1 11 0 0 0,-1-3 0 0 0,1-2 0 0 0,-1 22 0 0 0,5-6 0 0 0,-7-22 0 0 0,0-2 0 0 0,0-1 0 0 0,-14 32 0 0 0,14-32 0 0 0,0 1 0 0 0,0-2 0 0 0,-2 1 0 0 0,2-1 0 0 0,1 12 0 0 0,0 5 0 0 0,1-16 0 0 0,1-1 0 0 0,-1 0 0 0 0,2 2 0 0 0,-1-1 0 0 0,21 19 0 0 0,-18-16 0 0 0,18 28 0 0 0,-7-1 0 0 0,-17-31 0 0 0,0 1 0 0 0,7 34 64 0 0,-7-19 40 0 0,-6-1-120 0 0,5 10 16 0 0,-2-4 64 0 0,-3 6-53 0 0,6-29 32 0 0,5 3-33 0 0,-1-1-10 0 0,25 9 0 0 0,32-14 0 0 0,-27 5 0 0 0,-28-2 0 0 0,-1 0 0 0 0,1 0 0 0 0,0 1 0 0 0,11 4 0 0 0,-11-4 0 0 0,-3 1 0 0 0,-4 1 0 0 0,3 0 0 0 0,2-2 0 0 0,-1 2 0 0 0,1 0 0 0 0,-3-1 0 0 0,1 2 0 0 0,0-1 0 0 0,10 10-73 0 0,-2 8 122 0 0,-8-9-49 0 0,0-9 0 0 0,1 0 0 0 0,22 32 0 0 0,-22-33 0 0 0,0 0 0 0 0,1 0 0 0 0,1 0 0 0 0,18 18 0 0 0,-3-5 0 0 0,0-5 128 0 0,5 12-128 0 0,-2 8 0 0 0,10-10 342 0 0,-9-13-310 0 0,-19-7-32 0 0,24 10 185 0 0,-25-9-104 0 0,15 16-65 0 0,-6 25 584 0 0,-9-38-600 0 0,-2-2 0 0 0,-1 1 0 0 0,0 1 0 0 0,2-2 0 0 0,-3 1 0 0 0,2-1 0 0 0,-1 0 0 0 0,1 2 0 0 0,-2-2 0 0 0,1 1 0 0 0,1 0 0 0 0,-2 0 0 0 0,-1 33 0 0 0,1-19 0 0 0,-10 17 0 0 0,9-32 0 0 0,1 1 0 0 0,-1-2 0 0 0,-1 2 0 0 0,2 0 0 0 0,2 0 0 0 0,0 0 0 0 0,-3 1-11 0 0,1 0-31 0 0,-1-2 31 0 0,-1 1 11 0 0,2 0-11 0 0,0-4-31 0 0,0 2 19 0 0,7 32 155 0 0,-11-2-212 0 0,8-9 64 0 0,-2-20 16 0 0,-1-1 13 0 0,-1 18 54 0 0,2 21 221 0 0,-7-34-224 0 0,5 15-64 0 0,3-18 0 0 0,1 26 0 0 0,-4-25 0 0 0,0-1 0 0 0,3 1 0 0 0,-1-2 0 0 0,1 28 64 0 0,-5-13-64 0 0,3-5 75 0 0,-1-12-22 0 0,3 1 0 0 0,0 22 22 0 0,-2-21-75 0 0,11 15 75 0 0,-9-1 42 0 0,0-12 240 0 0,-2-2-8476 0 0,-1-4-1014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35.7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803 2050 7280 0 0,'0'0'332'0'0,"0"0"-4"0"0,0 0-162 0 0,0 0 96 0 0,0 0 67 0 0,0 0 14 0 0,0 0 1 0 0,0 0 0 0 0,0 0 0 0 0,0 0 0 0 0,5 13 3070 0 0,-3-11-3836 0 0,18 2 5109 0 0,-9-20-3735 0 0,-11 15-856 0 0,0 1 2 0 0,-1-8 210 0 0,16-30 478 0 0,-10 32-710 0 0,-5 5-12 0 0,17-13 226 0 0,54-19 56 0 0,-12 19-346 0 0,24 16 904 0 0,-40-6-644 0 0,-39 4-248 0 0,0 2-1 0 0,38 9 181 0 0,-18-3-64 0 0,-2 2-11 0 0,-15 0 23 0 0,13 3 454 0 0,33 21-226 0 0,-37-21-176 0 0,-11-9-171 0 0,21 22 86 0 0,21-11 143 0 0,-24-11-112 0 0,18-2 44 0 0,-15-4-167 0 0,13 2 138 0 0,-6-4-89 0 0,-26 4-64 0 0,0 2 0 0 0,20 5 54 0 0,-9 1-33 0 0,-11-4 22 0 0,36 13 21 0 0,-40-15-43 0 0,0-2-4 0 0,0 0-1 0 0,0 0 1 0 0,0 0 0 0 0,0 0-1 0 0,0 0 1 0 0,-1 0 0 0 0,1-1-1 0 0,0 0 1 0 0,0 1 0 0 0,0-1-1 0 0,-1 0 1 0 0,1 0 0 0 0,-1 0-1 0 0,1-1 1 0 0,-1 1 0 0 0,1-1-1 0 0,0 0-16 0 0,1 0 24 0 0,12-7 50 0 0,32-35 126 0 0,-39 27-200 0 0,-6 15 0 0 0,11-33 344 0 0,-7 9-248 0 0,-12 5-248 0 0,-11-33 528 0 0,13 30-481 0 0,-7 6 158 0 0,-3-4-174 0 0,6 1 89 0 0,11 4 21 0 0,-1-21 11 0 0,-3 13 0 0 0,4 2 0 0 0,-6-11 0 0 0,-5 6 64 0 0,6 17-27 0 0,-6-14 54 0 0,-16 9-27 0 0,16 7-64 0 0,2-1 54 0 0,-35-18 84 0 0,24 22-138 0 0,-4-12 64 0 0,-4 6-64 0 0,20 10 0 0 0,-32-36 128 0 0,13 8-128 0 0,8-3 0 0 0,-28-36 128 0 0,31 50-128 0 0,3 5 0 0 0,6-7 0 0 0,-2-10-64 0 0,-11-3 64 0 0,9 24 54 0 0,5 5-54 0 0,-25-30-54 0 0,-17 20 118 0 0,38 12-64 0 0,0 0 0 0 0,1 2 0 0 0,-2 1 0 0 0,-22-4 0 0 0,13 9-10 0 0,-8 10 20 0 0,10-2-10 0 0,-9-4 0 0 0,-4 4 0 0 0,-15-13 0 0 0,6-8 0 0 0,31 7 0 0 0,0 0 0 0 0,0 1 0 0 0,1 0 0 0 0,-33 2-10 0 0,23 29-108 0 0,7-10 118 0 0,4-16 0 0 0,-1 0 0 0 0,1 0 0 0 0,-17 20 0 0 0,3-14 64 0 0,0-32 0 0 0,3 0-64 0 0,-14-7 128 0 0,26 25-128 0 0,-18-25-53 0 0,-3 9 106 0 0,6-3-53 0 0,16 21 0 0 0,0 0 0 0 0,0 0 0 0 0,0-1 0 0 0,0 1 0 0 0,0 0 0 0 0,0 0 0 0 0,0 0 0 0 0,-1 1 0 0 0,1-1 0 0 0,0 0 0 0 0,-1 0 0 0 0,1 1 0 0 0,-1-1 0 0 0,1 1 0 0 0,-1-1 0 0 0,1 1 0 0 0,-1 0 0 0 0,1-1 0 0 0,-1 1 0 0 0,1 0 0 0 0,-1 0 0 0 0,1 0 0 0 0,-1 0 0 0 0,0 0 0 0 0,1 1 0 0 0,-52-14 0 0 0,1 17 0 0 0,28-14-117 0 0,5-1 181 0 0,-4-25-171 0 0,20 32 118 0 0,1 0 42 0 0,2-53-53 0 0,0 36 0 0 0,-9-13 0 0 0,4-25 0 0 0,-16 21 0 0 0,23 11-64 0 0,-3 15 64 0 0,-3 5 0 0 0,1 3 0 0 0,-7-3 0 0 0,7 4-10 0 0,3 1-33 0 0,-3-16 32 0 0,24-4 11 0 0,20-4 0 0 0,-17-4-64 0 0,-11 15 64 0 0,-8 11 0 0 0,2-32 0 0 0,5-1 0 0 0,-28 17 0 0 0,2-3 0 0 0,7 10 0 0 0,4 9 0 0 0,0 2 0 0 0,-13-19 0 0 0,14 8 0 0 0,-6-10 0 0 0,-12-1 0 0 0,-1-13 0 0 0,4 3 0 0 0,2 19 0 0 0,6-12 0 0 0,-14-9 0 0 0,17-2 0 0 0,6 11 0 0 0,-23 0 0 0 0,18 24 0 0 0,2-24-1136 0 0,3 22 1136 0 0,-7-13 572 0 0,7 17-856 0 0,-2-1 44 0 0,-1-29 192 0 0,3 16 48 0 0,-4-12 0 0 0,4 22 0 0 0,0 0 0 0 0,0 0 0 0 0,2 0 0 0 0,-2 2 0 0 0,-2 0 0 0 0,1-1 0 0 0,-1 0 0 0 0,0 0 0 0 0,2-1 0 0 0,0 1 0 0 0,-12-4 388 0 0,12 7-136 0 0,-1 1-38 0 0,-2-1-156 0 0,3 0 17 0 0,-13-1 90 0 0,-25 0-333 0 0,33 2 179 0 0,-37-5-22 0 0,37 4 11 0 0,0 1 0 0 0,4-2 16 0 0,-10-2 64 0 0,-36-7-152 0 0,-5 1 8 0 0,10 12 64 0 0,20 6 0 0 0,-35 5 0 0 0,28-3 0 0 0,-18 8 0 0 0,29 6-64 0 0,5-8 64 0 0,4 2 0 0 0,-3 3 0 0 0,-4-8 0 0 0,11-9 0 0 0,5 2 0 0 0,-3 14 0 0 0,-13 1 0 0 0,11-6 0 0 0,16 7 0 0 0,-12-17 0 0 0,-4 10 0 0 0,1-11 0 0 0,8 1 0 0 0,10 9-10 0 0,9 3-44 0 0,-13 4 54 0 0,-8-16 0 0 0,1 0 0 0 0,13 18 0 0 0,13 1 0 0 0,-13-7 0 0 0,-8 4 0 0 0,3-2 64 0 0,-2 0-64 0 0,-8-15 0 0 0,1 2 0 0 0,8 11 0 0 0,-6-9 0 0 0,-1 11 0 0 0,-1-3 0 0 0,1-2 0 0 0,-1 22 0 0 0,5-6 0 0 0,-7-22 0 0 0,0-2 0 0 0,0-1 0 0 0,-14 32 0 0 0,14-32 0 0 0,0 1 0 0 0,0-2 0 0 0,-2 1 0 0 0,2-1 0 0 0,1 12 0 0 0,0 5 0 0 0,1-16 0 0 0,1-1 0 0 0,-1 0 0 0 0,2 2 0 0 0,-1-1 0 0 0,21 19 0 0 0,-18-16 0 0 0,18 28 0 0 0,-7-1 0 0 0,-17-31 0 0 0,0 1 0 0 0,7 34 64 0 0,-7-19 40 0 0,-6-1-120 0 0,5 10 16 0 0,-2-4 64 0 0,-3 6-53 0 0,6-29 32 0 0,5 3-33 0 0,-1-1-10 0 0,25 9 0 0 0,32-14 0 0 0,-27 5 0 0 0,-28-2 0 0 0,-1 0 0 0 0,1 0 0 0 0,0 1 0 0 0,11 4 0 0 0,-11-4 0 0 0,-3 1 0 0 0,-4 1 0 0 0,3 0 0 0 0,2-2 0 0 0,-1 2 0 0 0,1 0 0 0 0,-3-1 0 0 0,1 2 0 0 0,0-1 0 0 0,10 10-73 0 0,-2 8 122 0 0,-8-9-49 0 0,0-9 0 0 0,1 0 0 0 0,22 32 0 0 0,-22-33 0 0 0,0 0 0 0 0,1 0 0 0 0,1 0 0 0 0,18 18 0 0 0,-3-5 0 0 0,0-5 128 0 0,5 12-128 0 0,-2 8 0 0 0,10-10 342 0 0,-9-13-310 0 0,-19-7-32 0 0,24 10 185 0 0,-25-9-104 0 0,15 16-65 0 0,-6 25 584 0 0,-9-38-600 0 0,-2-2 0 0 0,-1 1 0 0 0,0 1 0 0 0,2-2 0 0 0,-3 1 0 0 0,2-1 0 0 0,-1 0 0 0 0,1 2 0 0 0,-2-2 0 0 0,1 1 0 0 0,1 0 0 0 0,-2 0 0 0 0,-1 33 0 0 0,1-19 0 0 0,-10 17 0 0 0,9-32 0 0 0,1 1 0 0 0,-1-2 0 0 0,-1 2 0 0 0,2 0 0 0 0,2 0 0 0 0,0 0 0 0 0,-3 1-11 0 0,1 0-31 0 0,-1-2 31 0 0,-1 1 11 0 0,2 0-11 0 0,0-4-31 0 0,0 2 19 0 0,7 32 155 0 0,-11-2-212 0 0,8-9 64 0 0,-2-20 16 0 0,-1-1 13 0 0,-1 18 54 0 0,2 21 221 0 0,-7-34-224 0 0,5 15-64 0 0,3-18 0 0 0,1 26 0 0 0,-4-25 0 0 0,0-1 0 0 0,3 1 0 0 0,-1-2 0 0 0,1 28 64 0 0,-5-13-64 0 0,3-5 75 0 0,-1-12-22 0 0,3 1 0 0 0,0 22 22 0 0,-2-21-75 0 0,11 15 75 0 0,-9-1 42 0 0,0-12 240 0 0,-2-2-8476 0 0,-1-4-1014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14.69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498 2059 1840 0 0,'0'0'261'0'0,"0"0"427"0"0,0 2 2249 0 0,-3 8 13152 0 0,2-7-14645 0 0,0-1-4277 0 0,1 21 4350 0 0,1-22-1349 0 0,4 17 800 0 0,8 28-328 0 0,-13-45-542 0 0,13 14 626 0 0,40 15 484 0 0,-39-27-800 0 0,39 8-140 0 0,-52-11-316 0 0,6 0 101 0 0,43 11 308 0 0,-15-4-105 0 0,-29-6-241 0 0,19-2 202 0 0,37 2-201 0 0,-56-2-16 0 0,0 0 0 0 0,0-1 12 0 0,-1 1 36 0 0,0 0-25 0 0,-1 1 31 0 0,-2-1 16 0 0,1 0-2 0 0,-3 1 6 0 0,1-1-18 0 0,3-1-33 0 0,51-34 240 0 0,-41 26-146 0 0,15-30-53 0 0,-16 14-64 0 0,-3-3 64 0 0,0 10-64 0 0,-3 9 11 0 0,-7 9 42 0 0,9-12 79 0 0,27-48-256 0 0,-27 44 124 0 0,5 2 0 0 0,-8 3 0 0 0,10-6 0 0 0,-11 15 0 0 0,-1 1 0 0 0,15-20 0 0 0,-15-7 0 0 0,2 6 0 0 0,1-23 77 0 0,-18-1-90 0 0,-4 14 13 0 0,-16-23 64 0 0,31 40-64 0 0,7-18 0 0 0,0-6 64 0 0,8 6-64 0 0,-13 18 0 0 0,7-35 64 0 0,-6-14-64 0 0,-12 21 64 0 0,13-3-64 0 0,-11-18 0 0 0,7 60 0 0 0,-3 1 0 0 0,2 0 0 0 0,-9-21 0 0 0,-9-3 0 0 0,12 21 0 0 0,-8-13 0 0 0,-15-8 0 0 0,10 18 64 0 0,4-9-64 0 0,-17-12 0 0 0,2 11 64 0 0,-10-29 0 0 0,-6-11 256 0 0,24 36-328 0 0,-3-5 8 0 0,22 24-15 0 0,-24-12 6 0 0,16 11-60 0 0,2-4 106 0 0,-8-7-101 0 0,11 10 117 0 0,5 3-42 0 0,2 3-15 0 0,-1-1 0 0 0,0 1 1 0 0,0 0-1 0 0,0-1 0 0 0,0 1 0 0 0,0 0 0 0 0,0 0 1 0 0,0 0-1 0 0,0 0 0 0 0,-1 0 0 0 0,1 0 0 0 0,0 0 0 0 0,-1 0 1 0 0,1 0-1 0 0,-1 1 0 0 0,1-1 0 0 0,-1 0 0 0 0,1 1 0 0 0,-1-1 1 0 0,1 1-1 0 0,-1 0 0 0 0,0-1 0 0 0,-1 1 4 0 0,-17 0 0 0 0,-18 7 0 0 0,7-7 0 0 0,2-24 0 0 0,15 7 0 0 0,18 3 0 0 0,7-13-64 0 0,-9 23 64 0 0,2-1 0 0 0,6-12 0 0 0,-1-19 0 0 0,-6 16 0 0 0,-1 15 0 0 0,0 2 0 0 0,-1-1 0 0 0,-2 0 0 0 0,-1-2 0 0 0,0 2 0 0 0,4-1 0 0 0,-4-17 0 0 0,-8 5 0 0 0,-14-13 0 0 0,13 15 0 0 0,-32-46 0 0 0,31 50 0 0 0,6-12 0 0 0,0-34 0 0 0,15 20-80 0 0,8 4 80 0 0,-7-6-189 0 0,-13 35 178 0 0,1 0 0 0 0,1 2-31 0 0,0-1 31 0 0,0-28 0 0 0,-27 15-174 0 0,14 8 109 0 0,9-11 76 0 0,-15-6 0 0 0,2 8-64 0 0,17 2 53 0 0,-19-8-42 0 0,3 12 27 0 0,5-8-76 0 0,2 4 102 0 0,0 4-11 0 0,9 9-31 0 0,6-12 31 0 0,2-1 11 0 0,-5 13-1 0 0,1-3-45 0 0,-7-2 29 0 0,-23 21-15 0 0,-36 18 32 0 0,23 0 0 0 0,0-4 0 0 0,19-16-8 0 0,19-10-8 0 0,1 2 16 0 0,2 0 0 0 0,11 34 0 0 0,18 29 0 0 0,-6-28 0 0 0,-22-35 0 0 0,-2 0 0 0 0,-1 2 0 0 0,-10 47 0 0 0,11-23 0 0 0,-18 5 144 0 0,-13-3-192 0 0,-7-1 308 0 0,17-6-248 0 0,-13-9-116 0 0,16-10 115 0 0,-30 36 42 0 0,44-37-53 0 0,0 3 0 0 0,1-3 0 0 0,5-2 0 0 0,-1 12 0 0 0,-16 15 0 0 0,14-13 0 0 0,9 10 0 0 0,4 11 15 0 0,-12-34-1 0 0,0 0 1 0 0,1 0-1 0 0,-1 0 0 0 0,1 0 1 0 0,0 0-1 0 0,0 0 0 0 0,0 0 1 0 0,0 0-1 0 0,1-1 0 0 0,0 1 1 0 0,-1 0-1 0 0,1-1 0 0 0,0 1 1 0 0,1-1-1 0 0,0 1-14 0 0,6 13 18 0 0,17 21-18 0 0,-21-25 0 0 0,29 47 129 0 0,-25-8-122 0 0,-5-29-7 0 0,3 12 0 0 0,-7-3 136 0 0,5-12-136 0 0,0 17 128 0 0,-7-13-128 0 0,2-19 0 0 0,1 0 0 0 0,-1 1 0 0 0,-2-1 0 0 0,-12 16 0 0 0,0-13 0 0 0,11-4 0 0 0,-21 30 0 0 0,4-7 0 0 0,19-12 0 0 0,5 6 0 0 0,4 2 0 0 0,13-8 0 0 0,36-11 128 0 0,3-3-128 0 0,-56 0 0 0 0,-1 2 0 0 0,2-1 0 0 0,-1 2 0 0 0,-1-1 0 0 0,13 30 0 0 0,-15-27 0 0 0,-1 0 0 0 0,2 1 0 0 0,0-1 0 0 0,8 17 0 0 0,-3-6 0 0 0,7 15 11 0 0,-7-18 94 0 0,1 6-165 0 0,1 3 60 0 0,-7-10 0 0 0,-2-12 0 0 0,-1 1 0 0 0,1-1 0 0 0,0 1 0 0 0,0-1 0 0 0,0 1 0 0 0,0-1 0 0 0,0 0 0 0 0,0 1 0 0 0,0-1 0 0 0,0 1 0 0 0,0-1 0 0 0,1 1 0 0 0,-1-1 0 0 0,1 1 0 0 0,-1-1 0 0 0,1 0 0 0 0,-1 1 0 0 0,1-1 0 0 0,0 0 0 0 0,0 0 0 0 0,0 1 0 0 0,-1-1 0 0 0,1 0 0 0 0,0 0 0 0 0,1 0 0 0 0,24 22 128 0 0,-19-8-64 0 0,12 5-64 0 0,5 0 0 0 0,-17-17 0 0 0,10 16 0 0 0,-6-4 0 0 0,18 0 0 0 0,-21-8 15 0 0,-7-7 61 0 0,-1 0 26 0 0,0 0 9 0 0,0 1-18 0 0,0 48-119 0 0,0-47 68 0 0,-5 16-31 0 0,-4 10-11 0 0,-24 29 0 0 0,21-39 0 0 0,-4 1 0 0 0,9 4-105 0 0,7-21 186 0 0,2 3-65 0 0,-3-1-16 0 0,2 0 0 0 0,-3 0 0 0 0,1 1 0 0 0,1 1 0 0 0,-4 4 0 0 0,6-4 0 0 0,3-1 0 0 0,12 16 568 0 0,-8-6-568 0 0,-3 0 0 0 0,8 10-80 0 0,-13-25-33 0 0,14 10 331 0 0,-9 2-255 0 0,4 4-319 0 0,-5-12 356 0 0,-5-4 2 0 0,1 1 1 0 0,0-1-1 0 0,0 1 0 0 0,0-1 0 0 0,-1 1 1 0 0,1-1-1 0 0,0 1 0 0 0,-1-1 1 0 0,1 1-1 0 0,-1 0 0 0 0,1 0 0 0 0,0-1 1 0 0,-1 1-1 0 0,1 0 0 0 0,-1 0 0 0 0,0-1 1 0 0,1 1-1 0 0,-1 0 0 0 0,0 0 1 0 0,1 0-1 0 0,-1 0 0 0 0,0-1 0 0 0,0 1 1 0 0,0 0-1 0 0,0 0 0 0 0,0 0 1 0 0,0 0-1 0 0,0 0 0 0 0,0 0 0 0 0,0 0 1 0 0,0-1-1 0 0,-1 1 0 0 0,1 0 0 0 0,0 1-2 0 0,-2 7 111 0 0,7 8 229 0 0,0-13-340 0 0,-2-4-147 0 0,-2 0-607 0 0,-1 0-237 0 0,0 0-37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5:01:03.1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1271 2591 24175 0 0,'-50'-1'0'0'0,"-8"8"0"0"0,26 2 0 0 0,26-9 0 0 0,-1 0 0 0 0,0-2 0 0 0,0-26 0 0 0,20 14 0 0 0,46-22 0 0 0,-10 5 0 0 0,-43 29 0 0 0,-1 0 0 0 0,0 0 0 0 0,1 0 0 0 0,-1 1 0 0 0,0-1 0 0 0,23-4 0 0 0,-6-5 0 0 0,43-18 0 0 0,-45 21 0 0 0,-16 6 0 0 0,20-7 0 0 0,4-3 0 0 0,33-12 216 0 0,-57 23-229 0 0,-2 0-40 0 0,2 0 39 0 0,30-8-206 0 0,-33 9 282 0 0,-1 0 16 0 0,1 0 2 0 0,3 0-13 0 0,3 0-54 0 0,0-2-13 0 0,-1 2-18 0 0,-5 0-72 0 0,0 0 0 0 0,5 0 22 0 0,2 0 54 0 0,18-4 276 0 0,-25 4-352 0 0,6-2-68 0 0,-1-1 144 0 0,47-17 14 0 0,-39 14 0 0 0,-9 5 0 0 0,0-1 0 0 0,65-31 64 0 0,-36 6 64 0 0,-14 12-117 0 0,-18 14 32 0 0,-1-2-22 0 0,-6-34 274 0 0,1 27-310 0 0,-17-27 132 0 0,9 9 1 0 0,-14-84 127 0 0,24 49-64 0 0,4 21-181 0 0,2 19 0 0 0,-3 21 0 0 0,8-7 0 0 0,43 5 0 0 0,57-6 0 0 0,-96 8 0 0 0,-8 1 0 0 0,1 1 0 0 0,-1-1 0 0 0,1-1 0 0 0,-1 1 0 0 0,1-1 0 0 0,-1 0 0 0 0,0 0 0 0 0,0 0 0 0 0,0-1 0 0 0,0 0 0 0 0,0 0 0 0 0,0 0 0 0 0,-1 0 0 0 0,0-1 0 0 0,3-2 0 0 0,33-54 0 0 0,-36 54 5 0 0,0 0-1 0 0,0-1 1 0 0,-1 1-1 0 0,0-1 0 0 0,-1 0 1 0 0,1 0-1 0 0,-1 0 1 0 0,0 0-1 0 0,-1 0 1 0 0,0 0-1 0 0,0-1 1 0 0,0 1-5 0 0,-1-27 10 0 0,-7-33-10 0 0,0 23 0 0 0,3 37 3 0 0,3 5 0 0 0,0 0-1 0 0,0 0 1 0 0,0 0-1 0 0,-1 0 1 0 0,1 0-1 0 0,-1 0 1 0 0,1 0 0 0 0,-1 1-1 0 0,1-1 1 0 0,-1 0-1 0 0,0 1 1 0 0,0 0-1 0 0,0-1 1 0 0,0 1-1 0 0,0 0 1 0 0,0 0-1 0 0,0 0 1 0 0,0 0 0 0 0,0 0-1 0 0,0 1 1 0 0,-1-1-1 0 0,1 1 1 0 0,0-1-1 0 0,-2 1-2 0 0,-12-12 0 0 0,-13-23 0 0 0,-40-14-180 0 0,30 24 456 0 0,-20 22-286 0 0,19-8-68 0 0,17 10 78 0 0,1-10 0 0 0,24-1-80 0 0,-1 12-338 0 0,-1 0-158 0 0,0 5-6647 0 0,0 3-167 0 0</inkml:trace>
  <inkml:trace contextRef="#ctx0" brushRef="#br0" timeOffset="5155.641">1217 3210 23647 0 0,'4'2'0'0'0,"13"8"54"0"0,12 17 84 0 0,-8 13-138 0 0,4-7 212 0 0,-21-30-192 0 0,-1-1-1 0 0,1 0 1 0 0,0-1-1 0 0,-1 1 0 0 0,1 0 1 0 0,0-1-1 0 0,0 0 1 0 0,0 0-1 0 0,0 0 1 0 0,0-1-1 0 0,0 1 1 0 0,0-1-1 0 0,0 0 0 0 0,0 0 1 0 0,3-1-20 0 0,49 9 112 0 0,-51-7-111 0 0,0 1 0 0 0,1-1 0 0 0,-1 0-1 0 0,1 0 1 0 0,-1 0 0 0 0,1-1 0 0 0,0 0-1 0 0,-1 0 1 0 0,1-1 0 0 0,-1 1 0 0 0,1-1-1 0 0,-1 0 1 0 0,1-1 0 0 0,1 0-1 0 0,26-7 117 0 0,-27 9-117 0 0,0 2 11 0 0,-5-2 45 0 0,2-2 21 0 0,52-21 299 0 0,-38 8-312 0 0,-15 12-64 0 0,-2 1 11 0 0,1 1 32 0 0,1-11 42 0 0,-2 11-32 0 0,0 1 11 0 0,0 0 0 0 0,2-3 0 0 0,0-2 0 0 0,15-20 64 0 0,-14 20-128 0 0,0 1 0 0 0,7-27 54 0 0,-12 13 20 0 0,-40-35-10 0 0,9 11-64 0 0,0 6 0 0 0,16-6 0 0 0,17 5 0 0 0,0-45 320 0 0,23 11-192 0 0,-22 67-128 0 0,3-53 64 0 0,-5 54-64 0 0,1-1 0 0 0,-1 0 0 0 0,0 0 0 0 0,0 1 0 0 0,-1-1 0 0 0,1 1 0 0 0,-1-1 0 0 0,0 1 0 0 0,0 0 0 0 0,0-1 0 0 0,0 1-1 0 0,0 0 1 0 0,-1 0 0 0 0,1 1 0 0 0,-1-1 0 0 0,0 0 0 0 0,0 1 0 0 0,-2-2 0 0 0,-18-20 12 0 0,-17-5 41 0 0,11 19-53 0 0,-36-10 0 0 0,45 18 0 0 0,-26-26-16 0 0,46 27-64 0 0,0 1-16 0 0,-4 30-2640 0 0,1-16 1320 0 0</inkml:trace>
  <inkml:trace contextRef="#ctx0" brushRef="#br0" timeOffset="6849.027">1167 3226 1408 0 0,'0'0'65'0'0,"17"-12"5616"0"0,15-9 37 0 0,-31 20-5416 0 0,-1 1 130 0 0,0 0 59 0 0,0 0 12 0 0,3-25 3020 0 0,-5 19-3294 0 0,1 0-1 0 0,-1-1 0 0 0,-1 1 0 0 0,1 0 0 0 0,-1 0 0 0 0,0 1 0 0 0,0-1 0 0 0,0 0 1 0 0,-1 1-1 0 0,0 0 0 0 0,0 0 0 0 0,-1 0 0 0 0,1 0 0 0 0,-1 1 0 0 0,0 0 0 0 0,0 0 0 0 0,0 0 1 0 0,-1 1-1 0 0,1-1 0 0 0,-1 1 0 0 0,-2 0-228 0 0,-11-10 229 0 0,5-3 94 0 0,-21-10 322 0 0,-1 9-502 0 0,-25-6 378 0 0,5 15-521 0 0,8 14 0 0 0,6-10 118 0 0,-19-1-60 0 0,28 6-55 0 0,32-1 54 0 0,-11-17 219 0 0,-11-18-30 0 0,6-33 388 0 0,1 43-634 0 0,11 23 0 0 0,-30-7 0 0 0,-33-9 0 0 0,57 15 16 0 0,0 1-1 0 0,0 1 0 0 0,0 0 0 0 0,0 1 1 0 0,0 0-1 0 0,0 0 0 0 0,0 1 1 0 0,0 1-1 0 0,-4 1-15 0 0,-74 1 94 0 0,2-30-94 0 0,85 27-134 0 0,0 0 0 0 0,0 0 1 0 0,0 0-1 0 0,0 1 0 0 0,0-1 0 0 0,0 0 0 0 0,1 1 0 0 0,-1-1 0 0 0,1 1 0 0 0,-1 0 1 0 0,1-1-1 0 0,0 1 0 0 0,-1 0 0 0 0,1 0 0 0 0,0 0 0 0 0,0 0 0 0 0,0 0 0 0 0,1 0 1 0 0,-1 0-1 0 0,0 0 0 0 0,1 0 0 0 0,-1 2 134 0 0,-2 11-8478 0 0</inkml:trace>
  <inkml:trace contextRef="#ctx0" brushRef="#br0" timeOffset="11475.197">1247 70 4608 0 0,'-5'-4'-229'0'0,"4"4"406"0"0,1-1-1 0 0,-1 1 1 0 0,0 0-1 0 0,1 0 1 0 0,-1-1-1 0 0,0 1 1 0 0,1-1 0 0 0,-1 1-1 0 0,1-1 1 0 0,-1 1-1 0 0,0-1 1 0 0,1 1-1 0 0,-1-1 1 0 0,1 1-1 0 0,0-1 1 0 0,-1 1-1 0 0,1-1 1 0 0,-1 0-1 0 0,1 1 1 0 0,0-1-1 0 0,0 0 1 0 0,-1 1-1 0 0,1-1 1 0 0,0 0-1 0 0,0 0 1 0 0,0 1-1 0 0,0-1 1 0 0,0 0-1 0 0,0 1 1 0 0,0-1-1 0 0,0 0 1 0 0,0 0 0 0 0,0 1-1 0 0,0-1 1 0 0,0 0-1 0 0,0 0 1 0 0,1 1-1 0 0,-1-1 1 0 0,0 0-177 0 0,24-19 1808 0 0,58 22-464 0 0,-78-2-1278 0 0,0 1 1 0 0,0-1-1 0 0,0 1 1 0 0,1 0 0 0 0,-1 0-1 0 0,0 1 1 0 0,0-1 0 0 0,-1 1-1 0 0,1 0 1 0 0,0 0-1 0 0,-1 1 1 0 0,1-1 0 0 0,-1 1-1 0 0,0-1 1 0 0,1 1-1 0 0,-1 0 1 0 0,0 0 0 0 0,-1 0-1 0 0,1 1 1 0 0,-1-1 0 0 0,1 1-1 0 0,-1-1 1 0 0,0 1-1 0 0,-1 0 1 0 0,1 0 0 0 0,0 0-1 0 0,-1 0 1 0 0,0 0 0 0 0,0 0-1 0 0,0 1-66 0 0,0 0 79 0 0,0 1-1 0 0,0-1 0 0 0,0 1 1 0 0,-1 0-1 0 0,0-1 0 0 0,0 1 1 0 0,0-1-1 0 0,-1 1 1 0 0,1 0-1 0 0,-1-1 0 0 0,-1 1 1 0 0,1-1-1 0 0,-1 1 0 0 0,-2 4-78 0 0,-15 73 1667 0 0,0-22-1614 0 0,-19 73 394 0 0,15-31 93 0 0,11-65-731 0 0,8-26 269 0 0,1-1-1 0 0,0 2 0 0 0,1-1 0 0 0,0 0 0 0 0,1 0 1 0 0,0 1-1 0 0,1-1 0 0 0,1 7-77 0 0,-1 3-30 0 0,-13 51 350 0 0,10-2-184 0 0,3-64-125 0 0,8 44 147 0 0,10 22 201 0 0,-4-46-87 0 0,-2 36 139 0 0,0 1-208 0 0,-17-17 103 0 0,5-24-306 0 0,1-19 0 0 0,1 2 0 0 0,2 8 11 0 0,24 10 426 0 0,-23-22-437 0 0,0-2 0 0 0,0 2 0 0 0,18-14 362 0 0,14-9-220 0 0,-12-3-24 0 0,5 10-97 0 0,-25 10 22 0 0,0 2-33 0 0,1-1-10 0 0,0 0 0 0 0,-1 1 11 0 0,-2 1 32 0 0,3 1-33 0 0,0 0-10 0 0,0 0 0 0 0,2 1 0 0 0,-1 0 0 0 0,-1-2 0 0 0,1 0 0 0 0,-2 1 11 0 0,-3 0 42 0 0,-2 1 1 0 0,4 0-44 0 0,1 2-10 0 0,0-1 0 0 0,12 0 0 0 0,-11 0 0 0 0,21 19 0 0 0,-13-1 240 0 0,12-5-432 0 0,-15-6 192 0 0,17 22 128 0 0,-2-23-202 0 0,-25-8 20 0 0,-1 0-212 0 0,1 1-853 0 0,7 3-368 0 0</inkml:trace>
  <inkml:trace contextRef="#ctx0" brushRef="#br0" timeOffset="14496.483">1221 34 3680 0 0,'0'0'284'0'0,"0"0"-103"0"0,-4-19 3958 0 0,-5 5 2102 0 0,-21 21-5265 0 0,26-5-315 0 0,-2 1-480 0 0,0 0-1 0 0,1 1 0 0 0,-1 0 1 0 0,1 0-1 0 0,0 0 1 0 0,0 0-1 0 0,1 1 1 0 0,-1 0-1 0 0,1 0 1 0 0,0 0-1 0 0,1 0 0 0 0,-3 4-180 0 0,-20 35 763 0 0,20-17-698 0 0,-8 36 515 0 0,10-58-506 0 0,1 1-1 0 0,-1-1 1 0 0,0-1 0 0 0,0 1-1 0 0,0-1 1 0 0,-1 1-1 0 0,1-1 1 0 0,-1 0-1 0 0,0-1 1 0 0,0 1-1 0 0,0-1 1 0 0,-1 0-1 0 0,-2 1-73 0 0,-36 13 444 0 0,8-6 356 0 0,17-18-912 0 0,17 6 133 0 0,0 0 0 0 0,0 1 0 0 0,1-1 0 0 0,-1 0 0 0 0,0 1 0 0 0,0 0 0 0 0,0-1 0 0 0,0 1 0 0 0,0 0-1 0 0,0 0 1 0 0,0 0 0 0 0,0 0 0 0 0,0 0 0 0 0,0 0 0 0 0,0 1 0 0 0,1-1 0 0 0,-1 1 0 0 0,0-1 0 0 0,0 1 0 0 0,0 0 0 0 0,0 0-1 0 0,1 0 1 0 0,-1 0 0 0 0,0 0 0 0 0,1 0 0 0 0,-1 0 0 0 0,1 0 0 0 0,-1 1 0 0 0,1-1 0 0 0,0 1 0 0 0,0-1 0 0 0,-2 2-21 0 0,-24 43 10 0 0,14-27-3 0 0,9-15-2 0 0,1 0-1 0 0,-1 1 0 0 0,1-1 0 0 0,0 1 0 0 0,1 0 0 0 0,-1 0 0 0 0,1 0 0 0 0,0 0 0 0 0,0 1 0 0 0,1-1 0 0 0,-1 0 0 0 0,1 1 0 0 0,0 0 0 0 0,0 1-4 0 0,1 12 0 0 0,-9 0 12 0 0,-31 12 112 0 0,-30-1-70 0 0,42-7-44 0 0,15-9-10 0 0,7 1 0 0 0,5-9 0 0 0,3 28 0 0 0,17 60-64 0 0,-5-70 64 0 0,-1 34 82 0 0,-7-16-36 0 0,-4 27 72 0 0,-27-10-40 0 0,11-34 6 0 0,4-2-84 0 0,-2 4 0 0 0,-9 9 128 0 0,-5 20-64 0 0,5 9-64 0 0,11-19 406 0 0,25-46-1230 0 0,-6-2-22 0 0</inkml:trace>
  <inkml:trace contextRef="#ctx0" brushRef="#br0" timeOffset="18766.625">420 1282 5064 0 0,'0'0'232'0'0,"0"0"120"0"0,-13 0 1986 0 0,8-1 1193 0 0,13-34-2487 0 0,-8 35-869 0 0,8 4 2573 0 0,27 25-2736 0 0,-15 6 409 0 0,-19-32-301 0 0,-1 1 0 0 0,0-1 0 0 0,0 0 0 0 0,-1 1 0 0 0,1-1 0 0 0,-1 0 0 0 0,1 1 0 0 0,-1-1 0 0 0,0 0-1 0 0,-1 0 1 0 0,1 0 0 0 0,0 0 0 0 0,-1 0 0 0 0,0 0 0 0 0,1 0 0 0 0,-3 2-120 0 0,-5 11 575 0 0,7-11-509 0 0,0-2-45 0 0,-36 4 880 0 0,-2 11 619 0 0,5-19-1418 0 0,-3-5 788 0 0,38 6-730 0 0,-1-1-26 0 0,-3-1-108 0 0,-1 0-26 0 0,-21-29 0 0 0,-25-7 1072 0 0,48 36-1072 0 0,-34-25 296 0 0,3 27 384 0 0,30 1-680 0 0,-31-6 0 0 0,1 28 0 0 0,-8 12 64 0 0,26-5-53 0 0,22-14 42 0 0,49 66-53 0 0,-16-38 144 0 0,-25-29-80 0 0,8 48 310 0 0,-20-38-364 0 0,-6 44 54 0 0,6-63-64 0 0,0-1 0 0 0,1 0 0 0 0,0 0 0 0 0,37 39 64 0 0,11-6-64 0 0,-6-1 128 0 0,-36-16-128 0 0,-9 36 256 0 0,-2-10-256 0 0,0-42 0 0 0,2 1 0 0 0,-7 15 128 0 0,-19 18-53 0 0,23-34-32 0 0,1 0-33 0 0,-1-1-10 0 0,-23 25 128 0 0,22-27-128 0 0,1 1 0 0 0,1 1 0 0 0,0 0 0 0 0,0 2 0 0 0,1-2 0 0 0,-1 1 0 0 0,2 1 0 0 0,0-1 0 0 0,2 0 0 0 0,1 1 0 0 0,4 16 0 0 0,-2 17 0 0 0,-1-24 0 0 0,8 16 0 0 0,2-2 11 0 0,-9-15 96 0 0,-3-9-97 0 0,2 63 54 0 0,1 5 208 0 0,-4-49-352 0 0,-2-19 80 0 0,2 0 0 0 0,-6 32 64 0 0,-2 12 0 0 0,10 17-64 0 0,-8-32 0 0 0,14 14 0 0 0,-2-24 0 0 0,-3-20 0 0 0,15 16 48 0 0,-18-20-125 0 0,-1 0-4 0 0,0 0-45 0 0,0 0-216 0 0,0 0-98 0 0,0 0-1614 0 0,0 0-6369 0 0</inkml:trace>
  <inkml:trace contextRef="#ctx0" brushRef="#br0" timeOffset="21155.52">505 1204 2760 0 0,'0'0'369'0'0,"0"0"510"0"0,0 0 222 0 0,0 0 47 0 0,0 0-131 0 0,0 0-593 0 0,0 0-264 0 0,0 0-52 0 0,0 1-26 0 0,2 2-54 0 0,0 0 30 0 0,-2-2 40 0 0,3 14 972 0 0,-1 8-610 0 0,-2-22-502 0 0,2 1-29 0 0,-2-1 28 0 0,0-1 115 0 0,0 0 111 0 0,0 0 12 0 0,0 0-3 0 0,0 0 12 0 0,0 0 50 0 0,0 0 24 0 0,-14 17 943 0 0,0-13-813 0 0,-25-17 2704 0 0,31 14-1782 0 0,-4-10 350 0 0,5 9-2192 0 0,14 0-496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14.69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498 2059 1840 0 0,'0'0'261'0'0,"0"0"427"0"0,0 2 2249 0 0,-3 8 13152 0 0,2-7-14645 0 0,0-1-4277 0 0,1 21 4350 0 0,1-22-1349 0 0,4 17 800 0 0,8 28-328 0 0,-13-45-542 0 0,13 14 626 0 0,40 15 484 0 0,-39-27-800 0 0,39 8-140 0 0,-52-11-316 0 0,6 0 101 0 0,43 11 308 0 0,-15-4-105 0 0,-29-6-241 0 0,19-2 202 0 0,37 2-201 0 0,-56-2-16 0 0,0 0 0 0 0,0-1 12 0 0,-1 1 36 0 0,0 0-25 0 0,-1 1 31 0 0,-2-1 16 0 0,1 0-2 0 0,-3 1 6 0 0,1-1-18 0 0,3-1-33 0 0,51-34 240 0 0,-41 26-146 0 0,15-30-53 0 0,-16 14-64 0 0,-3-3 64 0 0,0 10-64 0 0,-3 9 11 0 0,-7 9 42 0 0,9-12 79 0 0,27-48-256 0 0,-27 44 124 0 0,5 2 0 0 0,-8 3 0 0 0,10-6 0 0 0,-11 15 0 0 0,-1 1 0 0 0,15-20 0 0 0,-15-7 0 0 0,2 6 0 0 0,1-23 77 0 0,-18-1-90 0 0,-4 14 13 0 0,-16-23 64 0 0,31 40-64 0 0,7-18 0 0 0,0-6 64 0 0,8 6-64 0 0,-13 18 0 0 0,7-35 64 0 0,-6-14-64 0 0,-12 21 64 0 0,13-3-64 0 0,-11-18 0 0 0,7 60 0 0 0,-3 1 0 0 0,2 0 0 0 0,-9-21 0 0 0,-9-3 0 0 0,12 21 0 0 0,-8-13 0 0 0,-15-8 0 0 0,10 18 64 0 0,4-9-64 0 0,-17-12 0 0 0,2 11 64 0 0,-10-29 0 0 0,-6-11 256 0 0,24 36-328 0 0,-3-5 8 0 0,22 24-15 0 0,-24-12 6 0 0,16 11-60 0 0,2-4 106 0 0,-8-7-101 0 0,11 10 117 0 0,5 3-42 0 0,2 3-15 0 0,-1-1 0 0 0,0 1 1 0 0,0 0-1 0 0,0-1 0 0 0,0 1 0 0 0,0 0 0 0 0,0 0 1 0 0,0 0-1 0 0,0 0 0 0 0,-1 0 0 0 0,1 0 0 0 0,0 0 0 0 0,-1 0 1 0 0,1 0-1 0 0,-1 1 0 0 0,1-1 0 0 0,-1 0 0 0 0,1 1 0 0 0,-1-1 1 0 0,1 1-1 0 0,-1 0 0 0 0,0-1 0 0 0,-1 1 4 0 0,-17 0 0 0 0,-18 7 0 0 0,7-7 0 0 0,2-24 0 0 0,15 7 0 0 0,18 3 0 0 0,7-13-64 0 0,-9 23 64 0 0,2-1 0 0 0,6-12 0 0 0,-1-19 0 0 0,-6 16 0 0 0,-1 15 0 0 0,0 2 0 0 0,-1-1 0 0 0,-2 0 0 0 0,-1-2 0 0 0,0 2 0 0 0,4-1 0 0 0,-4-17 0 0 0,-8 5 0 0 0,-14-13 0 0 0,13 15 0 0 0,-32-46 0 0 0,31 50 0 0 0,6-12 0 0 0,0-34 0 0 0,15 20-80 0 0,8 4 80 0 0,-7-6-189 0 0,-13 35 178 0 0,1 0 0 0 0,1 2-31 0 0,0-1 31 0 0,0-28 0 0 0,-27 15-174 0 0,14 8 109 0 0,9-11 76 0 0,-15-6 0 0 0,2 8-64 0 0,17 2 53 0 0,-19-8-42 0 0,3 12 27 0 0,5-8-76 0 0,2 4 102 0 0,0 4-11 0 0,9 9-31 0 0,6-12 31 0 0,2-1 11 0 0,-5 13-1 0 0,1-3-45 0 0,-7-2 29 0 0,-23 21-15 0 0,-36 18 32 0 0,23 0 0 0 0,0-4 0 0 0,19-16-8 0 0,19-10-8 0 0,1 2 16 0 0,2 0 0 0 0,11 34 0 0 0,18 29 0 0 0,-6-28 0 0 0,-22-35 0 0 0,-2 0 0 0 0,-1 2 0 0 0,-10 47 0 0 0,11-23 0 0 0,-18 5 144 0 0,-13-3-192 0 0,-7-1 308 0 0,17-6-248 0 0,-13-9-116 0 0,16-10 115 0 0,-30 36 42 0 0,44-37-53 0 0,0 3 0 0 0,1-3 0 0 0,5-2 0 0 0,-1 12 0 0 0,-16 15 0 0 0,14-13 0 0 0,9 10 0 0 0,4 11 15 0 0,-12-34-1 0 0,0 0 1 0 0,1 0-1 0 0,-1 0 0 0 0,1 0 1 0 0,0 0-1 0 0,0 0 0 0 0,0 0 1 0 0,0 0-1 0 0,1-1 0 0 0,0 1 1 0 0,-1 0-1 0 0,1-1 0 0 0,0 1 1 0 0,1-1-1 0 0,0 1-14 0 0,6 13 18 0 0,17 21-18 0 0,-21-25 0 0 0,29 47 129 0 0,-25-8-122 0 0,-5-29-7 0 0,3 12 0 0 0,-7-3 136 0 0,5-12-136 0 0,0 17 128 0 0,-7-13-128 0 0,2-19 0 0 0,1 0 0 0 0,-1 1 0 0 0,-2-1 0 0 0,-12 16 0 0 0,0-13 0 0 0,11-4 0 0 0,-21 30 0 0 0,4-7 0 0 0,19-12 0 0 0,5 6 0 0 0,4 2 0 0 0,13-8 0 0 0,36-11 128 0 0,3-3-128 0 0,-56 0 0 0 0,-1 2 0 0 0,2-1 0 0 0,-1 2 0 0 0,-1-1 0 0 0,13 30 0 0 0,-15-27 0 0 0,-1 0 0 0 0,2 1 0 0 0,0-1 0 0 0,8 17 0 0 0,-3-6 0 0 0,7 15 11 0 0,-7-18 94 0 0,1 6-165 0 0,1 3 60 0 0,-7-10 0 0 0,-2-12 0 0 0,-1 1 0 0 0,1-1 0 0 0,0 1 0 0 0,0-1 0 0 0,0 1 0 0 0,0-1 0 0 0,0 0 0 0 0,0 1 0 0 0,0-1 0 0 0,0 1 0 0 0,0-1 0 0 0,1 1 0 0 0,-1-1 0 0 0,1 1 0 0 0,-1-1 0 0 0,1 0 0 0 0,-1 1 0 0 0,1-1 0 0 0,0 0 0 0 0,0 0 0 0 0,0 1 0 0 0,-1-1 0 0 0,1 0 0 0 0,0 0 0 0 0,1 0 0 0 0,24 22 128 0 0,-19-8-64 0 0,12 5-64 0 0,5 0 0 0 0,-17-17 0 0 0,10 16 0 0 0,-6-4 0 0 0,18 0 0 0 0,-21-8 15 0 0,-7-7 61 0 0,-1 0 26 0 0,0 0 9 0 0,0 1-18 0 0,0 48-119 0 0,0-47 68 0 0,-5 16-31 0 0,-4 10-11 0 0,-24 29 0 0 0,21-39 0 0 0,-4 1 0 0 0,9 4-105 0 0,7-21 186 0 0,2 3-65 0 0,-3-1-16 0 0,2 0 0 0 0,-3 0 0 0 0,1 1 0 0 0,1 1 0 0 0,-4 4 0 0 0,6-4 0 0 0,3-1 0 0 0,12 16 568 0 0,-8-6-568 0 0,-3 0 0 0 0,8 10-80 0 0,-13-25-33 0 0,14 10 331 0 0,-9 2-255 0 0,4 4-319 0 0,-5-12 356 0 0,-5-4 2 0 0,1 1 1 0 0,0-1-1 0 0,0 1 0 0 0,0-1 0 0 0,-1 1 1 0 0,1-1-1 0 0,0 1 0 0 0,-1-1 1 0 0,1 1-1 0 0,-1 0 0 0 0,1 0 0 0 0,0-1 1 0 0,-1 1-1 0 0,1 0 0 0 0,-1 0 0 0 0,0-1 1 0 0,1 1-1 0 0,-1 0 0 0 0,0 0 1 0 0,1 0-1 0 0,-1 0 0 0 0,0-1 0 0 0,0 1 1 0 0,0 0-1 0 0,0 0 0 0 0,0 0 1 0 0,0 0-1 0 0,0 0 0 0 0,0 0 0 0 0,0 0 1 0 0,0-1-1 0 0,-1 1 0 0 0,1 0 0 0 0,0 1-2 0 0,-2 7 111 0 0,7 8 229 0 0,0-13-340 0 0,-2-4-147 0 0,-2 0-607 0 0,-1 0-237 0 0,0 0-37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02.5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763 1347 6272 0 0,'0'0'289'0'0,"0"0"-8"0"0,1 0-182 0 0,12-6 488 0 0,-12 5-483 0 0,-1 1 0 0 0,0 0 17 0 0,0 0 72 0 0,0 0 30 0 0,0 0 8 0 0,0 0 17 0 0,0 0 68 0 0,0 0 32 0 0,0 0 4 0 0,0 0 8 0 0,0 0 34 0 0,0 0 20 0 0,0 0 2 0 0,0 0 6 0 0,0 0 30 0 0,0 0 18 0 0,0 0 2 0 0,0 0 21 0 0,0 0 90 0 0,0 0 38 0 0,0 0 10 0 0,6 4 5204 0 0,-3-4-6351 0 0,37-17 964 0 0,-40 16-350 0 0,0 1 4 0 0,27-7 149 0 0,32-14 106 0 0,-29 25-193 0 0,-29-3-229 0 0,0-1-16 0 0,3 2 63 0 0,1 0 18 0 0,24 11 480 0 0,-25-11-464 0 0,1 3-16 0 0,1-2 0 0 0,0 1 11 0 0,0-2 42 0 0,10 2 215 0 0,8-6-154 0 0,-19 1-104 0 0,0-1 1 0 0,-3 1 32 0 0,0 0-21 0 0,-1 0 41 0 0,0 1 21 0 0,0-3-5 0 0,-1-15 59 0 0,-4 15-127 0 0,-1-13 609 0 0,-1 6-617 0 0,-2-5 10 0 0,-13-14 12 0 0,20 27-14 0 0,1 0 0 0 0,-1 1 0 0 0,0-1 0 0 0,1 1 0 0 0,-1-1 0 0 0,0 1 0 0 0,0-1-1 0 0,0 1 1 0 0,0 0 0 0 0,0-1 0 0 0,0 1 0 0 0,0 0 0 0 0,0 0 0 0 0,-1 0 0 0 0,1 0 0 0 0,0 0 0 0 0,-1 0-1 0 0,1 0 1 0 0,-1 0 0 0 0,1 1 0 0 0,-1-1 0 0 0,1 0 0 0 0,-1 1 0 0 0,-1-1-11 0 0,-7-4-86 0 0,9 4 150 0 0,2-3-48 0 0,-5 0-4 0 0,-18-14 112 0 0,12 13-124 0 0,8 3 0 0 0,4-1 0 0 0,1-1 0 0 0,8-13 0 0 0,-9 14 11 0 0,-3 0 42 0 0,0-10 18 0 0,17-5-6 0 0,1 13-65 0 0,-13-10 0 0 0,-6 5 175 0 0,4-21-46 0 0,24 5-129 0 0,-18-13 192 0 0,-8 15-142 0 0,9-2-124 0 0,-8 22 74 0 0,-10-38 0 0 0,-13 9 0 0 0,-5 17 0 0 0,9 2 64 0 0,-1 8-112 0 0,19 6-6 0 0,0 0 106 0 0,0 0 48 0 0,0 0 10 0 0,-11-9 2 0 0,11 5-112 0 0,-5 1 0 0 0,4 0 0 0 0,-3-12 11 0 0,-16-15 370 0 0,-6 5-21 0 0,16-5-280 0 0,-4 1 56 0 0,-12-35 64 0 0,9 22-200 0 0,1 0 128 0 0,15 38-128 0 0,-22-19-64 0 0,19 21 75 0 0,3 2 32 0 0,-46 11-33 0 0,9-14-10 0 0,12-5-64 0 0,2-20 64 0 0,2 13 0 0 0,19 13 0 0 0,5-2 0 0 0,23-22 0 0 0,-18 10 0 0 0,6-9 0 0 0,15-1 0 0 0,-25 20 0 0 0,-7-17 0 0 0,3 10 0 0 0,-4-5 0 0 0,7-10 0 0 0,-5-4 64 0 0,-12-5-128 0 0,10 17 64 0 0,5-1 0 0 0,7-6 0 0 0,-5-5 0 0 0,-9 13 0 0 0,0-2 0 0 0,-2-2 0 0 0,7 21 0 0 0,1 0 0 0 0,0 0 0 0 0,-1 0 0 0 0,1 0 0 0 0,-1 0 0 0 0,0 0 0 0 0,1 0 0 0 0,-1 1 0 0 0,0-1 0 0 0,0 0 0 0 0,0 1 0 0 0,0 0 0 0 0,-1 0 0 0 0,1-1 0 0 0,0 1 0 0 0,0 0 0 0 0,-1 1 0 0 0,1-1 0 0 0,-3 0 0 0 0,-17 1-64 0 0,-22 17 64 0 0,-2 18 0 0 0,30-23 0 0 0,-22 21 0 0 0,-36-1 0 0 0,20-7 0 0 0,37-19 0 0 0,-2 2 54 0 0,5 10-108 0 0,-5 32-10 0 0,17-45 64 0 0,1 1 0 0 0,-5 19 0 0 0,1 15 128 0 0,5-20-128 0 0,32 43-64 0 0,-9-46 135 0 0,-5 4 58 0 0,-18-17-118 0 0,2 2 32 0 0,-23 18 31 0 0,-47-3 46 0 0,-10-19 24 0 0,72-3-144 0 0,1-1 0 0 0,-1-1 0 0 0,1 0 0 0 0,-26-3 0 0 0,26 6 0 0 0,0 2 0 0 0,-20 9 0 0 0,5 11 0 0 0,1 0 11 0 0,18-18 32 0 0,0 2-22 0 0,-1-1 22 0 0,4 0-22 0 0,0 19 32 0 0,5 8 0 0 0,-5-26-42 0 0,-1 0-11 0 0,32 45 219 0 0,-31-48-213 0 0,0 0 1 0 0,0-1-1 0 0,0 1 1 0 0,1-1-1 0 0,-1 1 1 0 0,1-1-1 0 0,-1 0 1 0 0,1 0-1 0 0,0 0 1 0 0,0-1-1 0 0,0 1 0 0 0,0-1 1 0 0,0 1-1 0 0,0-1 1 0 0,0 0-1 0 0,1 0-6 0 0,9 4 14 0 0,56-1 114 0 0,-51-2-100 0 0,27 12 165 0 0,-44-13-111 0 0,0 0-21 0 0,3 2-49 0 0,0 2-12 0 0,-1 0 0 0 0,0 0 0 0 0,0-1 0 0 0,-2 1 0 0 0,0-1 0 0 0,1 0 0 0 0,2 12-100 0 0,-4-16 168 0 0,1 12-4 0 0,1-6-64 0 0,-7 32 0 0 0,-6 17 0 0 0,8-26 0 0 0,9-8-15 0 0,-3 1-186 0 0,0 16 285 0 0,1 0-157 0 0,7-1 62 0 0,-3-14 11 0 0,9 0 0 0 0,-10-14 0 0 0,-2 25 0 0 0,-5-30 0 0 0,0 0 0 0 0,3 1 0 0 0,0-2 0 0 0,0-1 11 0 0,-2 0 42 0 0,1 1 0 0 0,2 1-42 0 0,-3 0-11 0 0,22 11 0 0 0,-18-13 0 0 0,19 4 64 0 0,25-3-64 0 0,-46-3 0 0 0,2 0 0 0 0,33 4 0 0 0,12-8 0 0 0,-3 22 64 0 0,-42-15-64 0 0,0 1 0 0 0,33 16 264 0 0,-31-19-252 0 0,-4-1 48 0 0,1 0 0 0 0,3 2-48 0 0,2 0-12 0 0,-1-2 11 0 0,0 0 42 0 0,0 0 0 0 0,-1-2-42 0 0,0 0-11 0 0,0 2 0 0 0,-2 0 0 0 0,1 2 0 0 0,-2 0 0 0 0,1 1 0 0 0,0 1 0 0 0,-1 0 0 0 0,0 1 0 0 0,1 0 0 0 0,-2 1 0 0 0,1-2 16 0 0,1 9 160 0 0,-1-9-165 0 0,-2-3 31 0 0,19 8-31 0 0,-3-3-11 0 0,10-5-113 0 0,-25-7-3015 0 0,-3 2 1945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02.5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763 1347 6272 0 0,'0'0'289'0'0,"0"0"-8"0"0,1 0-182 0 0,12-6 488 0 0,-12 5-483 0 0,-1 1 0 0 0,0 0 17 0 0,0 0 72 0 0,0 0 30 0 0,0 0 8 0 0,0 0 17 0 0,0 0 68 0 0,0 0 32 0 0,0 0 4 0 0,0 0 8 0 0,0 0 34 0 0,0 0 20 0 0,0 0 2 0 0,0 0 6 0 0,0 0 30 0 0,0 0 18 0 0,0 0 2 0 0,0 0 21 0 0,0 0 90 0 0,0 0 38 0 0,0 0 10 0 0,6 4 5204 0 0,-3-4-6351 0 0,37-17 964 0 0,-40 16-350 0 0,0 1 4 0 0,27-7 149 0 0,32-14 106 0 0,-29 25-193 0 0,-29-3-229 0 0,0-1-16 0 0,3 2 63 0 0,1 0 18 0 0,24 11 480 0 0,-25-11-464 0 0,1 3-16 0 0,1-2 0 0 0,0 1 11 0 0,0-2 42 0 0,10 2 215 0 0,8-6-154 0 0,-19 1-104 0 0,0-1 1 0 0,-3 1 32 0 0,0 0-21 0 0,-1 0 41 0 0,0 1 21 0 0,0-3-5 0 0,-1-15 59 0 0,-4 15-127 0 0,-1-13 609 0 0,-1 6-617 0 0,-2-5 10 0 0,-13-14 12 0 0,20 27-14 0 0,1 0 0 0 0,-1 1 0 0 0,0-1 0 0 0,1 1 0 0 0,-1-1 0 0 0,0 1 0 0 0,0-1-1 0 0,0 1 1 0 0,0 0 0 0 0,0-1 0 0 0,0 1 0 0 0,0 0 0 0 0,0 0 0 0 0,-1 0 0 0 0,1 0 0 0 0,0 0 0 0 0,-1 0-1 0 0,1 0 1 0 0,-1 0 0 0 0,1 1 0 0 0,-1-1 0 0 0,1 0 0 0 0,-1 1 0 0 0,-1-1-11 0 0,-7-4-86 0 0,9 4 150 0 0,2-3-48 0 0,-5 0-4 0 0,-18-14 112 0 0,12 13-124 0 0,8 3 0 0 0,4-1 0 0 0,1-1 0 0 0,8-13 0 0 0,-9 14 11 0 0,-3 0 42 0 0,0-10 18 0 0,17-5-6 0 0,1 13-65 0 0,-13-10 0 0 0,-6 5 175 0 0,4-21-46 0 0,24 5-129 0 0,-18-13 192 0 0,-8 15-142 0 0,9-2-124 0 0,-8 22 74 0 0,-10-38 0 0 0,-13 9 0 0 0,-5 17 0 0 0,9 2 64 0 0,-1 8-112 0 0,19 6-6 0 0,0 0 106 0 0,0 0 48 0 0,0 0 10 0 0,-11-9 2 0 0,11 5-112 0 0,-5 1 0 0 0,4 0 0 0 0,-3-12 11 0 0,-16-15 370 0 0,-6 5-21 0 0,16-5-280 0 0,-4 1 56 0 0,-12-35 64 0 0,9 22-200 0 0,1 0 128 0 0,15 38-128 0 0,-22-19-64 0 0,19 21 75 0 0,3 2 32 0 0,-46 11-33 0 0,9-14-10 0 0,12-5-64 0 0,2-20 64 0 0,2 13 0 0 0,19 13 0 0 0,5-2 0 0 0,23-22 0 0 0,-18 10 0 0 0,6-9 0 0 0,15-1 0 0 0,-25 20 0 0 0,-7-17 0 0 0,3 10 0 0 0,-4-5 0 0 0,7-10 0 0 0,-5-4 64 0 0,-12-5-128 0 0,10 17 64 0 0,5-1 0 0 0,7-6 0 0 0,-5-5 0 0 0,-9 13 0 0 0,0-2 0 0 0,-2-2 0 0 0,7 21 0 0 0,1 0 0 0 0,0 0 0 0 0,-1 0 0 0 0,1 0 0 0 0,-1 0 0 0 0,0 0 0 0 0,1 0 0 0 0,-1 1 0 0 0,0-1 0 0 0,0 0 0 0 0,0 1 0 0 0,0 0 0 0 0,-1 0 0 0 0,1-1 0 0 0,0 1 0 0 0,0 0 0 0 0,-1 1 0 0 0,1-1 0 0 0,-3 0 0 0 0,-17 1-64 0 0,-22 17 64 0 0,-2 18 0 0 0,30-23 0 0 0,-22 21 0 0 0,-36-1 0 0 0,20-7 0 0 0,37-19 0 0 0,-2 2 54 0 0,5 10-108 0 0,-5 32-10 0 0,17-45 64 0 0,1 1 0 0 0,-5 19 0 0 0,1 15 128 0 0,5-20-128 0 0,32 43-64 0 0,-9-46 135 0 0,-5 4 58 0 0,-18-17-118 0 0,2 2 32 0 0,-23 18 31 0 0,-47-3 46 0 0,-10-19 24 0 0,72-3-144 0 0,1-1 0 0 0,-1-1 0 0 0,1 0 0 0 0,-26-3 0 0 0,26 6 0 0 0,0 2 0 0 0,-20 9 0 0 0,5 11 0 0 0,1 0 11 0 0,18-18 32 0 0,0 2-22 0 0,-1-1 22 0 0,4 0-22 0 0,0 19 32 0 0,5 8 0 0 0,-5-26-42 0 0,-1 0-11 0 0,32 45 219 0 0,-31-48-213 0 0,0 0 1 0 0,0-1-1 0 0,0 1 1 0 0,1-1-1 0 0,-1 1 1 0 0,1-1-1 0 0,-1 0 1 0 0,1 0-1 0 0,0 0 1 0 0,0-1-1 0 0,0 1 0 0 0,0-1 1 0 0,0 1-1 0 0,0-1 1 0 0,0 0-1 0 0,1 0-6 0 0,9 4 14 0 0,56-1 114 0 0,-51-2-100 0 0,27 12 165 0 0,-44-13-111 0 0,0 0-21 0 0,3 2-49 0 0,0 2-12 0 0,-1 0 0 0 0,0 0 0 0 0,0-1 0 0 0,-2 1 0 0 0,0-1 0 0 0,1 0 0 0 0,2 12-100 0 0,-4-16 168 0 0,1 12-4 0 0,1-6-64 0 0,-7 32 0 0 0,-6 17 0 0 0,8-26 0 0 0,9-8-15 0 0,-3 1-186 0 0,0 16 285 0 0,1 0-157 0 0,7-1 62 0 0,-3-14 11 0 0,9 0 0 0 0,-10-14 0 0 0,-2 25 0 0 0,-5-30 0 0 0,0 0 0 0 0,3 1 0 0 0,0-2 0 0 0,0-1 11 0 0,-2 0 42 0 0,1 1 0 0 0,2 1-42 0 0,-3 0-11 0 0,22 11 0 0 0,-18-13 0 0 0,19 4 64 0 0,25-3-64 0 0,-46-3 0 0 0,2 0 0 0 0,33 4 0 0 0,12-8 0 0 0,-3 22 64 0 0,-42-15-64 0 0,0 1 0 0 0,33 16 264 0 0,-31-19-252 0 0,-4-1 48 0 0,1 0 0 0 0,3 2-48 0 0,2 0-12 0 0,-1-2 11 0 0,0 0 42 0 0,0 0 0 0 0,-1-2-42 0 0,0 0-11 0 0,0 2 0 0 0,-2 0 0 0 0,1 2 0 0 0,-2 0 0 0 0,1 1 0 0 0,0 1 0 0 0,-1 0 0 0 0,0 1 0 0 0,1 0 0 0 0,-2 1 0 0 0,1-2 16 0 0,1 9 160 0 0,-1-9-165 0 0,-2-3 31 0 0,19 8-31 0 0,-3-3-11 0 0,10-5-113 0 0,-25-7-3015 0 0,-3 2 1945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49.2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693 1680 6072 0 0,'0'0'274'0'0,"0"0"0"0"0,0-1-177 0 0,2-6 6679 0 0,6 2-4320 0 0,-7 4-2309 0 0,0 0 391 0 0,-1 1-89 0 0,0 0-38 0 0,0 0-10 0 0,0 0-22 0 0,0 0-90 0 0,0 0-38 0 0,0 0-10 0 0,0 0-22 0 0,0 0-90 0 0,0 0-38 0 0,0 0-10 0 0,0 0-3 0 0,18-5 935 0 0,9 30 48 0 0,-15 0-943 0 0,-3-3 32 0 0,-8-21-86 0 0,-1-1 26 0 0,0 0-9 0 0,0 0-8 0 0,0 0 7 0 0,0 0 34 0 0,0 0 12 0 0,0 0 2 0 0,0 0-4 0 0,8 0 294 0 0,-5 2-329 0 0,-2-2-21 0 0,4-2-55 0 0,-3 2-12 0 0,1-1-1 0 0,-1 0 0 0 0,0 0 1 0 0,0 0-1 0 0,0 0 1 0 0,0 0-1 0 0,0-1 0 0 0,0 1 1 0 0,0-1-1 0 0,0 1 1 0 0,0-1-1 0 0,0 0 0 0 0,-1 1 1 0 0,1-1-1 0 0,-1 0 1 0 0,0 0-1 0 0,1 0 0 0 0,-1-1 1 0 0,0 1-1 0 0,0 0 1 0 0,0 0-1 0 0,0 0 0 0 0,-1-1 1 0 0,1 1-1 0 0,-1-1 1 0 0,1 0-1 0 0,5-13 72 0 0,5-43 216 0 0,-5 23 155 0 0,3-14-225 0 0,-10 47-210 0 0,0 1-1 0 0,1-1 1 0 0,-1 1-1 0 0,1-1 1 0 0,0 1 0 0 0,0-1-1 0 0,0 1 1 0 0,0-1-1 0 0,0 1 1 0 0,1 0-1 0 0,-1-1 1 0 0,1 1-1 0 0,-1-1 1 0 0,1 1 0 0 0,0-1-1 0 0,0 1 1 0 0,0 0-1 0 0,1-1-7 0 0,21-39 36 0 0,13-5 12 0 0,-25 11 44 0 0,16-35 388 0 0,-22 16-480 0 0,2 25 128 0 0,-8 1 0 0 0,-3-2 475 0 0,7 6-1056 0 0,-1-21 439 0 0,-3 42 24 0 0,0 0-1 0 0,0-1 0 0 0,1 1 1 0 0,0-1-1 0 0,0 1 1 0 0,0 0-1 0 0,0-1 1 0 0,1 1-1 0 0,0 0 0 0 0,0-1 1 0 0,0 1-1 0 0,0 0 1 0 0,1 0-1 0 0,0 0 0 0 0,-1 0 1 0 0,4-4-10 0 0,6-34 345 0 0,-10 15-345 0 0,4 12-63 0 0,-4 13 46 0 0,0-1 1 0 0,0 1-1 0 0,-1 0 1 0 0,1 0 0 0 0,-1-1-1 0 0,1 1 1 0 0,-1 0-1 0 0,0-1 1 0 0,0 1-1 0 0,0-1 1 0 0,0 1 0 0 0,0 0-1 0 0,-1-1 1 0 0,1 1-1 0 0,-1 0 1 0 0,1-1-1 0 0,-1 1 1 0 0,0 0 0 0 0,0 0-1 0 0,0 0 17 0 0,-1-2 0 0 0,-31-33 0 0 0,9 20 134 0 0,7 16-212 0 0,8-1 78 0 0,4 4 0 0 0,-2 0 0 0 0,-31 10 0 0 0,12-13 0 0 0,24-2 0 0 0,-1 1 0 0 0,1 0 0 0 0,0-1 0 0 0,0 1 0 0 0,0-1 0 0 0,0 0 0 0 0,0 1 0 0 0,0-1 0 0 0,1 0 0 0 0,0 0 0 0 0,-1 0 0 0 0,1 0 0 0 0,0-1 0 0 0,0 1 0 0 0,1 0 0 0 0,-1 0 0 0 0,1-1 0 0 0,0 1 0 0 0,-1 0 0 0 0,1-1 0 0 0,1 1 0 0 0,-1 0 0 0 0,1-2 0 0 0,-1 4 0 0 0,0-11 2 0 0,0 1 6 0 0,0-1-1 0 0,0 1 1 0 0,-1-1 0 0 0,0 0 0 0 0,-1 1 0 0 0,-1 0-1 0 0,0-1 1 0 0,-1-3-8 0 0,-8-63 64 0 0,-12 16 64 0 0,12 14 64 0 0,5-6-192 0 0,8 30 0 0 0,7-18 0 0 0,-5 17 0 0 0,-1-17 0 0 0,-2 37 0 0 0,-2 0 0 0 0,-2-21 74 0 0,-2 11 4 0 0,-11-23-166 0 0,16 34 88 0 0,0 2 0 0 0,-8-11 54 0 0,-41-22-108 0 0,21 22 54 0 0,-4 11 0 0 0,-30 12 0 0 0,19-2 0 0 0,38-8 0 0 0,-38-20 0 0 0,31-2 0 0 0,1-13 8 0 0,-12 16-8 0 0,22 18 0 0 0,1 0 0 0 0,0 0 0 0 0,-1 0 0 0 0,1 1 0 0 0,-1-1 0 0 0,1 0 0 0 0,-1 1 0 0 0,1 0 0 0 0,-1-1 0 0 0,1 1 0 0 0,-1 0 0 0 0,1-1 0 0 0,-1 1 0 0 0,0 0 0 0 0,1 0 0 0 0,-1 1 0 0 0,1-1 0 0 0,-1 0 0 0 0,0 0 0 0 0,1 1 0 0 0,-1-1 0 0 0,1 1 0 0 0,-1-1 0 0 0,1 1 0 0 0,-1 0 0 0 0,0 0 0 0 0,-8 2 0 0 0,-31 9 0 0 0,36-10 0 0 0,-27 10 0 0 0,1 3-53 0 0,7 8 42 0 0,0 7-61 0 0,12-11 72 0 0,-5 25 0 0 0,8-7 84 0 0,4-6 32 0 0,-14 21-260 0 0,17-49 144 0 0,-2 1 0 0 0,0 1 0 0 0,0 0 0 0 0,2-1 0 0 0,-1 0 0 0 0,-23 28 0 0 0,-9 27 0 0 0,9-15 0 0 0,13-26 0 0 0,11-15 0 0 0,0 2 0 0 0,0-1 0 0 0,1-2 11 0 0,-5 15 106 0 0,5-13-106 0 0,1 2 42 0 0,1-1 1 0 0,1 0-44 0 0,15 17-10 0 0,-13-18 0 0 0,1-1 0 0 0,-1 0 0 0 0,25 30 160 0 0,14 23-32 0 0,-41-52-128 0 0,-1 1 0 0 0,22 26 0 0 0,-21-25 0 0 0,0-1 0 0 0,11 36 128 0 0,-4-21-128 0 0,12 7 118 0 0,-19-22-122 0 0,-1 0-55 0 0,1 0 44 0 0,-4 0 15 0 0,2-1 0 0 0,0 0 0 0 0,2 0 0 0 0,0 2 0 0 0,10 24 0 0 0,-16-5 0 0 0,3-8 0 0 0,8 7 328 0 0,-6-22-392 0 0,1 29 48 0 0,-2-25 16 0 0,16 20 0 0 0,-6-14 0 0 0,-5-9 0 0 0,0 1 0 0 0,21 15 0 0 0,11-7 11 0 0,-16-10 341 0 0,-19-1-310 0 0,4 2-31 0 0,0 1-11 0 0,2-1 0 0 0,-4 0 11 0 0,-2-1 31 0 0,3 1-20 0 0,-3-2 31 0 0,4 4-14 0 0,-4-1-77 0 0,13 12 477 0 0,-12-10-439 0 0,-1-1 0 0 0,-2 0 0 0 0,0 36-32 0 0,0-37 32 0 0,-2 0 0 0 0,2 0 0 0 0,0 0 0 0 0,-3 30 0 0 0,8-6 0 0 0,-3-24 0 0 0,-2 0 0 0 0,2 0 0 0 0,-1 1 0 0 0,-1-1 0 0 0,2 2 0 0 0,-2-2 0 0 0,5 11 0 0 0,-2-11 0 0 0,0-1 0 0 0,0 2 0 0 0,-1 0 0 0 0,-1-2 0 0 0,1 2 0 0 0,7 18-67 0 0,-9-22-10 0 0,0-1-3 0 0,3 6 199 0 0,-1-2-51 0 0,0 34 9 0 0,-2-34-77 0 0,0 1 0 0 0,0 0 0 0 0,0 0 0 0 0,0 0 0 0 0,0 0 0 0 0,1 0 0 0 0,1 1 0 0 0,0-1 0 0 0,-1 0 0 0 0,0 0 0 0 0,-1 1 0 0 0,0 0 0 0 0,0 1 0 0 0,0-1 0 0 0,1 1 0 0 0,0-2 0 0 0,0 0 0 0 0,-1 1 0 0 0,0 1 0 0 0,0-1 0 0 0,0 1 0 0 0,0-2 0 0 0,0 0 0 0 0,3 1 0 0 0,-1-1 0 0 0,2-1 0 0 0,-1 0 0 0 0,1 0 0 0 0,37 34 256 0 0,-39-35-256 0 0,15 20 0 0 0,-7 0 0 0 0,-8-2 0 0 0,0-17 0 0 0,1 2 0 0 0,-1-3 0 0 0,0-1 0 0 0,1 3 0 0 0,1-2 0 0 0,-1 0 0 0 0,18 30 0 0 0,-18-29 0 0 0,0 0 0 0 0,0-1 0 0 0,1 1 0 0 0,-1 0 0 0 0,1 0 0 0 0,0-2 0 0 0,1 0 0 0 0,-1 0 0 0 0,1 1 0 0 0,0-2 0 0 0,2-1 0 0 0,0-1 0 0 0,-1-1 0 0 0,0 4 0 0 0,-2 0 0 0 0,0 2 0 0 0,2-1 0 0 0,-3 2 0 0 0,-1 0 0 0 0,3 0 0 0 0,-1 0 0 0 0,1 1 0 0 0,-4-5-56 0 0,0-1 0 0 0,0 1 0 0 0,0 0 0 0 0,-1-1 0 0 0,1 1 0 0 0,0-1 0 0 0,0 1 0 0 0,0-1 0 0 0,0 1 0 0 0,0-1 0 0 0,0 0 0 0 0,0 1 0 0 0,0-1 0 0 0,0 0 0 0 0,0 0 0 0 0,0 0 0 0 0,0 1 0 0 0,0-1 0 0 0,0 0 0 0 0,0-1 0 0 0,1 1 0 0 0,-1 0 0 0 0,0 0 0 0 0,0 0 0 0 0,0-1 0 0 0,0 1 0 0 0,0 0 0 0 0,0-1 0 0 0,0 1 0 0 0,-1-1 0 0 0,1 1 0 0 0,0-1 0 0 0,0 0 56 0 0,3-3-4043 0 0,-3 3 462 0 0,2-2-4602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49.2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693 1680 6072 0 0,'0'0'274'0'0,"0"0"0"0"0,0-1-177 0 0,2-6 6679 0 0,6 2-4320 0 0,-7 4-2309 0 0,0 0 391 0 0,-1 1-89 0 0,0 0-38 0 0,0 0-10 0 0,0 0-22 0 0,0 0-90 0 0,0 0-38 0 0,0 0-10 0 0,0 0-22 0 0,0 0-90 0 0,0 0-38 0 0,0 0-10 0 0,0 0-3 0 0,18-5 935 0 0,9 30 48 0 0,-15 0-943 0 0,-3-3 32 0 0,-8-21-86 0 0,-1-1 26 0 0,0 0-9 0 0,0 0-8 0 0,0 0 7 0 0,0 0 34 0 0,0 0 12 0 0,0 0 2 0 0,0 0-4 0 0,8 0 294 0 0,-5 2-329 0 0,-2-2-21 0 0,4-2-55 0 0,-3 2-12 0 0,1-1-1 0 0,-1 0 0 0 0,0 0 1 0 0,0 0-1 0 0,0 0 1 0 0,0 0-1 0 0,0-1 0 0 0,0 1 1 0 0,0-1-1 0 0,0 1 1 0 0,0-1-1 0 0,0 0 0 0 0,-1 1 1 0 0,1-1-1 0 0,-1 0 1 0 0,0 0-1 0 0,1 0 0 0 0,-1-1 1 0 0,0 1-1 0 0,0 0 1 0 0,0 0-1 0 0,0 0 0 0 0,-1-1 1 0 0,1 1-1 0 0,-1-1 1 0 0,1 0-1 0 0,5-13 72 0 0,5-43 216 0 0,-5 23 155 0 0,3-14-225 0 0,-10 47-210 0 0,0 1-1 0 0,1-1 1 0 0,-1 1-1 0 0,1-1 1 0 0,0 1 0 0 0,0-1-1 0 0,0 1 1 0 0,0-1-1 0 0,0 1 1 0 0,1 0-1 0 0,-1-1 1 0 0,1 1-1 0 0,-1-1 1 0 0,1 1 0 0 0,0-1-1 0 0,0 1 1 0 0,0 0-1 0 0,1-1-7 0 0,21-39 36 0 0,13-5 12 0 0,-25 11 44 0 0,16-35 388 0 0,-22 16-480 0 0,2 25 128 0 0,-8 1 0 0 0,-3-2 475 0 0,7 6-1056 0 0,-1-21 439 0 0,-3 42 24 0 0,0 0-1 0 0,0-1 0 0 0,1 1 1 0 0,0-1-1 0 0,0 1 1 0 0,0 0-1 0 0,0-1 1 0 0,1 1-1 0 0,0 0 0 0 0,0-1 1 0 0,0 1-1 0 0,0 0 1 0 0,1 0-1 0 0,0 0 0 0 0,-1 0 1 0 0,4-4-10 0 0,6-34 345 0 0,-10 15-345 0 0,4 12-63 0 0,-4 13 46 0 0,0-1 1 0 0,0 1-1 0 0,-1 0 1 0 0,1 0 0 0 0,-1-1-1 0 0,1 1 1 0 0,-1 0-1 0 0,0-1 1 0 0,0 1-1 0 0,0-1 1 0 0,0 1 0 0 0,0 0-1 0 0,-1-1 1 0 0,1 1-1 0 0,-1 0 1 0 0,1-1-1 0 0,-1 1 1 0 0,0 0 0 0 0,0 0-1 0 0,0 0 17 0 0,-1-2 0 0 0,-31-33 0 0 0,9 20 134 0 0,7 16-212 0 0,8-1 78 0 0,4 4 0 0 0,-2 0 0 0 0,-31 10 0 0 0,12-13 0 0 0,24-2 0 0 0,-1 1 0 0 0,1 0 0 0 0,0-1 0 0 0,0 1 0 0 0,0-1 0 0 0,0 0 0 0 0,0 1 0 0 0,0-1 0 0 0,1 0 0 0 0,0 0 0 0 0,-1 0 0 0 0,1 0 0 0 0,0-1 0 0 0,0 1 0 0 0,1 0 0 0 0,-1 0 0 0 0,1-1 0 0 0,0 1 0 0 0,-1 0 0 0 0,1-1 0 0 0,1 1 0 0 0,-1 0 0 0 0,1-2 0 0 0,-1 4 0 0 0,0-11 2 0 0,0 1 6 0 0,0-1-1 0 0,0 1 1 0 0,-1-1 0 0 0,0 0 0 0 0,-1 1 0 0 0,-1 0-1 0 0,0-1 1 0 0,-1-3-8 0 0,-8-63 64 0 0,-12 16 64 0 0,12 14 64 0 0,5-6-192 0 0,8 30 0 0 0,7-18 0 0 0,-5 17 0 0 0,-1-17 0 0 0,-2 37 0 0 0,-2 0 0 0 0,-2-21 74 0 0,-2 11 4 0 0,-11-23-166 0 0,16 34 88 0 0,0 2 0 0 0,-8-11 54 0 0,-41-22-108 0 0,21 22 54 0 0,-4 11 0 0 0,-30 12 0 0 0,19-2 0 0 0,38-8 0 0 0,-38-20 0 0 0,31-2 0 0 0,1-13 8 0 0,-12 16-8 0 0,22 18 0 0 0,1 0 0 0 0,0 0 0 0 0,-1 0 0 0 0,1 1 0 0 0,-1-1 0 0 0,1 0 0 0 0,-1 1 0 0 0,1 0 0 0 0,-1-1 0 0 0,1 1 0 0 0,-1 0 0 0 0,1-1 0 0 0,-1 1 0 0 0,0 0 0 0 0,1 0 0 0 0,-1 1 0 0 0,1-1 0 0 0,-1 0 0 0 0,0 0 0 0 0,1 1 0 0 0,-1-1 0 0 0,1 1 0 0 0,-1-1 0 0 0,1 1 0 0 0,-1 0 0 0 0,0 0 0 0 0,-8 2 0 0 0,-31 9 0 0 0,36-10 0 0 0,-27 10 0 0 0,1 3-53 0 0,7 8 42 0 0,0 7-61 0 0,12-11 72 0 0,-5 25 0 0 0,8-7 84 0 0,4-6 32 0 0,-14 21-260 0 0,17-49 144 0 0,-2 1 0 0 0,0 1 0 0 0,0 0 0 0 0,2-1 0 0 0,-1 0 0 0 0,-23 28 0 0 0,-9 27 0 0 0,9-15 0 0 0,13-26 0 0 0,11-15 0 0 0,0 2 0 0 0,0-1 0 0 0,1-2 11 0 0,-5 15 106 0 0,5-13-106 0 0,1 2 42 0 0,1-1 1 0 0,1 0-44 0 0,15 17-10 0 0,-13-18 0 0 0,1-1 0 0 0,-1 0 0 0 0,25 30 160 0 0,14 23-32 0 0,-41-52-128 0 0,-1 1 0 0 0,22 26 0 0 0,-21-25 0 0 0,0-1 0 0 0,11 36 128 0 0,-4-21-128 0 0,12 7 118 0 0,-19-22-122 0 0,-1 0-55 0 0,1 0 44 0 0,-4 0 15 0 0,2-1 0 0 0,0 0 0 0 0,2 0 0 0 0,0 2 0 0 0,10 24 0 0 0,-16-5 0 0 0,3-8 0 0 0,8 7 328 0 0,-6-22-392 0 0,1 29 48 0 0,-2-25 16 0 0,16 20 0 0 0,-6-14 0 0 0,-5-9 0 0 0,0 1 0 0 0,21 15 0 0 0,11-7 11 0 0,-16-10 341 0 0,-19-1-310 0 0,4 2-31 0 0,0 1-11 0 0,2-1 0 0 0,-4 0 11 0 0,-2-1 31 0 0,3 1-20 0 0,-3-2 31 0 0,4 4-14 0 0,-4-1-77 0 0,13 12 477 0 0,-12-10-439 0 0,-1-1 0 0 0,-2 0 0 0 0,0 36-32 0 0,0-37 32 0 0,-2 0 0 0 0,2 0 0 0 0,0 0 0 0 0,-3 30 0 0 0,8-6 0 0 0,-3-24 0 0 0,-2 0 0 0 0,2 0 0 0 0,-1 1 0 0 0,-1-1 0 0 0,2 2 0 0 0,-2-2 0 0 0,5 11 0 0 0,-2-11 0 0 0,0-1 0 0 0,0 2 0 0 0,-1 0 0 0 0,-1-2 0 0 0,1 2 0 0 0,7 18-67 0 0,-9-22-10 0 0,0-1-3 0 0,3 6 199 0 0,-1-2-51 0 0,0 34 9 0 0,-2-34-77 0 0,0 1 0 0 0,0 0 0 0 0,0 0 0 0 0,0 0 0 0 0,0 0 0 0 0,1 0 0 0 0,1 1 0 0 0,0-1 0 0 0,-1 0 0 0 0,0 0 0 0 0,-1 1 0 0 0,0 0 0 0 0,0 1 0 0 0,0-1 0 0 0,1 1 0 0 0,0-2 0 0 0,0 0 0 0 0,-1 1 0 0 0,0 1 0 0 0,0-1 0 0 0,0 1 0 0 0,0-2 0 0 0,0 0 0 0 0,3 1 0 0 0,-1-1 0 0 0,2-1 0 0 0,-1 0 0 0 0,1 0 0 0 0,37 34 256 0 0,-39-35-256 0 0,15 20 0 0 0,-7 0 0 0 0,-8-2 0 0 0,0-17 0 0 0,1 2 0 0 0,-1-3 0 0 0,0-1 0 0 0,1 3 0 0 0,1-2 0 0 0,-1 0 0 0 0,18 30 0 0 0,-18-29 0 0 0,0 0 0 0 0,0-1 0 0 0,1 1 0 0 0,-1 0 0 0 0,1 0 0 0 0,0-2 0 0 0,1 0 0 0 0,-1 0 0 0 0,1 1 0 0 0,0-2 0 0 0,2-1 0 0 0,0-1 0 0 0,-1-1 0 0 0,0 4 0 0 0,-2 0 0 0 0,0 2 0 0 0,2-1 0 0 0,-3 2 0 0 0,-1 0 0 0 0,3 0 0 0 0,-1 0 0 0 0,1 1 0 0 0,-4-5-56 0 0,0-1 0 0 0,0 1 0 0 0,0 0 0 0 0,-1-1 0 0 0,1 1 0 0 0,0-1 0 0 0,0 1 0 0 0,0-1 0 0 0,0 1 0 0 0,0-1 0 0 0,0 0 0 0 0,0 1 0 0 0,0-1 0 0 0,0 0 0 0 0,0 0 0 0 0,0 0 0 0 0,0 1 0 0 0,0-1 0 0 0,0 0 0 0 0,0-1 0 0 0,1 1 0 0 0,-1 0 0 0 0,0 0 0 0 0,0 0 0 0 0,0-1 0 0 0,0 1 0 0 0,0 0 0 0 0,0-1 0 0 0,0 1 0 0 0,-1-1 0 0 0,1 1 0 0 0,0-1 0 0 0,0 0 56 0 0,3-3-4043 0 0,-3 3 462 0 0,2-2-4602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32.4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24 1549 4608 0 0,'0'0'353'0'0,"0"0"-143"0"0,0 0 257 0 0,0 0 139 0 0,8 1 2829 0 0,1 1 4023 0 0,9 16-6373 0 0,-17-18-957 0 0,13 18 2897 0 0,0 2-1946 0 0,-5-4 354 0 0,-8-15-1313 0 0,4 10 200 0 0,-4-8-282 0 0,14 38 212 0 0,-12-25 49 0 0,17 25 176 0 0,-6 1-267 0 0,12-11 277 0 0,-25-30-560 0 0,11 19 195 0 0,-8-15-120 0 0,28 14 128 0 0,-23-16-117 0 0,-7 0 32 0 0,1-1-22 0 0,18 26 32 0 0,-4-15 11 0 0,-4 3 0 0 0,-3-1-10 0 0,-5-11-44 0 0,75 36 257 0 0,-48-22-22 0 0,-7 7-245 0 0,-13-9 11 0 0,-4-6 42 0 0,11-1 75 0 0,9-31 0 0 0,-8 13-128 0 0,-16 7 0 0 0,1 2 0 0 0,-3 0-10 0 0,-2 0-44 0 0,26 14 78 0 0,-23-11-24 0 0,10 24 0 0 0,2 6 0 0 0,22-28 75 0 0,0-29 42 0 0,-10 8-117 0 0,-22 14 0 0 0,1 2 0 0 0,1-2 0 0 0,-2 1 0 0 0,1 4-15 0 0,-1-1-43 0 0,0 2 54 0 0,-1-2 57 0 0,-3-1-14 0 0,30 28-35 0 0,-27-26-4 0 0,-2-1-54 0 0,2 1 54 0 0,-2-2 54 0 0,3 0-41 0 0,1 1-13 0 0,0 0 0 0 0,-1 0-15 0 0,-3-1-43 0 0,3 1 32 0 0,17-2-261 0 0,59-4 609 0 0,-21-7-322 0 0,-30 8 64 0 0,39-7 176 0 0,-48 7-227 0 0,10 0 45 0 0,-1 1-73 0 0,5 2 15 0 0,-7 10 64 0 0,3-4 0 0 0,27-1 64 0 0,-25-9 0 0 0,10-13-53 0 0,-16 0 42 0 0,-7 4-117 0 0,-14 11 0 0 0,-1-1 0 0 0,1 0 0 0 0,0-1 0 0 0,-1 0 0 0 0,23-7 49 0 0,-26 11-107 0 0,3-1 43 0 0,0-2 15 0 0,1 2 0 0 0,0 0 0 0 0,41-3-72 0 0,-42 5 72 0 0,0 2 0 0 0,0-1 0 0 0,1 0 0 0 0,20 6 0 0 0,13 5 0 0 0,6-21 0 0 0,7-16 11 0 0,-36 16 42 0 0,-11-3-53 0 0,-6 7 0 0 0,3 0 0 0 0,20-15 0 0 0,19-9 128 0 0,-21-10-117 0 0,-4 7-22 0 0,1-15 11 0 0,-5-1 0 0 0,-10 11 0 0 0,-17-5 0 0 0,8 15 0 0 0,-3 9 0 0 0,7 13-11 0 0,2 3-31 0 0,-3-2 33 0 0,-24 0-4 0 0,27 4-29 0 0,1 2 31 0 0,-2 1 11 0 0,-1-1 0 0 0,1 1 0 0 0,-1-1 0 0 0,1 0 0 0 0,-1 1 0 0 0,0-2 0 0 0,0 1 0 0 0,0 0 0 0 0,-1 0 0 0 0,1-1 0 0 0,-1 0 0 0 0,1 0 0 0 0,-1 0 0 0 0,0 0 0 0 0,0 0 0 0 0,0-1 0 0 0,0 0 0 0 0,0 0 0 0 0,-4 1 0 0 0,2 0 0 0 0,2 2 0 0 0,-13 7 0 0 0,15-10 1 0 0,-5-1 32 0 0,-3-19-3 0 0,-6-12-34 0 0,11 6 61 0 0,5 24-57 0 0,-1 0-1 0 0,1-1 0 0 0,-1 1 0 0 0,1 0 0 0 0,-1 0-1 0 0,0-1 1 0 0,1 1 0 0 0,-1 0 0 0 0,0 0 0 0 0,0 0-1 0 0,0 0 1 0 0,0 0 0 0 0,0 0 0 0 0,0 0-1 0 0,0 0 1 0 0,0 0 0 0 0,-1 0 0 0 0,1 1 0 0 0,0-1-1 0 0,0 0 1 0 0,-1 1 0 0 0,1-1 0 0 0,0 1-1 0 0,-1 0 1 0 0,1-1 0 0 0,-1 1 0 0 0,1 0 0 0 0,0 0-1 0 0,-1 0 1 0 0,1 0 0 0 0,-1 0 0 0 0,1 0-1 0 0,0 0 1 0 0,-1 0 0 0 0,1 1 0 0 0,-1-1 1 0 0,-1 0-1 0 0,-1 0 1 0 0,0 0-1 0 0,0 0 0 0 0,0 0 1 0 0,0 1-1 0 0,0-1 0 0 0,0 1 1 0 0,1 0-1 0 0,-1 1 1 0 0,0-1-1 0 0,1 0 0 0 0,-1 1 1 0 0,1 0-1 0 0,-1 0 0 0 0,1 0 1 0 0,0 0-1 0 0,-2 2 1 0 0,-22 17 0 0 0,15-10 0 0 0,10-10 0 0 0,-14-5 0 0 0,-7 7 0 0 0,19-4 0 0 0,-1-12 0 0 0,-26-25 64 0 0,21 28-64 0 0,5-19 0 0 0,-25-28 0 0 0,23 40 0 0 0,-3-38 0 0 0,10 20 0 0 0,-2-37 0 0 0,2 67 0 0 0,-2-37 0 0 0,-3 15 0 0 0,5 23 0 0 0,2 0 0 0 0,-2 1 0 0 0,0-1 0 0 0,-16-27 0 0 0,-10 6 0 0 0,6 3 0 0 0,12 11 0 0 0,5 8 0 0 0,-2 0 0 0 0,0-1 0 0 0,0 2 0 0 0,-23-9 0 0 0,25 9 0 0 0,-23-28 0 0 0,-1 23 11 0 0,25 6 31 0 0,-18-12-31 0 0,-2-8-11 0 0,14-6 0 0 0,-1 2 0 0 0,2-37 0 0 0,-1 14 0 0 0,5-45-53 0 0,6 65 42 0 0,14-26 75 0 0,-7 3-64 0 0,-16 30-72 0 0,-25-8 72 0 0,21 25 0 0 0,-55 18-280 0 0,33 3 280 0 0,28-13 0 0 0,-26-4 0 0 0,29 0 0 0 0,0 0 0 0 0,0 1 0 0 0,0-1 0 0 0,-1-1 0 0 0,1 1 0 0 0,0 0 0 0 0,0 0 0 0 0,0 0 0 0 0,0-1 0 0 0,-1 1 0 0 0,1 0 0 0 0,0-1 0 0 0,0 1 0 0 0,0-1 0 0 0,0 0 0 0 0,0 1 0 0 0,0-1 0 0 0,0 0 0 0 0,0 1 0 0 0,0-1 0 0 0,0 0 0 0 0,1 0 0 0 0,-1 0 0 0 0,0 0 0 0 0,0 0 0 0 0,1 0 0 0 0,-1 0 0 0 0,1 0 0 0 0,-1 0 0 0 0,1 0 0 0 0,-1 0 0 0 0,1-1 0 0 0,-1 0 0 0 0,-3-7 0 0 0,-21-17-51 0 0,9 18 38 0 0,0-5 13 0 0,-23-20 0 0 0,36 30 0 0 0,2-1 0 0 0,-1 2 0 0 0,-1-2 0 0 0,-21-34 0 0 0,-1 8 0 0 0,15 11 0 0 0,-9-25 0 0 0,-4 6 0 0 0,22 34 0 0 0,8-36 0 0 0,-6 14 0 0 0,-1-1 0 0 0,6 2 0 0 0,-12-1 0 0 0,-1 0 0 0 0,4 10 0 0 0,10-13 0 0 0,-3-11-425 0 0,-6 30 300 0 0,-15-33 38 0 0,-8 19-108 0 0,-23-7-101 0 0,44 31 296 0 0,-1 2 0 0 0,-11-9-152 0 0,1 7 136 0 0,10 1 16 0 0,1 1 0 0 0,-1-2-10 0 0,3 0-33 0 0,-3 0 32 0 0,1 2-2 0 0,2-1-40 0 0,-2 2 39 0 0,-5 2 5 0 0,-3 10 80 0 0,2 1-69 0 0,3 22-212 0 0,7-34 209 0 0,0 1 0 0 0,0-1 0 0 0,1 1 0 0 0,0-1 0 0 0,-1 0 0 0 0,2 1 0 0 0,-1-1 0 0 0,0 0 0 0 0,1 0 0 0 0,0 0 0 0 0,0 0 0 0 0,0 0 0 0 0,0 0 0 0 0,1 0 1 0 0,19 24 0 0 0,11 16 0 0 0,-18-14 0 0 0,8 22 184 0 0,-16-37-248 0 0,-5-10 64 0 0,1-1 0 0 0,-1 2 0 0 0,3-2 0 0 0,-1 0 0 0 0,15 17 0 0 0,-16-16 0 0 0,-1 18 0 0 0,1-2 0 0 0,-6-4 0 0 0,-11 17 0 0 0,2-24 0 0 0,-5 11 0 0 0,15-16 0 0 0,-28 36 0 0 0,27-36 0 0 0,-16 31 0 0 0,7-20 0 0 0,9-11 0 0 0,-13 9 0 0 0,2-3 0 0 0,-10 23 0 0 0,21-30 0 0 0,-25 27 0 0 0,24-27 0 0 0,-14 14 0 0 0,2-6 64 0 0,5-9-64 0 0,-30 30 0 0 0,38-31 0 0 0,-18 20 0 0 0,19-18 0 0 0,-8 17 0 0 0,-23 46 0 0 0,9-29 11 0 0,10-14 106 0 0,-5 4-37 0 0,-2 17 96 0 0,12-31-165 0 0,8-13 42 0 0,0 0 1 0 0,-19 34 20 0 0,4-17-74 0 0,-15 21 117 0 0,12-21-95 0 0,18-17 20 0 0,1 3-31 0 0,-2 0-11 0 0,0 24 0 0 0,2-23 11 0 0,0 15 42 0 0,0-16-53 0 0,2 58 112 0 0,-16-29 280 0 0,-5-8-381 0 0,10-9 22 0 0,3-4-317 0 0,-5 4 349 0 0,11-16 6 0 0,-1 1 1 0 0,-3 3-24 0 0,-1 6-184 0 0,-14 14 296 0 0,-7 24-96 0 0,0 3-11 0 0,-4 17 278 0 0,27-45 74 0 0,-9-23-3475 0 0,7-2 1943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32.4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24 1549 4608 0 0,'0'0'353'0'0,"0"0"-143"0"0,0 0 257 0 0,0 0 139 0 0,8 1 2829 0 0,1 1 4023 0 0,9 16-6373 0 0,-17-18-957 0 0,13 18 2897 0 0,0 2-1946 0 0,-5-4 354 0 0,-8-15-1313 0 0,4 10 200 0 0,-4-8-282 0 0,14 38 212 0 0,-12-25 49 0 0,17 25 176 0 0,-6 1-267 0 0,12-11 277 0 0,-25-30-560 0 0,11 19 195 0 0,-8-15-120 0 0,28 14 128 0 0,-23-16-117 0 0,-7 0 32 0 0,1-1-22 0 0,18 26 32 0 0,-4-15 11 0 0,-4 3 0 0 0,-3-1-10 0 0,-5-11-44 0 0,75 36 257 0 0,-48-22-22 0 0,-7 7-245 0 0,-13-9 11 0 0,-4-6 42 0 0,11-1 75 0 0,9-31 0 0 0,-8 13-128 0 0,-16 7 0 0 0,1 2 0 0 0,-3 0-10 0 0,-2 0-44 0 0,26 14 78 0 0,-23-11-24 0 0,10 24 0 0 0,2 6 0 0 0,22-28 75 0 0,0-29 42 0 0,-10 8-117 0 0,-22 14 0 0 0,1 2 0 0 0,1-2 0 0 0,-2 1 0 0 0,1 4-15 0 0,-1-1-43 0 0,0 2 54 0 0,-1-2 57 0 0,-3-1-14 0 0,30 28-35 0 0,-27-26-4 0 0,-2-1-54 0 0,2 1 54 0 0,-2-2 54 0 0,3 0-41 0 0,1 1-13 0 0,0 0 0 0 0,-1 0-15 0 0,-3-1-43 0 0,3 1 32 0 0,17-2-261 0 0,59-4 609 0 0,-21-7-322 0 0,-30 8 64 0 0,39-7 176 0 0,-48 7-227 0 0,10 0 45 0 0,-1 1-73 0 0,5 2 15 0 0,-7 10 64 0 0,3-4 0 0 0,27-1 64 0 0,-25-9 0 0 0,10-13-53 0 0,-16 0 42 0 0,-7 4-117 0 0,-14 11 0 0 0,-1-1 0 0 0,1 0 0 0 0,0-1 0 0 0,-1 0 0 0 0,23-7 49 0 0,-26 11-107 0 0,3-1 43 0 0,0-2 15 0 0,1 2 0 0 0,0 0 0 0 0,41-3-72 0 0,-42 5 72 0 0,0 2 0 0 0,0-1 0 0 0,1 0 0 0 0,20 6 0 0 0,13 5 0 0 0,6-21 0 0 0,7-16 11 0 0,-36 16 42 0 0,-11-3-53 0 0,-6 7 0 0 0,3 0 0 0 0,20-15 0 0 0,19-9 128 0 0,-21-10-117 0 0,-4 7-22 0 0,1-15 11 0 0,-5-1 0 0 0,-10 11 0 0 0,-17-5 0 0 0,8 15 0 0 0,-3 9 0 0 0,7 13-11 0 0,2 3-31 0 0,-3-2 33 0 0,-24 0-4 0 0,27 4-29 0 0,1 2 31 0 0,-2 1 11 0 0,-1-1 0 0 0,1 1 0 0 0,-1-1 0 0 0,1 0 0 0 0,-1 1 0 0 0,0-2 0 0 0,0 1 0 0 0,0 0 0 0 0,-1 0 0 0 0,1-1 0 0 0,-1 0 0 0 0,1 0 0 0 0,-1 0 0 0 0,0 0 0 0 0,0 0 0 0 0,0-1 0 0 0,0 0 0 0 0,0 0 0 0 0,-4 1 0 0 0,2 0 0 0 0,2 2 0 0 0,-13 7 0 0 0,15-10 1 0 0,-5-1 32 0 0,-3-19-3 0 0,-6-12-34 0 0,11 6 61 0 0,5 24-57 0 0,-1 0-1 0 0,1-1 0 0 0,-1 1 0 0 0,1 0 0 0 0,-1 0-1 0 0,0-1 1 0 0,1 1 0 0 0,-1 0 0 0 0,0 0 0 0 0,0 0-1 0 0,0 0 1 0 0,0 0 0 0 0,0 0 0 0 0,0 0-1 0 0,0 0 1 0 0,0 0 0 0 0,-1 0 0 0 0,1 1 0 0 0,0-1-1 0 0,0 0 1 0 0,-1 1 0 0 0,1-1 0 0 0,0 1-1 0 0,-1 0 1 0 0,1-1 0 0 0,-1 1 0 0 0,1 0 0 0 0,0 0-1 0 0,-1 0 1 0 0,1 0 0 0 0,-1 0 0 0 0,1 0-1 0 0,0 0 1 0 0,-1 0 0 0 0,1 1 0 0 0,-1-1 1 0 0,-1 0-1 0 0,-1 0 1 0 0,0 0-1 0 0,0 0 0 0 0,0 0 1 0 0,0 1-1 0 0,0-1 0 0 0,0 1 1 0 0,1 0-1 0 0,-1 1 1 0 0,0-1-1 0 0,1 0 0 0 0,-1 1 1 0 0,1 0-1 0 0,-1 0 0 0 0,1 0 1 0 0,0 0-1 0 0,-2 2 1 0 0,-22 17 0 0 0,15-10 0 0 0,10-10 0 0 0,-14-5 0 0 0,-7 7 0 0 0,19-4 0 0 0,-1-12 0 0 0,-26-25 64 0 0,21 28-64 0 0,5-19 0 0 0,-25-28 0 0 0,23 40 0 0 0,-3-38 0 0 0,10 20 0 0 0,-2-37 0 0 0,2 67 0 0 0,-2-37 0 0 0,-3 15 0 0 0,5 23 0 0 0,2 0 0 0 0,-2 1 0 0 0,0-1 0 0 0,-16-27 0 0 0,-10 6 0 0 0,6 3 0 0 0,12 11 0 0 0,5 8 0 0 0,-2 0 0 0 0,0-1 0 0 0,0 2 0 0 0,-23-9 0 0 0,25 9 0 0 0,-23-28 0 0 0,-1 23 11 0 0,25 6 31 0 0,-18-12-31 0 0,-2-8-11 0 0,14-6 0 0 0,-1 2 0 0 0,2-37 0 0 0,-1 14 0 0 0,5-45-53 0 0,6 65 42 0 0,14-26 75 0 0,-7 3-64 0 0,-16 30-72 0 0,-25-8 72 0 0,21 25 0 0 0,-55 18-280 0 0,33 3 280 0 0,28-13 0 0 0,-26-4 0 0 0,29 0 0 0 0,0 0 0 0 0,0 1 0 0 0,0-1 0 0 0,-1-1 0 0 0,1 1 0 0 0,0 0 0 0 0,0 0 0 0 0,0 0 0 0 0,0-1 0 0 0,-1 1 0 0 0,1 0 0 0 0,0-1 0 0 0,0 1 0 0 0,0-1 0 0 0,0 0 0 0 0,0 1 0 0 0,0-1 0 0 0,0 0 0 0 0,0 1 0 0 0,0-1 0 0 0,0 0 0 0 0,1 0 0 0 0,-1 0 0 0 0,0 0 0 0 0,0 0 0 0 0,1 0 0 0 0,-1 0 0 0 0,1 0 0 0 0,-1 0 0 0 0,1 0 0 0 0,-1 0 0 0 0,1-1 0 0 0,-1 0 0 0 0,-3-7 0 0 0,-21-17-51 0 0,9 18 38 0 0,0-5 13 0 0,-23-20 0 0 0,36 30 0 0 0,2-1 0 0 0,-1 2 0 0 0,-1-2 0 0 0,-21-34 0 0 0,-1 8 0 0 0,15 11 0 0 0,-9-25 0 0 0,-4 6 0 0 0,22 34 0 0 0,8-36 0 0 0,-6 14 0 0 0,-1-1 0 0 0,6 2 0 0 0,-12-1 0 0 0,-1 0 0 0 0,4 10 0 0 0,10-13 0 0 0,-3-11-425 0 0,-6 30 300 0 0,-15-33 38 0 0,-8 19-108 0 0,-23-7-101 0 0,44 31 296 0 0,-1 2 0 0 0,-11-9-152 0 0,1 7 136 0 0,10 1 16 0 0,1 1 0 0 0,-1-2-10 0 0,3 0-33 0 0,-3 0 32 0 0,1 2-2 0 0,2-1-40 0 0,-2 2 39 0 0,-5 2 5 0 0,-3 10 80 0 0,2 1-69 0 0,3 22-212 0 0,7-34 209 0 0,0 1 0 0 0,0-1 0 0 0,1 1 0 0 0,0-1 0 0 0,-1 0 0 0 0,2 1 0 0 0,-1-1 0 0 0,0 0 0 0 0,1 0 0 0 0,0 0 0 0 0,0 0 0 0 0,0 0 0 0 0,0 0 0 0 0,1 0 1 0 0,19 24 0 0 0,11 16 0 0 0,-18-14 0 0 0,8 22 184 0 0,-16-37-248 0 0,-5-10 64 0 0,1-1 0 0 0,-1 2 0 0 0,3-2 0 0 0,-1 0 0 0 0,15 17 0 0 0,-16-16 0 0 0,-1 18 0 0 0,1-2 0 0 0,-6-4 0 0 0,-11 17 0 0 0,2-24 0 0 0,-5 11 0 0 0,15-16 0 0 0,-28 36 0 0 0,27-36 0 0 0,-16 31 0 0 0,7-20 0 0 0,9-11 0 0 0,-13 9 0 0 0,2-3 0 0 0,-10 23 0 0 0,21-30 0 0 0,-25 27 0 0 0,24-27 0 0 0,-14 14 0 0 0,2-6 64 0 0,5-9-64 0 0,-30 30 0 0 0,38-31 0 0 0,-18 20 0 0 0,19-18 0 0 0,-8 17 0 0 0,-23 46 0 0 0,9-29 11 0 0,10-14 106 0 0,-5 4-37 0 0,-2 17 96 0 0,12-31-165 0 0,8-13 42 0 0,0 0 1 0 0,-19 34 20 0 0,4-17-74 0 0,-15 21 117 0 0,12-21-95 0 0,18-17 20 0 0,1 3-31 0 0,-2 0-11 0 0,0 24 0 0 0,2-23 11 0 0,0 15 42 0 0,0-16-53 0 0,2 58 112 0 0,-16-29 280 0 0,-5-8-381 0 0,10-9 22 0 0,3-4-317 0 0,-5 4 349 0 0,11-16 6 0 0,-1 1 1 0 0,-3 3-24 0 0,-1 6-184 0 0,-14 14 296 0 0,-7 24-96 0 0,0 3-11 0 0,-4 17 278 0 0,27-45 74 0 0,-9-23-3475 0 0,7-2 1943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16.7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116 2006 4144 0 0,'0'0'319'0'0,"0"0"-55"0"0,0 0 550 0 0,0 0 266 0 0,0 0 52 0 0,0 0-79 0 0,0 0-371 0 0,0 0-160 0 0,0 0-36 0 0,0 0-32 0 0,0 0-106 0 0,0 0-48 0 0,0 0-10 0 0,0 0-24 0 0,0 0-88 0 0,0 0-40 0 0,0 0-8 0 0,0 0-8 0 0,0 0-23 0 0,0 0-16 0 0,0 0-3 0 0,0 0 26 0 0,0 0 113 0 0,0 0 49 0 0,0 0 11 0 0,0 0 5 0 0,0 0 17 0 0,0 0 10 0 0,0 0 1 0 0,0 0-2 0 0,0 0-4 0 0,0 0-2 0 0,2 0 0 0 0,14 0 278 0 0,-15 0-309 0 0,14 2 403 0 0,51-2 96 0 0,-34 4-364 0 0,-31-3-333 0 0,0-2-4 0 0,21 2 293 0 0,4 7-164 0 0,-21-6-179 0 0,-4-2 32 0 0,-1 0 11 0 0,14 13 128 0 0,-9-9-181 0 0,-1 2 32 0 0,16 34 298 0 0,-20-39-298 0 0,4 29 347 0 0,-4-1 544 0 0,-3-6-802 0 0,3-19-122 0 0,-1 0-10 0 0,-2 30 563 0 0,19 8-278 0 0,-13-38-285 0 0,-1 1 12 0 0,1 0 36 0 0,1 0-25 0 0,1-1 20 0 0,0 0-33 0 0,0 1-10 0 0,17 15 118 0 0,1-7-44 0 0,-19-9-74 0 0,-1 1 0 0 0,20 15 0 0 0,1-7 118 0 0,-19-10-108 0 0,-1 2-10 0 0,-1-2 16 0 0,-3-3 59 0 0,0 0-6 0 0,2 1-15 0 0,3 0-44 0 0,0 1-10 0 0,1 0 11 0 0,-5-1 42 0 0,23-19 539 0 0,-5 4-800 0 0,-14 9 208 0 0,12-14 0 0 0,21-21 0 0 0,-28 28 75 0 0,-9 11-32 0 0,13-19 95 0 0,-11 15-138 0 0,-1 1 0 0 0,15-12 216 0 0,-14 13-216 0 0,0-1 0 0 0,38-33-130 0 0,-25 4 268 0 0,-1 0-20 0 0,-19 18 20 0 0,3-6 225 0 0,2 4-299 0 0,10-17 117 0 0,22-4-117 0 0,-22 34-53 0 0,-7 3 3 0 0,0-1 0 0 0,0 1 0 0 0,0-1 1 0 0,0 0-1 0 0,0 0 0 0 0,-1-1 0 0 0,1 1 1 0 0,-1-1-1 0 0,1 1 0 0 0,-1-1 0 0 0,0 0 0 0 0,0-1 1 0 0,0 1-1 0 0,0 0 0 0 0,-1-1-14 0 0,13-40-76 0 0,18-39 348 0 0,3 20-132 0 0,-19 4 116 0 0,-13 35-641 0 0,-4 23 509 0 0,8-19-333 0 0,7-28 223 0 0,0 31-38 0 0,11 0 24 0 0,10-6 471 0 0,1-8-866 0 0,-15 17 350 0 0,4-4 214 0 0,-26 18-251 0 0,0 0 122 0 0,19-21 250 0 0,8-17-290 0 0,-11 10-112 0 0,6-37-24 0 0,-22 31 120 0 0,2-6 34 0 0,5 10-44 0 0,-16 3 26 0 0,1-17 0 0 0,-1 22 332 0 0,2-13-320 0 0,-20 7-26 0 0,-3-9 28 0 0,20 3-14 0 0,10 30 0 0 0,-2-15 0 0 0,1 18 0 0 0,0-1 0 0 0,1 0 0 0 0,-1 0 0 0 0,1 0 0 0 0,-1 0 0 0 0,1 1 0 0 0,0-1 0 0 0,0 0 0 0 0,0 0 0 0 0,0 0 0 0 0,0 0 0 0 0,0 0 0 0 0,0 0 0 0 0,0 0 0 0 0,1 1 0 0 0,-1-1 0 0 0,1 0 0 0 0,0 0 0 0 0,-1 0 0 0 0,1 1 0 0 0,0-1 0 0 0,0 0 0 0 0,0 1 0 0 0,0-1 0 0 0,0 1 0 0 0,2-2 0 0 0,4-9 0 0 0,-6-2 0 0 0,-3-15 0 0 0,3 27 0 0 0,1 1 0 0 0,-1-1 0 0 0,-1 0 0 0 0,1 0 0 0 0,0 0 0 0 0,0 0 0 0 0,-1 1 0 0 0,1-1 0 0 0,-1 0 0 0 0,0 0 0 0 0,1 0 0 0 0,-1 0 0 0 0,0-1 0 0 0,0 1 0 0 0,0 0 0 0 0,-1 0 0 0 0,1 0 0 0 0,0 0 0 0 0,-1 0 0 0 0,1 0 0 0 0,-1 1 0 0 0,0-1 0 0 0,0-1 0 0 0,-2-19 0 0 0,9-6 0 0 0,-6 22 0 0 0,-9-25 0 0 0,9 12 0 0 0,-7 3 0 0 0,2-19 0 0 0,-14 1 0 0 0,4 4 0 0 0,-6 9 0 0 0,0 5 0 0 0,21 12 0 0 0,0-1 0 0 0,0 1 0 0 0,-1 0 0 0 0,0 0 0 0 0,0 1 0 0 0,0-1 0 0 0,0 0 0 0 0,0 0 0 0 0,-1 0 0 0 0,0 1 0 0 0,0-1 0 0 0,0 1 0 0 0,0-1 0 0 0,0 1 0 0 0,-1 0 0 0 0,1 0 0 0 0,-1 0 0 0 0,-4-43 0 0 0,3 29 0 0 0,1 12 0 0 0,-16-32 0 0 0,9 24 0 0 0,5 4 0 0 0,3 6 0 0 0,-53-13 0 0 0,27 18 0 0 0,23-1 0 0 0,-36 1 0 0 0,35-3 0 0 0,1 0 0 0 0,0-2 0 0 0,1 0 0 0 0,-43-8 0 0 0,42 11-13 0 0,4 0-58 0 0,1 0-22 0 0,0 0 49 0 0,-14-9 201 0 0,-10-2-93 0 0,22-3-64 0 0,-10-7 0 0 0,-6 2 0 0 0,11-20-216 0 0,6 36 216 0 0,4-33 0 0 0,-8 9 0 0 0,7 16 0 0 0,8-15-64 0 0,-15 7 64 0 0,7-1-64 0 0,-2 15 64 0 0,-2-1 0 0 0,0 2 0 0 0,0 2-10 0 0,1 0-33 0 0,-2-2 32 0 0,1-1 11 0 0,0 2 0 0 0,-11-20 400 0 0,3 3-706 0 0,9 19 408 0 0,-16-11-394 0 0,-35 18 228 0 0,18 16 64 0 0,18 26-144 0 0,14-29 144 0 0,0-15 0 0 0,0 1 0 0 0,1-1 0 0 0,1 0 0 0 0,1 0 0 0 0,1 2 0 0 0,2 15 0 0 0,-6-16 0 0 0,-19 20 0 0 0,-17-2 64 0 0,33-21-64 0 0,0 1 0 0 0,-35 22 0 0 0,21-19 0 0 0,-2 3 0 0 0,4 1 0 0 0,-28 12 0 0 0,5-2 0 0 0,20-5 0 0 0,6 6 0 0 0,11-17 0 0 0,0-1 0 0 0,2 1 0 0 0,-13 23-88 0 0,14-23 168 0 0,-14 38-128 0 0,9-6 112 0 0,12-6-64 0 0,0-9 0 0 0,-5-15 0 0 0,-1 0 0 0 0,3 12 0 0 0,-1-12 0 0 0,-1 0 0 0 0,14 21 64 0 0,-13-22-64 0 0,-1 1 0 0 0,1 1 0 0 0,-3-1 0 0 0,1-1 0 0 0,0 0 0 0 0,1 0 0 0 0,1 1 0 0 0,-3-1 0 0 0,0 0 0 0 0,0 0 0 0 0,0 1 0 0 0,0-1 0 0 0,0 0 0 0 0,-2 0 0 0 0,1-1 11 0 0,-2 15 42 0 0,-3 12-53 0 0,-4 1 496 0 0,-4-6-584 0 0,0-1-296 0 0,12-21 384 0 0,1 1 0 0 0,-1-1 0 0 0,-7 14 0 0 0,2-2 0 0 0,5-11 0 0 0,1 0 0 0 0,1 1 0 0 0,0-1 0 0 0,0 0 0 0 0,-2 2 0 0 0,2-1 0 0 0,0-2 11 0 0,0 32 106 0 0,0-29-117 0 0,0-3 0 0 0,0 2 0 0 0,0-1 0 0 0,3 1 0 0 0,0-1 19 0 0,-2-4 70 0 0,8 6 163 0 0,1 8-410 0 0,-7-10 140 0 0,-1 0 18 0 0,2-1 0 0 0,20 19 128 0 0,-21-18-128 0 0,-1 0 0 0 0,0-1-16 0 0,5 12 80 0 0,-7-12-64 0 0,0 4 11 0 0,0-8 42 0 0,0 0 11 0 0,0 0 0 0 0,0 1-10 0 0,0 3-44 0 0,-3 0-10 0 0,2 0 0 0 0,-12 12 0 0 0,-5-5 0 0 0,6-4 0 0 0,-28 24 0 0 0,23-22 0 0 0,13-8 0 0 0,1 2 0 0 0,-1-1-14 0 0,-11 22-252 0 0,15-18 277 0 0,-4 5 246 0 0,3-6-257 0 0,0-4-48 0 0,-10 24 36 0 0,7-6 12 0 0,1 13 152 0 0,-6-5-152 0 0,8-21 0 0 0,1 18 0 0 0,0 3 0 0 0,-8 14 16 0 0,-1 3 224 0 0,-2-4-240 0 0,8-9 0 0 0,2-9 0 0 0,-4-1 0 0 0,5-16 0 0 0,0 2 0 0 0,-1 18 192 0 0,-1-6-128 0 0,0-13-80 0 0,0-1-48 0 0,-1 18 374 0 0,-4 1-236 0 0,-12 26-210 0 0,17-47 136 0 0,-12 26 0 0 0,1-10 992 0 0,7-5-992 0 0,3 1 0 0 0,2 0 0 0 0,5 34 285 0 0,-2-31-274 0 0,0-13-11 0 0,-2 1 0 0 0,0-1 0 0 0,3 0 0 0 0,-1 0 0 0 0,-2 0 11 0 0,0-4 42 0 0,1 0 0 0 0,3 2-42 0 0,1 0-11 0 0,-1 0 0 0 0,3 3 11 0 0,-7-5 42 0 0,0-1 11 0 0,6 3 53 0 0,0-1-106 0 0,-1 1-11 0 0,-2 1 0 0 0,1-1 0 0 0,13 7 0 0 0,-13-6 0 0 0,-1 1 0 0 0,-1-2 0 0 0,1 2 0 0 0,1-1 0 0 0,-3 1 0 0 0,1 0 0 0 0,-1 0 0 0 0,2-1 11 0 0,9 12 119 0 0,-11-15-63 0 0,-1 0 0 0 0,2 2-42 0 0,0-1 23 0 0,2 0-24 0 0,-3-1 37 0 0,-1-1-11 0 0,0 0-1405 0 0,0 0-5438 0 0,0 0-2317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16.7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116 2006 4144 0 0,'0'0'319'0'0,"0"0"-55"0"0,0 0 550 0 0,0 0 266 0 0,0 0 52 0 0,0 0-79 0 0,0 0-371 0 0,0 0-160 0 0,0 0-36 0 0,0 0-32 0 0,0 0-106 0 0,0 0-48 0 0,0 0-10 0 0,0 0-24 0 0,0 0-88 0 0,0 0-40 0 0,0 0-8 0 0,0 0-8 0 0,0 0-23 0 0,0 0-16 0 0,0 0-3 0 0,0 0 26 0 0,0 0 113 0 0,0 0 49 0 0,0 0 11 0 0,0 0 5 0 0,0 0 17 0 0,0 0 10 0 0,0 0 1 0 0,0 0-2 0 0,0 0-4 0 0,0 0-2 0 0,2 0 0 0 0,14 0 278 0 0,-15 0-309 0 0,14 2 403 0 0,51-2 96 0 0,-34 4-364 0 0,-31-3-333 0 0,0-2-4 0 0,21 2 293 0 0,4 7-164 0 0,-21-6-179 0 0,-4-2 32 0 0,-1 0 11 0 0,14 13 128 0 0,-9-9-181 0 0,-1 2 32 0 0,16 34 298 0 0,-20-39-298 0 0,4 29 347 0 0,-4-1 544 0 0,-3-6-802 0 0,3-19-122 0 0,-1 0-10 0 0,-2 30 563 0 0,19 8-278 0 0,-13-38-285 0 0,-1 1 12 0 0,1 0 36 0 0,1 0-25 0 0,1-1 20 0 0,0 0-33 0 0,0 1-10 0 0,17 15 118 0 0,1-7-44 0 0,-19-9-74 0 0,-1 1 0 0 0,20 15 0 0 0,1-7 118 0 0,-19-10-108 0 0,-1 2-10 0 0,-1-2 16 0 0,-3-3 59 0 0,0 0-6 0 0,2 1-15 0 0,3 0-44 0 0,0 1-10 0 0,1 0 11 0 0,-5-1 42 0 0,23-19 539 0 0,-5 4-800 0 0,-14 9 208 0 0,12-14 0 0 0,21-21 0 0 0,-28 28 75 0 0,-9 11-32 0 0,13-19 95 0 0,-11 15-138 0 0,-1 1 0 0 0,15-12 216 0 0,-14 13-216 0 0,0-1 0 0 0,38-33-130 0 0,-25 4 268 0 0,-1 0-20 0 0,-19 18 20 0 0,3-6 225 0 0,2 4-299 0 0,10-17 117 0 0,22-4-117 0 0,-22 34-53 0 0,-7 3 3 0 0,0-1 0 0 0,0 1 0 0 0,0-1 1 0 0,0 0-1 0 0,0 0 0 0 0,-1-1 0 0 0,1 1 1 0 0,-1-1-1 0 0,1 1 0 0 0,-1-1 0 0 0,0 0 0 0 0,0-1 1 0 0,0 1-1 0 0,0 0 0 0 0,-1-1-14 0 0,13-40-76 0 0,18-39 348 0 0,3 20-132 0 0,-19 4 116 0 0,-13 35-641 0 0,-4 23 509 0 0,8-19-333 0 0,7-28 223 0 0,0 31-38 0 0,11 0 24 0 0,10-6 471 0 0,1-8-866 0 0,-15 17 350 0 0,4-4 214 0 0,-26 18-251 0 0,0 0 122 0 0,19-21 250 0 0,8-17-290 0 0,-11 10-112 0 0,6-37-24 0 0,-22 31 120 0 0,2-6 34 0 0,5 10-44 0 0,-16 3 26 0 0,1-17 0 0 0,-1 22 332 0 0,2-13-320 0 0,-20 7-26 0 0,-3-9 28 0 0,20 3-14 0 0,10 30 0 0 0,-2-15 0 0 0,1 18 0 0 0,0-1 0 0 0,1 0 0 0 0,-1 0 0 0 0,1 0 0 0 0,-1 0 0 0 0,1 1 0 0 0,0-1 0 0 0,0 0 0 0 0,0 0 0 0 0,0 0 0 0 0,0 0 0 0 0,0 0 0 0 0,0 0 0 0 0,0 0 0 0 0,1 1 0 0 0,-1-1 0 0 0,1 0 0 0 0,0 0 0 0 0,-1 0 0 0 0,1 1 0 0 0,0-1 0 0 0,0 0 0 0 0,0 1 0 0 0,0-1 0 0 0,0 1 0 0 0,2-2 0 0 0,4-9 0 0 0,-6-2 0 0 0,-3-15 0 0 0,3 27 0 0 0,1 1 0 0 0,-1-1 0 0 0,-1 0 0 0 0,1 0 0 0 0,0 0 0 0 0,0 0 0 0 0,-1 1 0 0 0,1-1 0 0 0,-1 0 0 0 0,0 0 0 0 0,1 0 0 0 0,-1 0 0 0 0,0-1 0 0 0,0 1 0 0 0,0 0 0 0 0,-1 0 0 0 0,1 0 0 0 0,0 0 0 0 0,-1 0 0 0 0,1 0 0 0 0,-1 1 0 0 0,0-1 0 0 0,0-1 0 0 0,-2-19 0 0 0,9-6 0 0 0,-6 22 0 0 0,-9-25 0 0 0,9 12 0 0 0,-7 3 0 0 0,2-19 0 0 0,-14 1 0 0 0,4 4 0 0 0,-6 9 0 0 0,0 5 0 0 0,21 12 0 0 0,0-1 0 0 0,0 1 0 0 0,-1 0 0 0 0,0 0 0 0 0,0 1 0 0 0,0-1 0 0 0,0 0 0 0 0,0 0 0 0 0,-1 0 0 0 0,0 1 0 0 0,0-1 0 0 0,0 1 0 0 0,0-1 0 0 0,0 1 0 0 0,-1 0 0 0 0,1 0 0 0 0,-1 0 0 0 0,-4-43 0 0 0,3 29 0 0 0,1 12 0 0 0,-16-32 0 0 0,9 24 0 0 0,5 4 0 0 0,3 6 0 0 0,-53-13 0 0 0,27 18 0 0 0,23-1 0 0 0,-36 1 0 0 0,35-3 0 0 0,1 0 0 0 0,0-2 0 0 0,1 0 0 0 0,-43-8 0 0 0,42 11-13 0 0,4 0-58 0 0,1 0-22 0 0,0 0 49 0 0,-14-9 201 0 0,-10-2-93 0 0,22-3-64 0 0,-10-7 0 0 0,-6 2 0 0 0,11-20-216 0 0,6 36 216 0 0,4-33 0 0 0,-8 9 0 0 0,7 16 0 0 0,8-15-64 0 0,-15 7 64 0 0,7-1-64 0 0,-2 15 64 0 0,-2-1 0 0 0,0 2 0 0 0,0 2-10 0 0,1 0-33 0 0,-2-2 32 0 0,1-1 11 0 0,0 2 0 0 0,-11-20 400 0 0,3 3-706 0 0,9 19 408 0 0,-16-11-394 0 0,-35 18 228 0 0,18 16 64 0 0,18 26-144 0 0,14-29 144 0 0,0-15 0 0 0,0 1 0 0 0,1-1 0 0 0,1 0 0 0 0,1 0 0 0 0,1 2 0 0 0,2 15 0 0 0,-6-16 0 0 0,-19 20 0 0 0,-17-2 64 0 0,33-21-64 0 0,0 1 0 0 0,-35 22 0 0 0,21-19 0 0 0,-2 3 0 0 0,4 1 0 0 0,-28 12 0 0 0,5-2 0 0 0,20-5 0 0 0,6 6 0 0 0,11-17 0 0 0,0-1 0 0 0,2 1 0 0 0,-13 23-88 0 0,14-23 168 0 0,-14 38-128 0 0,9-6 112 0 0,12-6-64 0 0,0-9 0 0 0,-5-15 0 0 0,-1 0 0 0 0,3 12 0 0 0,-1-12 0 0 0,-1 0 0 0 0,14 21 64 0 0,-13-22-64 0 0,-1 1 0 0 0,1 1 0 0 0,-3-1 0 0 0,1-1 0 0 0,0 0 0 0 0,1 0 0 0 0,1 1 0 0 0,-3-1 0 0 0,0 0 0 0 0,0 0 0 0 0,0 1 0 0 0,0-1 0 0 0,0 0 0 0 0,-2 0 0 0 0,1-1 11 0 0,-2 15 42 0 0,-3 12-53 0 0,-4 1 496 0 0,-4-6-584 0 0,0-1-296 0 0,12-21 384 0 0,1 1 0 0 0,-1-1 0 0 0,-7 14 0 0 0,2-2 0 0 0,5-11 0 0 0,1 0 0 0 0,1 1 0 0 0,0-1 0 0 0,0 0 0 0 0,-2 2 0 0 0,2-1 0 0 0,0-2 11 0 0,0 32 106 0 0,0-29-117 0 0,0-3 0 0 0,0 2 0 0 0,0-1 0 0 0,3 1 0 0 0,0-1 19 0 0,-2-4 70 0 0,8 6 163 0 0,1 8-410 0 0,-7-10 140 0 0,-1 0 18 0 0,2-1 0 0 0,20 19 128 0 0,-21-18-128 0 0,-1 0 0 0 0,0-1-16 0 0,5 12 80 0 0,-7-12-64 0 0,0 4 11 0 0,0-8 42 0 0,0 0 11 0 0,0 0 0 0 0,0 1-10 0 0,0 3-44 0 0,-3 0-10 0 0,2 0 0 0 0,-12 12 0 0 0,-5-5 0 0 0,6-4 0 0 0,-28 24 0 0 0,23-22 0 0 0,13-8 0 0 0,1 2 0 0 0,-1-1-14 0 0,-11 22-252 0 0,15-18 277 0 0,-4 5 246 0 0,3-6-257 0 0,0-4-48 0 0,-10 24 36 0 0,7-6 12 0 0,1 13 152 0 0,-6-5-152 0 0,8-21 0 0 0,1 18 0 0 0,0 3 0 0 0,-8 14 16 0 0,-1 3 224 0 0,-2-4-240 0 0,8-9 0 0 0,2-9 0 0 0,-4-1 0 0 0,5-16 0 0 0,0 2 0 0 0,-1 18 192 0 0,-1-6-128 0 0,0-13-80 0 0,0-1-48 0 0,-1 18 374 0 0,-4 1-236 0 0,-12 26-210 0 0,17-47 136 0 0,-12 26 0 0 0,1-10 992 0 0,7-5-992 0 0,3 1 0 0 0,2 0 0 0 0,5 34 285 0 0,-2-31-274 0 0,0-13-11 0 0,-2 1 0 0 0,0-1 0 0 0,3 0 0 0 0,-1 0 0 0 0,-2 0 11 0 0,0-4 42 0 0,1 0 0 0 0,3 2-42 0 0,1 0-11 0 0,-1 0 0 0 0,3 3 11 0 0,-7-5 42 0 0,0-1 11 0 0,6 3 53 0 0,0-1-106 0 0,-1 1-11 0 0,-2 1 0 0 0,1-1 0 0 0,13 7 0 0 0,-13-6 0 0 0,-1 1 0 0 0,-1-2 0 0 0,1 2 0 0 0,1-1 0 0 0,-3 1 0 0 0,1 0 0 0 0,-1 0 0 0 0,2-1 11 0 0,9 12 119 0 0,-11-15-63 0 0,-1 0 0 0 0,2 2-42 0 0,0-1 23 0 0,2 0-24 0 0,-3-1 37 0 0,-1-1-11 0 0,0 0-1405 0 0,0 0-5438 0 0,0 0-2317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50.09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0 752 6912 0 0,'0'0'528'0'0,"0"0"-264"0"0,0 0 156 0 0,0 0 105 0 0,0 0 19 0 0,0 0-56 0 0,0 0-263 0 0,0 0-117 0 0,0 0-20 0 0,0 0 32 0 0,0 0 160 0 0,0 0 68 0 0,0 0 18 0 0,0 0 36 0 0,0 0 148 0 0,0 0 67 0 0,0 0 14 0 0,0 0-35 0 0,0 0-150 0 0,0 0-59 0 0,0 0-16 0 0,0 0-22 0 0,0 0-77 0 0,8 10 429 0 0,13 12 2522 0 0,-21-21-2857 0 0,0-1 2 0 0,17 21 1584 0 0,-14-20-1898 0 0,0 1-1 0 0,0 0 0 0 0,0-1 1 0 0,0 0-1 0 0,1 1 0 0 0,-1-1 0 0 0,0-1 1 0 0,1 1-1 0 0,-1 0 0 0 0,0-1 1 0 0,1 0-1 0 0,-1 0 0 0 0,1 0 1 0 0,-1 0-1 0 0,2 0-53 0 0,26 1 172 0 0,35 22 360 0 0,-14 17 658 0 0,-16-1-788 0 0,-27-23-402 0 0,-7-11 11 0 0,30 33 298 0 0,3 8-193 0 0,-32-41-52 0 0,8 25 244 0 0,5 29 124 0 0,4-10-304 0 0,-16-21-53 0 0,-3-26-32 0 0,-1 3-22 0 0,0-3 22 0 0,22 14-22 0 0,-18-16 22 0 0,34 10-33 0 0,46-6-10 0 0,-20-3 0 0 0,-13-7 0 0 0,-3 7 72 0 0,-13-2-72 0 0,-30 0 0 0 0,22-1 0 0 0,44-12 0 0 0,-36 9 64 0 0,-6 1-64 0 0,-1-5 0 0 0,-9-1 0 0 0,-16 6 0 0 0,1 1 0 0 0,11-11 64 0 0,27-20-64 0 0,-32 14-16 0 0,-6 9-48 0 0,-4 10 139 0 0,1-10-211 0 0,1-38 341 0 0,-3 44-205 0 0,1 1 0 0 0,4 2-15 0 0,17-6-58 0 0,-15 7 73 0 0,49 16 0 0 0,18-2 0 0 0,-32-13 0 0 0,-11-4 0 0 0,2-9 0 0 0,-26 9 11 0 0,-4 3 32 0 0,0-3-33 0 0,0 1-10 0 0,0 0 0 0 0,1-1 0 0 0,1 1 0 0 0,0 0 0 0 0,14-4 0 0 0,-11 6 0 0 0,-2 1 0 0 0,18 8-64 0 0,-2 2 64 0 0,-15-8 0 0 0,1 0 0 0 0,0-1 0 0 0,0 0 0 0 0,-1-1 0 0 0,0-1 0 0 0,22-4 0 0 0,-14 5 0 0 0,-9-2 0 0 0,-1 0 0 0 0,0 0 11 0 0,-1 0 32 0 0,24-22-33 0 0,-15 18-10 0 0,7-19 0 0 0,-16 16 0 0 0,27-27 0 0 0,-20 30 0 0 0,44-19 0 0 0,9 18-53 0 0,4 3 42 0 0,-46-2 11 0 0,-15 4 0 0 0,-1 0 0 0 0,1-1 0 0 0,-1 0 11 0 0,31-24 42 0 0,7-8-53 0 0,-34 26 4 0 0,-7 8-1 0 0,0-1-1 0 0,0 0 1 0 0,0 0-1 0 0,-1 0 1 0 0,1 0 0 0 0,0 0-1 0 0,-1 0 1 0 0,0 0-1 0 0,1-1 1 0 0,-1 1 0 0 0,0 0-1 0 0,0-1 1 0 0,0 1-1 0 0,0-1 1 0 0,-1 1 0 0 0,1-1-1 0 0,-1 0 1 0 0,1 1-1 0 0,-1-2-2 0 0,-5-25-87 0 0,31-9 97 0 0,-16 13 54 0 0,-3 10-64 0 0,5-11 0 0 0,-12 23 0 0 0,0-2 0 0 0,0-9 0 0 0,-3 10 0 0 0,1 1 0 0 0,-53-41 0 0 0,44 34-12 0 0,-45-24-150 0 0,-24 16 272 0 0,47 14-110 0 0,7-2 0 0 0,7 0 0 0 0,3-1 0 0 0,-41 4 56 0 0,35 7 32 0 0,-59 21-176 0 0,48-13 88 0 0,-17 16-88 0 0,27-22 88 0 0,-15 9 208 0 0,-18-11-208 0 0,18-29-298 0 0,34 23 284 0 0,-1-1 14 0 0,-4-3 0 0 0,-6-30 0 0 0,-18 13 0 0 0,29 21 0 0 0,-20-19 0 0 0,-25 11 229 0 0,15 7-137 0 0,1-14-174 0 0,-1 7-213 0 0,16-6 398 0 0,-27-10-206 0 0,42 23 103 0 0,1 1 0 0 0,-3-19 18 0 0,-31 9 28 0 0,-25 2-46 0 0,5 5 311 0 0,23-5-640 0 0,8 0 315 0 0,4-20 265 0 0,-17 4-134 0 0,35 24-117 0 0,1-2 0 0 0,7-28 0 0 0,-8-37-29 0 0,2 49-198 0 0,-7 5 227 0 0,0 0 0 0 0,7 10 0 0 0,0 1 0 0 0,-10-9-76 0 0,9 13 0 0 0,-40-24 60 0 0,0 28-48 0 0,38-3 47 0 0,3-1-64 0 0,1 0 5 0 0,-24 1-54 0 0,-33-1 130 0 0,34-3 0 0 0,18 3 0 0 0,2-2 0 0 0,-1 1 0 0 0,-1 1 0 0 0,1 0 0 0 0,-1 0 0 0 0,1 1 0 0 0,0-1 0 0 0,-1 1 0 0 0,1-1 0 0 0,0 1 0 0 0,0 1 0 0 0,0-1 0 0 0,0 1 0 0 0,0-1 0 0 0,0 1 0 0 0,0 0 0 0 0,0 0 0 0 0,-2 2 0 0 0,-16 16-53 0 0,11-8 106 0 0,-15 26-77 0 0,23-29 8 0 0,3-8-60 0 0,0 0 12 0 0,0 5 52 0 0,1 0 12 0 0,1 1 0 0 0,-2-1 0 0 0,1-1 0 0 0,-1 0 0 0 0,-1 2 0 0 0,-1-1 0 0 0,2-5 2 0 0,0 0-1 0 0,-1 0 1 0 0,1 1 0 0 0,0-1-1 0 0,0 0 1 0 0,-1 0 0 0 0,1 0-1 0 0,0 0 1 0 0,-1 0 0 0 0,1 0-1 0 0,-1 0 1 0 0,0 0 0 0 0,1 0-1 0 0,-1 0 1 0 0,0 0 0 0 0,0 0-1 0 0,1 0 1 0 0,-1 0 0 0 0,0-1-1 0 0,0 1 1 0 0,0 0-1 0 0,0 0 1 0 0,0-1 0 0 0,0 1-1 0 0,0-1 1 0 0,0 1 0 0 0,0-1-1 0 0,-1 1-1 0 0,-22 11 29 0 0,21-10 24 0 0,-14 2 11 0 0,-31 8-120 0 0,43-9 56 0 0,1 1 0 0 0,1-1 0 0 0,0 1 0 0 0,-1 0 0 0 0,1 0-16 0 0,1 0-48 0 0,0 0 48 0 0,-1 1 16 0 0,1 16 0 0 0,-3-5 0 0 0,5-11 0 0 0,0 1 0 0 0,-3-2 0 0 0,-1 1 0 0 0,-1-1 0 0 0,1 1 0 0 0,0-2 0 0 0,1 2 0 0 0,-1-1 0 0 0,-12 13 0 0 0,-8-2 0 0 0,20-11 0 0 0,1 0 0 0 0,6 13 0 0 0,-1-11 0 0 0,1-2 0 0 0,39 26 0 0 0,-38-28 0 0 0,-1 3 0 0 0,0 0 0 0 0,1 0 0 0 0,-1 2 0 0 0,-3 0 0 0 0,0-1 0 0 0,0-1 0 0 0,-15 33 64 0 0,11-34-64 0 0,-12 16 0 0 0,13-17 0 0 0,1 2 0 0 0,-1-1 11 0 0,-11 21 170 0 0,12-20-181 0 0,1-1 0 0 0,-1 0 0 0 0,0-1 11 0 0,2-2-8 0 0,-1 0 1 0 0,0 0-1 0 0,1 0 1 0 0,-1 0-1 0 0,0 0 1 0 0,0 0-1 0 0,0-1 0 0 0,0 1 1 0 0,0 0-1 0 0,0-1 1 0 0,0 1-1 0 0,0-1 1 0 0,0 1-1 0 0,0-1 1 0 0,0 1-1 0 0,0-1 1 0 0,0 0-1 0 0,0 1 0 0 0,0-1 1 0 0,0 0-1 0 0,-1 0 1 0 0,1 0-1 0 0,0 0 1 0 0,0 0-1 0 0,0 0 1 0 0,0 0-1 0 0,0-1 0 0 0,-1 1 1 0 0,1 0-1 0 0,0 0 1 0 0,0-1-1 0 0,0 1 1 0 0,0-1-1 0 0,0 0-3 0 0,-2-1 0 0 0,-1 1 0 0 0,1 0 0 0 0,1-1 0 0 0,-1 0 0 0 0,0 2 0 0 0,-1 1 0 0 0,1 2 0 0 0,2 0 0 0 0,0 1 0 0 0,-3 12 0 0 0,1 9 0 0 0,3-20 0 0 0,-5 16 0 0 0,2-2 0 0 0,0-8 0 0 0,2-7 0 0 0,1 0 0 0 0,1 0 0 0 0,0 1 0 0 0,0-1 0 0 0,0 21 0 0 0,2 5 64 0 0,-5-11-53 0 0,2-18 20 0 0,0-1-107 0 0,0 0-135 0 0,6-1-2034 0 0,0 1-6600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7:04.94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428 4153 1840 0 0,'0'0'160'0'0,"0"0"-160"0"0,0 0 0 0 0,0 0 0 0 0,0 0 432 0 0</inkml:trace>
  <inkml:trace contextRef="#ctx0" brushRef="#br0" timeOffset="38785.354">442 4122 3224 0 0,'0'0'388'0'0,"0"0"420"0"0,0 0 184 0 0,0 0 37 0 0,0 0-100 0 0,0 0-457 0 0,0 0-198 0 0,0 0-40 0 0,0 0-28 0 0,0 0-86 0 0,0 0-38 0 0,0 0-8 0 0,5-7 1926 0 0,-1-34 168 0 0,2 15-1912 0 0,9 4 1123 0 0,5 8-1026 0 0,-16 10-341 0 0,12 2-12 0 0,2 2 0 0 0,-12 1 0 0 0,37 25 0 0 0,-37-11 0 0 0,-1 0 0 0 0,-1-13 0 0 0,-5 3 0 0 0,13 18 224 0 0,-5-11-224 0 0,0 3 80 0 0,-10-2-39 0 0,-3-3 1245 0 0,8-9-1219 0 0,6 2-43 0 0,-4-2 19 0 0,5 0-22 0 0,-6-1 22 0 0,3-1-22 0 0,-3 0-9 0 0,0 0 0 0 0,1 0 0 0 0,-1-1 0 0 0,0 1 0 0 0,0-1 0 0 0,-1 0 0 0 0,1 1 0 0 0,0-1 0 0 0,0 0 0 0 0,-1-1 0 0 0,1 1 0 0 0,-1 0 0 0 0,0-1 0 0 0,0 1 0 0 0,0-1 0 0 0,1-1-12 0 0,14-23-27 0 0,-15-20 171 0 0,-2 46-141 0 0,0-1-1 0 0,-1 1 0 0 0,1 0 0 0 0,0 0 0 0 0,-1 0 0 0 0,1-1 0 0 0,-1 1 0 0 0,0 0 0 0 0,1 0 0 0 0,-1 0 1 0 0,0 0-1 0 0,1 0 0 0 0,-1 0 0 0 0,0 0 0 0 0,0 0 0 0 0,0 0 0 0 0,0 1 0 0 0,0-1 0 0 0,0 0 0 0 0,0 1 0 0 0,0-1 1 0 0,0 0-1 0 0,-1 1 0 0 0,1-1 0 0 0,0 1 0 0 0,0 0 0 0 0,0-1 0 0 0,-1 1 0 0 0,1 0 0 0 0,-1 0-2 0 0,-17-9 1 0 0,9-16 127 0 0,4 6-128 0 0,-21 4 0 0 0,23 12-46 0 0,4 3 55 0 0,-1 0 1 0 0,1 0-1 0 0,0 0 1 0 0,-1 0-1 0 0,1 0 1 0 0,0 0-1 0 0,0 0 1 0 0,-1 0 0 0 0,1 0-1 0 0,0 0 1 0 0,-1 0-1 0 0,1-1 1 0 0,0 1-1 0 0,0 0 1 0 0,-1 0-1 0 0,1 0 1 0 0,0 0-1 0 0,0-1 1 0 0,-1 1-1 0 0,1 0 1 0 0,0 0 0 0 0,0-1-1 0 0,0 1 1 0 0,-1 0-1 0 0,1 0 1 0 0,0-1-1 0 0,0 1 1 0 0,0 0-1 0 0,0 0 1 0 0,0-1-1 0 0,0 1 1 0 0,0 0 0 0 0,-1-1-1 0 0,1 1 1 0 0,0 0-1 0 0,0-1 1 0 0,0 1-1 0 0,0 0 1 0 0,0 0-1 0 0,0-1 1 0 0,0 1-1 0 0,1 0 1 0 0,-1-1-1 0 0,0 1 1 0 0,0 0 0 0 0,0-1-1 0 0,0 1 1 0 0,0 0-1 0 0,0 0 1 0 0,0-1-1 0 0,1 1 1 0 0,-1 0-1 0 0,0 0 1 0 0,0-1-1 0 0,0 1 1 0 0,1 0-1 0 0,-1 0 1 0 0,0 0 0 0 0,0-1-1 0 0,1 1 1 0 0,-1 0-1 0 0,0 0 1 0 0,0 0-1 0 0,1 0 1 0 0,-1 0-10 0 0,-1-5-331 0 0,-31-4 256 0 0,28 6 75 0 0,11-15 0 0 0,-3 4 0 0 0,-10-3 0 0 0,7 14 0 0 0,-4 2 0 0 0,7-14 0 0 0,3 12 0 0 0,1-10 383 0 0,-9 10-355 0 0,-1-1 15 0 0,-2-1-33 0 0,0-5-10 0 0,-11-1 0 0 0,-10 0-21 0 0,0 12-496 0 0,8 9 383 0 0,6-14 134 0 0,9 2 0 0 0,3-2 0 0 0,-3-1 0 0 0,1 1 0 0 0,16-17 0 0 0,-13 19 0 0 0,-1-2 0 0 0,-1 0 0 0 0,2 1 0 0 0,11-11-170 0 0,-12 14 86 0 0,-1 0 10 0 0,1-1 14 0 0,3 0 36 0 0,-10-6-36 0 0,3 3 60 0 0,12-7 0 0 0,-7 8 0 0 0,-2-1 0 0 0,-8-26 0 0 0,13 3 0 0 0,-3-1 0 0 0,-10-21 64 0 0,2 34 0 0 0,6 13-64 0 0,0 0 0 0 0,1-2 0 0 0,-2 0 0 0 0,1 0 0 0 0,2 1 0 0 0,1 0 0 0 0,-2 3 0 0 0,35 14-64 0 0,-20-6 64 0 0,-13-4 0 0 0,20 17 0 0 0,-20-17 0 0 0,-2 1 0 0 0,1-3 0 0 0,-3 3 0 0 0,2 0 0 0 0,4 26 0 0 0,4-15 0 0 0,-8-10 0 0 0,-6 2 0 0 0,12 6 0 0 0,-6-12 0 0 0,4 2 11 0 0,9 7 42 0 0,-14-7-53 0 0,-1 0 0 0 0,4 0 0 0 0,-1 0 0 0 0,3-2 16 0 0,27 1 592 0 0,-27-6-608 0 0,9-24 54 0 0,19-16-44 0 0,-19 29-10 0 0,-9 10 0 0 0,0 1 0 0 0,0 0 0 0 0,-1 2 0 0 0,39-16 0 0 0,0-1 0 0 0,15 7 359 0 0,-57 11-262 0 0,14-2-145 0 0,0-2 188 0 0,-12 4-128 0 0,9-6-24 0 0,12-16-112 0 0,-22 20 124 0 0,0-1 0 0 0,1 0 0 0 0,-1-1 0 0 0,0 2 12 0 0,-1 2 47 0 0,-1-1-4 0 0,1-3-45 0 0,-1 0-10 0 0,3 2-12 0 0,-3-2-36 0 0,-2-1 36 0 0,0 1 12 0 0,1-13 0 0 0,-1 13 0 0 0,0 2 0 0 0,-3 0 0 0 0,3 0 0 0 0,-3 0 0 0 0,0 1 0 0 0,1-2 0 0 0,1-2 0 0 0,1 2 12 0 0,2 1 36 0 0,0-1-36 0 0,0-3-12 0 0,2-1 0 0 0,-1 1 0 0 0,0 0 0 0 0,1 1 0 0 0,0-1 0 0 0,2 0 0 0 0,5-15 0 0 0,-4-4 128 0 0,-8-7-128 0 0,3 9 0 0 0,0 18 0 0 0,0 1 0 0 0,0 0 0 0 0,-2 0 0 0 0,-2-6-12 0 0,4 9-36 0 0,2-1 36 0 0,0-2 12 0 0,1 2 0 0 0,3 2 0 0 0,0 4 0 0 0,17 34-80 0 0,-12 0 80 0 0,-12-23 64 0 0,0 8-128 0 0,-1 0 128 0 0,18-9 11 0 0,-14-13-32 0 0,4-2-33 0 0,1-3-10 0 0,31-27 0 0 0,0-1 0 0 0,-36 28 0 0 0,14-47 0 0 0,-18 30 0 0 0,0 9 0 0 0,0 10 0 0 0,-7-11 0 0 0,-22-29 0 0 0,30 39 0 0 0,-1 0 0 0 0,0 0 0 0 0,2 0 0 0 0,-2 0 0 0 0,-10-4 0 0 0,5 3 0 0 0,-10-14 0 0 0,5 4 0 0 0,-2-8 0 0 0,26-4 0 0 0,-11 24 0 0 0,1 1 0 0 0,-1-1 0 0 0,1 1 0 0 0,0 0 0 0 0,0-1 0 0 0,0 1 0 0 0,0 0 0 0 0,0 0 0 0 0,0 0 0 0 0,0 0 0 0 0,0 1 0 0 0,0-1 0 0 0,0 0 0 0 0,0 1 0 0 0,1 0 0 0 0,-1-1 0 0 0,0 1 0 0 0,0 0 0 0 0,1 0 0 0 0,-1 0 0 0 0,0 1 0 0 0,0-1 0 0 0,0 0 0 0 0,1 1 0 0 0,-1-1 0 0 0,0 1 0 0 0,0 0 0 0 0,0 0 0 0 0,0 0 0 0 0,0 0 0 0 0,0 0 0 0 0,0 0 0 0 0,0 1 0 0 0,-1-1 0 0 0,1 0 0 0 0,0 1 0 0 0,-1-1 0 0 0,1 1 0 0 0,-1 0 0 0 0,0 0 0 0 0,1 0 0 0 0,16 24 0 0 0,-16-21 0 0 0,1 1 0 0 0,0-2 0 0 0,1-1 0 0 0,1-3 0 0 0,-2-2 0 0 0,3 1 0 0 0,18-19 11 0 0,-24 20 42 0 0,8-17 267 0 0,1 6-248 0 0,-7 7-72 0 0,-1 0 0 0 0,2 1 0 0 0,-2-1 0 0 0,1-27 0 0 0,-2 25 0 0 0,-2 1 0 0 0,2 1 0 0 0,0 0 0 0 0,2 0 0 0 0,-2 1 0 0 0,2-1 0 0 0,-1 0 0 0 0,27-34 0 0 0,3 2-16 0 0,-9 18 32 0 0,-1-1-16 0 0,-19 16 0 0 0,19-14 0 0 0,-18 13 0 0 0,-1 0 0 0 0,10-15 0 0 0,5 2 0 0 0,-3-4 0 0 0,7-4 48 0 0,-19 21-62 0 0,-1 3-34 0 0,-1 1 65 0 0,0 0-38 0 0,0 0 42 0 0,1 1-53 0 0,7 1 21 0 0,0 0 11 0 0,-1 1 11 0 0,-6-2 21 0 0,13 6-53 0 0,-12-5 53 0 0,2 1-22 0 0,3 0-10 0 0,1-1 0 0 0,-2 2 0 0 0,1-2 0 0 0,0 2 0 0 0,-4 1 0 0 0,1-2-10 0 0,-3-2-17 0 0,-1-1 94 0 0,0 0 14 0 0,0 1-20 0 0,3 1-38 0 0,-1-1 20 0 0,2 1-33 0 0,1-2-10 0 0,30-29 0 0 0,-6 5 0 0 0,2 5 0 0 0,13-4 0 0 0,-26 8 0 0 0,-7-5 86 0 0,-2 7-9 0 0,3-12-37 0 0,-12 23-93 0 0,-13-9 167 0 0,-11 5-178 0 0,-14 6 128 0 0,5 7-74 0 0,32-7-33 0 0,-26 0 32 0 0,-2 3 11 0 0,-29 3-64 0 0,44-17 64 0 0,8-39 64 0 0,14-7-64 0 0,-7 41 0 0 0,1 13 0 0 0,2 1 0 0 0,-1 0 0 0 0,1-2 0 0 0,-1 2 0 0 0,-1 0 11 0 0,-2 1 21 0 0,13-10-75 0 0,3-9 43 0 0,-13 18 0 0 0,1 0 0 0 0,-1 1 0 0 0,1 0 0 0 0,8 2 64 0 0,-9 0-64 0 0,1 1 0 0 0,-1-2 0 0 0,1 0 0 0 0,8 1 0 0 0,-10-2 0 0 0,-1-2 0 0 0,1 1 0 0 0,0-1 0 0 0,0 2 11 0 0,1-16 42 0 0,0-1-53 0 0,-3-1 72 0 0,0 19 35 0 0,0 0 18 0 0,0 0 3 0 0,2-7-480 0 0,12-14 352 0 0,-11 17 0 0 0,1 2 0 0 0,-1 0 0 0 0,1-1 0 0 0,-2 2-10 0 0,-2 0-18 0 0,19-17 72 0 0,-18 17 29 0 0,15-17-32 0 0,39-36 287 0 0,-39 30-361 0 0,1 9 53 0 0,0 13-519 0 0,-14 5 482 0 0,-2-2-68 0 0,-1-1-13 0 0,0 0 2 0 0,1 0 16 0 0,2 3 82 0 0,-2-2 82 0 0,0 0 5 0 0,0 2-44 0 0,0-3-139 0 0,-1 1-14 0 0,-6 22 62 0 0,-7-7 322 0 0,-7 12-276 0 0,7 4 0 0 0,12-5 0 0 0,-3-8 0 0 0,4 4 0 0 0,0-17 0 0 0,1 1 0 0 0,-3 11 0 0 0,1-14 11 0 0,0-2 32 0 0,1 2-22 0 0,1-2 22 0 0,1 1-33 0 0,-1 3-10 0 0,0-2 11 0 0,0-2 32 0 0,2 2-11 0 0,-2-3 69 0 0,-1-1 0 0 0,0 0-5 0 0,27 13-317 0 0,-21-13 264 0 0,-1-2-33 0 0,0 1 5 0 0,16 0 125 0 0,-14-1-193 0 0,-2 0 39 0 0,2 1 14 0 0,0-1 0 0 0,-3 0 11 0 0,27-15 130 0 0,-26 13-141 0 0,0 0 0 0 0,0 1 0 0 0,17-24 14 0 0,6-10 196 0 0,-24 34-210 0 0,41-41 0 0 0,-21 29 0 0 0,10-12 128 0 0,-31 24-128 0 0,29-22 0 0 0,-30 21 0 0 0,15-23 0 0 0,-11 4 254 0 0,-10-19 100 0 0,9 20-300 0 0,-3-2-44 0 0,-9 13-10 0 0,11 2 0 0 0,4-24 0 0 0,7 15 0 0 0,-4 8 0 0 0,4-2 0 0 0,4 0 0 0 0,-14 8 0 0 0,-1 0 0 0 0,-1 0 0 0 0,1-1 0 0 0,1 0 0 0 0,-1 0 0 0 0,-5-1 0 0 0,0 0 0 0 0,-1 3 0 0 0,0-3 0 0 0,0 4 11 0 0,1 1 32 0 0,-1-2-22 0 0,1 2 34 0 0,1 1 18 0 0,0 0-16 0 0,0 0-95 0 0,-4-1 24 0 0,-2-1 90 0 0,7-10 755 0 0,7-9-1236 0 0,-6 8 823 0 0,-3 12-503 0 0,1 1-40 0 0,0 0-17 0 0,0-3 478 0 0,-1 0-312 0 0,0 0-24 0 0,-1 0-12 0 0,2 2-56 0 0,-13-32-140 0 0,7 3 80 0 0,9 3 128 0 0,3-5 0 0 0,-6 28 0 0 0,1 1 0 0 0,1 0 0 0 0,-2 0 0 0 0,3-1 0 0 0,-2-17 0 0 0,-14-21 346 0 0,12 42-453 0 0,-2-17-132 0 0,-17-19 239 0 0,2 13 395 0 0,15 21-374 0 0,-29 6-525 0 0,28-2 504 0 0,0 2 0 0 0,-13 17 178 0 0,-2 26-388 0 0,15-41 210 0 0,0-2 0 0 0,-1-3 0 0 0,3-1 3 0 0,1-1-1 0 0,-1 1 1 0 0,0 0-1 0 0,0-1 1 0 0,1 1-1 0 0,-1-1 1 0 0,0 1-1 0 0,0-1 1 0 0,1 0-1 0 0,-1 0 1 0 0,1 0-1 0 0,-1 0 1 0 0,1 0-1 0 0,-1 0 1 0 0,1 0-1 0 0,0 0 1 0 0,-1 0-1 0 0,1-1 1 0 0,0 1-1 0 0,0-1 1 0 0,0 1-1 0 0,0-1 1 0 0,0 1-1 0 0,0-1 1 0 0,0 0-1 0 0,1 1-2 0 0,-1 0-1 0 0,-17-35 1 0 0,26 4 360 0 0,-7 31-272 0 0,-1-4-360 0 0,0 1 172 0 0,2-2 80 0 0,22-22 444 0 0,-19 24-424 0 0,11-6 0 0 0,-9-3 0 0 0,-5 8 0 0 0,5-7 0 0 0,1 1 0 0 0,-3-12 0 0 0,-2-5 0 0 0,1 6 0 0 0,3-19 0 0 0,-2 24 0 0 0,-3-2 0 0 0,-4-27 0 0 0,-3 33 0 0 0,8-12 0 0 0,0 17 0 0 0,-2 6 0 0 0,0 0 0 0 0,0 1 0 0 0,0-1 0 0 0,0 1 0 0 0,1-1 0 0 0,-1 1 0 0 0,0 0 0 0 0,1 0 0 0 0,0 0 0 0 0,-1 0 0 0 0,1 0 0 0 0,-1 0 0 0 0,1 0 0 0 0,0 0 0 0 0,0 0 0 0 0,0 1 0 0 0,-1-1 0 0 0,1 1 0 0 0,2-1 0 0 0,-4 1 0 0 0,0 0 0 0 0,59-7 0 0 0,-26 4 0 0 0,-27 3 0 0 0,0 3 0 0 0,-1 0 0 0 0,-2 40-680 0 0,-13 1 424 0 0,10-39 256 0 0,-2 16 0 0 0,2-16 0 0 0,2 0 0 0 0,5 13 27 0 0,-7-17 118 0 0,0-1 79 0 0,1 1 28 0 0,3 2-38 0 0,4-1-172 0 0,-2 0-42 0 0,0 1 0 0 0,0-2 0 0 0,1 1 0 0 0,0-1 0 0 0,-2 1 0 0 0,0-1 0 0 0,1 0 0 0 0,0 1 0 0 0,-1 0 0 0 0,-1 2-17 0 0,29 2 66 0 0,-30-7-49 0 0,18-6 0 0 0,-18 7 0 0 0,1-1 0 0 0,-1 0 0 0 0,2-1 0 0 0,-1 2 0 0 0,-1 0 0 0 0,1 2 0 0 0,1-2 0 0 0,-2 2 0 0 0,1 0 0 0 0,-1 1 0 0 0,-9 41 0 0 0,4-40 0 0 0,0 2 0 0 0,0-1 0 0 0,2 1 0 0 0,0-2 0 0 0,0 0 0 0 0,0 0 0 0 0,0 1 0 0 0,0-1 0 0 0,2 0-18 0 0,-2-4-84 0 0,14 14-274 0 0,-14-13 515 0 0,0-1 18 0 0,1 1-23 0 0,1 2-108 0 0,0 0-26 0 0,1 0 0 0 0,1 0 0 0 0,1 0 0 0 0,-2 0 0 0 0,-2 33-36 0 0,-1-34 29 0 0,0 0 0 0 0,0 0-1 0 0,-1 0 1 0 0,1 0 0 0 0,-1 0 0 0 0,0 0-1 0 0,0 0 1 0 0,0 0 0 0 0,0-1 0 0 0,0 1-1 0 0,0 0 1 0 0,0 0 0 0 0,0-1-1 0 0,-1 1 1 0 0,1-1 0 0 0,0 1 0 0 0,-1-1-1 0 0,0 1 1 0 0,1-1 0 0 0,-1 0-1 0 0,0 0 1 0 0,1 0 0 0 0,-1 0 0 0 0,0 0-1 0 0,0 0 1 0 0,0-1 7 0 0,1 1-127 0 0,-13 13-1 0 0,11-12 128 0 0,-12 12 0 0 0,7-6 0 0 0,6-4 0 0 0,0 0 0 0 0,1 2 0 0 0,-1-1 0 0 0,2 1 0 0 0,0 1 0 0 0,2-1 0 0 0,-2 0 0 0 0,1 0 0 0 0,1-1 0 0 0,22-14 0 0 0,-20 7 0 0 0,18-15 0 0 0,-11 11 0 0 0,-8 2 0 0 0,-1 1 0 0 0,27-9 0 0 0,-15 1 0 0 0,3-3 0 0 0,-13 9 0 0 0,-1 1 0 0 0,1 0 0 0 0,-1 0 0 0 0,20-28 512 0 0,-15 15-512 0 0,-8 13 0 0 0,2 0 0 0 0,0 0 0 0 0,1-1 0 0 0,1 1 0 0 0,8-15 0 0 0,-10 15 0 0 0,-2 0 0 0 0,6-7 0 0 0,-2 7 0 0 0,19-11-144 0 0,-22 15 250 0 0,-1 0-162 0 0,10-7-330 0 0,-6 4 362 0 0,3 2 24 0 0,-1-1 0 0 0,0 1 0 0 0,20-7 0 0 0,-21 5 0 0 0,0 1 0 0 0,-1 2 0 0 0,0 2 26 0 0,13 12-92 0 0,-12 1 66 0 0,-4-9 0 0 0,1 45 0 0 0,-1-46 0 0 0,1-2 0 0 0,2-2 18 0 0,17 7 10 0 0,-21-8 45 0 0,0 0 42 0 0,1 0 11 0 0,20 0 2 0 0,10 4-128 0 0,-27-4 0 0 0,18-4 54 0 0,-17 4-44 0 0,9 8-10 0 0,7-9 0 0 0,-14-1 0 0 0,0 1 0 0 0,-1-1 0 0 0,0 0 0 0 0,1 2 0 0 0,0-2 0 0 0,1 2 0 0 0,1 0 0 0 0,22 10 0 0 0,-24-7 0 0 0,0 0 0 0 0,1 0 0 0 0,-1-1 0 0 0,0 1 0 0 0,0-2 0 0 0,0 1 0 0 0,0-2 0 0 0,0 0 0 0 0,0 1 0 0 0,-2 0 0 0 0,2 0 0 0 0,0-1 0 0 0,-2 0 0 0 0,0-1 0 0 0,16-1 0 0 0,5-9 0 0 0,-12 5 0 0 0,24 6 0 0 0,-35-1 0 0 0,13-2 0 0 0,-3-3 0 0 0,10 4 0 0 0,-7-5 0 0 0,-6-3 0 0 0,0 2 0 0 0,7-7 0 0 0,23-29 0 0 0,-45 23 0 0 0,5 18 0 0 0,0-11 0 0 0,3 10 0 0 0,24-22 0 0 0,-23 22 0 0 0,2 2 0 0 0,-1 0 0 0 0,0 2 0 0 0,2 0 0 0 0,-2 1-21 0 0,-3 0-82 0 0,-2-1-3 0 0,1 1 24 0 0,2 3 88 0 0,-2-3 96 0 0,-1-1 5 0 0,0 0-26 0 0,2 4-65 0 0,0 1-16 0 0,1 1 0 0 0,-1 17 0 0 0,-3-18 0 0 0,-2 1 0 0 0,2 0 0 0 0,1-1 0 0 0,0 0 0 0 0,0 0 0 0 0,-2-1 0 0 0,2 0 0 0 0,1 0 0 0 0,3 0 0 0 0,1-2 0 0 0,1-3 0 0 0,-1-1 0 0 0,0 0 0 0 0,-1 1 0 0 0,2 1 0 0 0,38-21 0 0 0,-20 9 0 0 0,12-2 0 0 0,-8-7 0 0 0,-18 9 0 0 0,9-24 0 0 0,-8 20 0 0 0,-8 11 0 0 0,11-15 254 0 0,9-29-244 0 0,-15 25-106 0 0,-3 16 107 0 0,-5 7 32 0 0,0-4-33 0 0,2 0-10 0 0,0 1 0 0 0,1-13 0 0 0,-3 14 0 0 0,5-26 0 0 0,-16 4-8 0 0,-5 19 8 0 0,2 2 0 0 0,-21 4 0 0 0,30 2 0 0 0,-31 6 0 0 0,31-8 0 0 0,-1 0 0 0 0,1-1 0 0 0,0 0 0 0 0,1-1 0 0 0,0 0 0 0 0,-1 0 0 0 0,1 0 0 0 0,-11-2 0 0 0,12 2 0 0 0,-30-24 128 0 0,7 16 8 0 0,-4 5-136 0 0,12 3 11 0 0,16 2-8 0 0,-1 0-1 0 0,1 1 0 0 0,0-2 0 0 0,-1 1 0 0 0,1 0 0 0 0,0 0 0 0 0,0-1 0 0 0,-1 1 0 0 0,1-1 1 0 0,0 0-1 0 0,0 0 0 0 0,0 0 0 0 0,-1 0 0 0 0,1 0 0 0 0,0 0 0 0 0,1 0 0 0 0,-1-1 0 0 0,0 1 1 0 0,0-1-1 0 0,0 1 0 0 0,1-1 0 0 0,-1 0 0 0 0,1 0 0 0 0,0 0 0 0 0,-1 0-2 0 0,-44-38 0 0 0,37 8 64 0 0,9 26-64 0 0,-1-20 0 0 0,11-3 64 0 0,-7-17 11 0 0,2 1 298 0 0,2 12-373 0 0,-5 7 0 0 0,-2 22 0 0 0,5-10 0 0 0,19-3 0 0 0,16 25 0 0 0,-28-2 0 0 0,28-4 0 0 0,-13-2 0 0 0,-21 0 0 0 0,-1-2 0 0 0,22-6 0 0 0,15-15 0 0 0,-16 6 54 0 0,9-15 31 0 0,-18 11 22 0 0,11-15-86 0 0,-6-3 602 0 0,-3 7-925 0 0,-12 19 593 0 0,-7 13-388 0 0,15-26 235 0 0,13-9-276 0 0,-13 2 224 0 0,-16 32-147 0 0,1 1-18 0 0,-2-16 266 0 0,-9-34-346 0 0,-23 36 250 0 0,-20 22-99 0 0,52-7 83 0 0,-2 2-61 0 0,-2-1-14 0 0,-15 7-261 0 0,20-9 350 0 0,1 0 2 0 0,-5-1-84 0 0,3-2 3 0 0,4 1-10 0 0,5-23-216 0 0,3-5 227 0 0,-10 13 117 0 0,0 13-75 0 0,-5-11 35 0 0,-9 11-102 0 0,-22 8-49 0 0,32-2 92 0 0,2-2-71 0 0,-1 0 39 0 0,2 0 46 0 0,-1-17-33 0 0,3 4-10 0 0,0 9 0 0 0,0 0 0 0 0,-1 0 0 0 0,0 0 0 0 0,0-1 0 0 0,-1 4 0 0 0,1 1 0 0 0,-1-1 0 0 0,0 0 0 0 0,1 0 0 0 0,-1 1 0 0 0,0-1 0 0 0,0 0 0 0 0,1 1 0 0 0,-1-1 0 0 0,0 1 0 0 0,0-1 0 0 0,0 1 0 0 0,0-1 0 0 0,0 1 0 0 0,0 0 0 0 0,0-1 0 0 0,0 1 0 0 0,1 0 0 0 0,-1 0 0 0 0,0 0 0 0 0,0 0 0 0 0,0-1 0 0 0,0 2 0 0 0,0-1 0 0 0,0 0 0 0 0,0 0 0 0 0,0 0 0 0 0,0 0 0 0 0,0 0 0 0 0,0 1 0 0 0,0-1 0 0 0,0 1 0 0 0,0-1 0 0 0,0 1 0 0 0,-4 0 0 0 0,-26 15 0 0 0,14-11 0 0 0,15-5 0 0 0,0-1 0 0 0,-6-5 0 0 0,-15 5 0 0 0,-43 19 0 0 0,18-2 0 0 0,44-12 0 0 0,-6 10 0 0 0,8-9 0 0 0,-1 11 0 0 0,3-11 0 0 0,3 1 0 0 0,0-1 0 0 0,-2 0 0 0 0,-1 0 0 0 0,-2-2 0 0 0,-15-7 0 0 0,6-6 0 0 0,-1-15 0 0 0,10 21 0 0 0,1 0 0 0 0,-2 0 0 0 0,-3 5 0 0 0,-56 23-240 0 0,33-14 240 0 0,-44 28 91 0 0,37-13 9 0 0,6-7-11 0 0,15-6-89 0 0,11-10 0 0 0,-3 19 0 0 0,-6 13-314 0 0,4-16 600 0 0,9-17-382 0 0,-21 35 206 0 0,-8-9-106 0 0,-5 3-295 0 0,10-10 334 0 0,22-18-86 0 0,-1 3 32 0 0,-1-1 11 0 0,-29 15 128 0 0,0-9-154 0 0,-14 21-44 0 0,-8 4 70 0 0,1-13 91 0 0,1 6-160 0 0,17-8 15 0 0,32-19 54 0 0,0 0 16 0 0,-11 4 192 0 0,11-2-208 0 0,-27 21-13 0 0,-31 7-198 0 0,41-12 211 0 0,4-4 0 0 0,14-13 0 0 0,-34 21 0 0 0,-7 0 312 0 0,9-10-624 0 0,5 8 502 0 0,30-20-290 0 0,-24 13 100 0 0,19-12-75 0 0,2 0 60 0 0,-1 0 15 0 0,1 1 0 0 0,-1 1 0 0 0,-1-1 19 0 0,4-2 70 0 0,1-1 2 0 0,0 0-23 0 0,-1 2-69 0 0,-12 18-141 0 0,6-8 250 0 0,-9 34-124 0 0,8-12 80 0 0,6-29-64 0 0,-7 6-12 0 0,8-10-53 0 0,1-1-28 0 0,0 0 46 0 0,0 0 124 0 0,0 0 14 0 0,1-1-23 0 0,6-28-143 0 0,0 6-53 0 0,-2-44 192 0 0,-8 52-64 0 0,1 11 0 0 0,-10-7-64 0 0,-5 0 75 0 0,16 9-22 0 0,0-1 11 0 0,-1-2 0 0 0,0 3 0 0 0,1-2 11 0 0,-3-32-22 0 0,2 31 11 0 0,4 2-10 0 0,34-36 172 0 0,-25 22-98 0 0,-8-12-64 0 0,-3 24-14 0 0,0-48-177 0 0,-5 28 191 0 0,-26-18-11 0 0,29 40 22 0 0,1-1 42 0 0,0 1 11 0 0,2 0-10 0 0,-1 0-54 0 0,-1 0-54 0 0,-9-9-63 0 0,4-2 106 0 0,-14-9 355 0 0,18 22-339 0 0,1 0-1 0 0,-1 0 1 0 0,1 0 0 0 0,0 0-1 0 0,-1 0 1 0 0,1 0-1 0 0,0 0 1 0 0,0 0-1 0 0,0-1 1 0 0,0 1 0 0 0,0 0-1 0 0,0-1 1 0 0,0 1-1 0 0,0-1 1 0 0,1 1-1 0 0,-1-1 1 0 0,0 1 0 0 0,1-1-1 0 0,-1 1 1 0 0,1-1-1 0 0,0 0 1 0 0,0 1-1 0 0,-1-1 1 0 0,1 0 0 0 0,0 1-1 0 0,0-1 1 0 0,1 0-1 0 0,-1 0-4 0 0,4-29 0 0 0,0 2 64 0 0,-1 12-64 0 0,0 12 0 0 0,-1 1 0 0 0,6-10 64 0 0,-5-6-64 0 0,1-5 0 0 0,-3 23 0 0 0,2-2 0 0 0,-1 0 0 0 0,1-11 0 0 0,1 4 0 0 0,-4 8 0 0 0,-3 5 0 0 0,0 1 0 0 0,-7 14 70 0 0,10-17-52 0 0,0 0 1 0 0,0 0 0 0 0,0 0 0 0 0,0-1-1 0 0,0 1 1 0 0,0 0 0 0 0,-1 0-1 0 0,1 0 1 0 0,0 0 0 0 0,0-1 0 0 0,0 1-1 0 0,0 0 1 0 0,0 0 0 0 0,0 0 0 0 0,0 0-1 0 0,0 0 1 0 0,0-1 0 0 0,0 1 0 0 0,-1 0-1 0 0,1 0 1 0 0,0 0 0 0 0,0 0 0 0 0,0 0-1 0 0,0 0 1 0 0,0 0 0 0 0,-1 0-1 0 0,1 0 1 0 0,0-1 0 0 0,0 1 0 0 0,0 0-1 0 0,0 0 1 0 0,-1 0 0 0 0,1 0 0 0 0,0 0-1 0 0,0 0 1 0 0,0 0 0 0 0,0 0 0 0 0,-1 0-1 0 0,1 0 1 0 0,0 0 0 0 0,0 0-1 0 0,0 0 1 0 0,0 0 0 0 0,-1 0 0 0 0,1 1-1 0 0,0-1 1 0 0,0 0 0 0 0,0 0 0 0 0,0 0-1 0 0,-1 0 1 0 0,1 0 0 0 0,0 0 0 0 0,0 0-1 0 0,0 0 1 0 0,0 1 0 0 0,0-1 0 0 0,0 0-1 0 0,-1 0-18 0 0,-1-6 474 0 0,-3-19 236 0 0,-4 11-555 0 0,9-2 62 0 0,7-32-153 0 0,-2 35-64 0 0,-4-25 0 0 0,0 34 0 0 0,2 1 0 0 0,11-7 0 0 0,3-9 0 0 0,8-7 0 0 0,-15 4 0 0 0,-8 12-69 0 0,3 0 122 0 0,-6-6-149 0 0,-8 0 230 0 0,5 4-124 0 0,-12-3-74 0 0,-13-22-16 0 0,11 25 88 0 0,17 11-8 0 0,-1-2 0 0 0,-10-15 0 0 0,7 11 0 0 0,3 3 0 0 0,1 0 0 0 0,1 2 0 0 0,-9-19 0 0 0,7 12 0 0 0,-18-14 0 0 0,11 19 0 0 0,-3 0-64 0 0,-9 4 0 0 0,19-1 64 0 0,-1 0 0 0 0,-28 10-64 0 0,29-8 64 0 0,0 1 0 0 0,-1-2 0 0 0,-16-8 0 0 0,3-1 0 0 0,0 8 0 0 0,3 5 0 0 0,-32 7-64 0 0,-17 13-16 0 0,57-22 80 0 0,-44 7-64 0 0,34-9 64 0 0,-8-2 0 0 0,1-3 0 0 0,-53-4-64 0 0,15 10-1008 0 0,-18 0 1072 0 0,33 13 22 0 0,9 19 740 0 0,33-28-762 0 0,4-1 0 0 0,1 0 0 0 0,1-1 0 0 0,1 0 0 0 0,1 0 0 0 0,-2 1 0 0 0,22 20 0 0 0,-8-6 0 0 0,-17-14 0 0 0,0 1 0 0 0,2-1 0 0 0,16 17 79 0 0,-4-14-30 0 0,-4-2-63 0 0,-8-4-45 0 0,0 1 44 0 0,4 2 15 0 0,11 19 0 0 0,-26 4 0 0 0,2-16 0 0 0,-1 4 0 0 0,-16 15 0 0 0,4 1 0 0 0,17-27 0 0 0,3 1 0 0 0,-2 1 0 0 0,0 0 0 0 0,0 11 0 0 0,3-11 0 0 0,-1 0 0 0 0,-2-1 0 0 0,1-1 0 0 0,0 2 0 0 0,2 17 0 0 0,4-13 0 0 0,-4-5 0 0 0,1 0 0 0 0,-2 1 0 0 0,0 0 0 0 0,0 0 0 0 0,-4 21 0 0 0,-4 16 0 0 0,6-39 0 0 0,0 18 0 0 0,1-13 10 0 0,-22 36 44 0 0,5-30-54 0 0,-26 36 0 0 0,27-30 0 0 0,-16 3 0 0 0,10-2 0 0 0,-3 7 0 0 0,-5 3 0 0 0,5-6 0 0 0,14-16 0 0 0,10-7 0 0 0,6 24 0 0 0,15 30-53 0 0,-16-28 106 0 0,11-5-53 0 0,-10 12 0 0 0,4-8 0 0 0,-1-2 0 0 0,-8-5 0 0 0,-1-12 0 0 0,3-5 0 0 0,0 2 0 0 0,0-1 0 0 0,-4 33 0 0 0,1-33 0 0 0,2 0 0 0 0,0-1 0 0 0,-8 24 0 0 0,-1 13 0 0 0,8-36 0 0 0,-2-1 0 0 0,-19 15 0 0 0,18-17 0 0 0,-25 3 64 0 0,-11-29 0 0 0,33-28-53 0 0,7 51 32 0 0,-1-3-33 0 0,0-1-10 0 0,0 2 0 0 0,-1-1 0 0 0,-1 0 0 0 0,-2 1 0 0 0,1 1 0 0 0,-24 0 0 0 0,-41 7 0 0 0,38-8 0 0 0,-26 14 0 0 0,2 10 0 0 0,8 2 0 0 0,-14-11 0 0 0,46-12 0 0 0,8-1 0 0 0,-30-14 0 0 0,34 13 0 0 0,-22-5 0 0 0,-1-11 0 0 0,21 15 0 0 0,-1 3 0 0 0,1 0 0 0 0,1 0 0 0 0,-1 1 0 0 0,1 0 0 0 0,0 0 0 0 0,-1 0 0 0 0,1 0 0 0 0,0 1 0 0 0,0-1 0 0 0,0 1 0 0 0,0 0 0 0 0,1 0 0 0 0,-1 1 0 0 0,0-1 0 0 0,1 1 0 0 0,-1 0 0 0 0,-41 32 0 0 0,30-13-64 0 0,8-9 64 0 0,3 13 8 0 0,-3-5-24 0 0,-2 14 16 0 0,12-5 0 0 0,7 2 0 0 0,-9-27 0 0 0,0 15 0 0 0,-4-9 0 0 0,1 23 0 0 0,-21-8 0 0 0,-2-6 0 0 0,-2 14 0 0 0,-8-9 0 0 0,19-13 0 0 0,9-5 0 0 0,3 1 0 0 0,0 2 0 0 0,0 14 0 0 0,-3-7 0 0 0,-9 6 0 0 0,20-12 0 0 0,7-1 0 0 0,-9-5 0 0 0,7 19 0 0 0,-5-21 0 0 0,15 18 0 0 0,-11-19 0 0 0,-8-2 0 0 0,1 0 0 0 0,-1 1 0 0 0,0-1 0 0 0,0 0 0 0 0,0 0 0 0 0,1 0 0 0 0,-1 0 0 0 0,0 1 0 0 0,0-1 0 0 0,1 0 0 0 0,-1 0 0 0 0,0 0 0 0 0,0 1 0 0 0,0-1 0 0 0,0 0 0 0 0,0 1 0 0 0,1-1 0 0 0,-1 0 0 0 0,0 0 0 0 0,0 1 0 0 0,0-1 0 0 0,0 0 0 0 0,0 0 0 0 0,0 1 0 0 0,0-1 0 0 0,0 0 0 0 0,0 1 0 0 0,0-1 0 0 0,0 0 0 0 0,0 0 0 0 0,0 1 0 0 0,0-1 0 0 0,0 0 0 0 0,0 1 0 0 0,-1-1 0 0 0,1 0 0 0 0,0 0 0 0 0,0 1 0 0 0,0-1 0 0 0,0 0 0 0 0,0 0 0 0 0,-1 1 0 0 0,1-1 0 0 0,0 0 0 0 0,0 0 0 0 0,-1 0 0 0 0,1 1 0 0 0,0-1 0 0 0,0 0 0 0 0,0 0 0 0 0,-1 0 0 0 0,1 0 0 0 0,0 0 0 0 0,-1 0 0 0 0,1 1 0 0 0,0-1 0 0 0,0 0 0 0 0,-1 0 0 0 0,1 0 0 0 0,0 0 0 0 0,-1 0 0 0 0,1 0 0 0 0,0 0 0 0 0,-4 3 0 0 0,1 1 0 0 0,4-1 0 0 0,0 3 0 0 0,2-1 0 0 0,-3-1 0 0 0,4 0 0 0 0,-5-2 0 0 0,-4 2 0 0 0,-9 16 0 0 0,13-16 0 0 0,2 0 0 0 0,-3 0 0 0 0,4 0 0 0 0,-8 3 0 0 0,-32 20 0 0 0,15-1 0 0 0,3-8 0 0 0,18-13 0 0 0,1-1 0 0 0,-1 0 0 0 0,0 0 0 0 0,-1 0 0 0 0,-10 16 0 0 0,7-4 0 0 0,3 5 0 0 0,-11 15 0 0 0,1-8 0 0 0,13-22 0 0 0,2 1 0 0 0,0-1 0 0 0,5 19 0 0 0,-2-8 0 0 0,-3-5 0 0 0,2 26 0 0 0,13 2 0 0 0,-16-25 0 0 0,0 11 0 0 0,2-16 0 0 0,9 6 11 0 0,-2 9 53 0 0,-14-6-11 0 0,8-1-53 0 0,15 15 75 0 0,-18-28-32 0 0,-1-1-33 0 0,3-2 1 0 0,-2 0 32 0 0,12 7 42 0 0,26-13 160 0 0,-23-5-245 0 0,-15 6 0 0 0,-4 0 0 0 0,8-1 0 0 0,1 4-14 0 0,-4 0-45 0 0,1 2 48 0 0,-10 0 7 0 0,3-2 4 0 0,3 1 0 0 0,6 2 0 0 0,-5 0 0 0 0,4 0 0 0 0,-6-1 0 0 0,-2 2 0 0 0,2 15 0 0 0,3 3 0 0 0,7-7 54 0 0,-6-4-44 0 0,-15 12-10 0 0,6-6 0 0 0,20 0 0 0 0,-9-3-10 0 0,-5-14-22 0 0,0 1 64 0 0,-1 0-22 0 0,-4 2-10 0 0,8-1 0 0 0,4-1 0 0 0,-2 0 0 0 0,-9 1 0 0 0,0 0 0 0 0,10 2 0 0 0,2-2 0 0 0,-4 2 0 0 0,4-2 0 0 0,1-2 0 0 0,12-8 54 0 0,11-9-44 0 0,-18 3-10 0 0,-7 3 0 0 0,-3-2 0 0 0,-3 10 11 0 0,3-1 32 0 0,1 1-33 0 0,-1-1-10 0 0,1 1 0 0 0,-1 1 0 0 0,-1-1 0 0 0,2 0 0 0 0,2 1-10 0 0,-4 3-33 0 0,1 4 32 0 0,14 20 11 0 0,-12-20 0 0 0,0 0 0 0 0,-1-2 0 0 0,1 0 0 0 0,-4-2 0 0 0,0 0 0 0 0,0 0 0 0 0,1 0 0 0 0,-1-1 0 0 0,0 1 0 0 0,1 0 0 0 0,-1 0 0 0 0,0-1 0 0 0,1 1 0 0 0,-1-1 0 0 0,1 1 0 0 0,-1-1 0 0 0,1 0 0 0 0,-1 1 0 0 0,1-1 0 0 0,-1 0 0 0 0,1 0 0 0 0,0 0 0 0 0,-1 0 0 0 0,1 0 0 0 0,-1-1 0 0 0,1 1 0 0 0,-1 0 0 0 0,1-1 0 0 0,-1 1 0 0 0,1-1 0 0 0,-1 1 0 0 0,0-1 0 0 0,1 0 0 0 0,-1 0 0 0 0,0 0 0 0 0,1 0 0 0 0,-1 0 0 0 0,32-20 0 0 0,-12 15 0 0 0,8 10 0 0 0,-25-3 0 0 0,-1 2 0 0 0,7 0 0 0 0,17-3 0 0 0,-17-1 0 0 0,-7-1 0 0 0,-7 0 11 0 0,16-2 42 0 0,-4 5-53 0 0,28 2-64 0 0,-35-3 11 0 0,4 2 53 0 0,-3-1 43 0 0,4 0-33 0 0,1 2-10 0 0,-1-2 11 0 0,-4 0 32 0 0,6-2 196 0 0,-1 0-3164 0 0,-7 1 989 0 0</inkml:trace>
  <inkml:trace contextRef="#ctx0" brushRef="#br0" timeOffset="46522.893">703 2498 2304 0 0,'0'0'317'0'0,"0"0"494"0"0,0 0 217 0 0,0 0 41 0 0,0 0-98 0 0,0 0-453 0 0,0 0-196 0 0,0 0-40 0 0,0 0-22 0 0,0 0-58 0 0,-13 20 2746 0 0,12-19-2652 0 0,1-1 0 0 0,0 0-7 0 0,27 19 1799 0 0,-26-19-1937 0 0,-1 0 1 0 0,23 11 693 0 0,-4-6-426 0 0,-18-4-327 0 0,9 11 1331 0 0,-8-8-1348 0 0,-2-4-7 0 0,0 0 9 0 0,9 5 191 0 0,-4-1-245 0 0,-5 0 30 0 0,5 14 290 0 0,24-10 170 0 0,-25-8-513 0 0,31-10 395 0 0,-34 9-342 0 0,0 1 1 0 0,2-2-32 0 0,-3 2 38 0 0,0 0 12 0 0,0 0 0 0 0,0 0 2 0 0,0 0 4 0 0,1 1-11 0 0,2 1-30 0 0,-2-1 81 0 0,-1-1 12 0 0,0 0-2 0 0,2 6-396 0 0,-2-2 248 0 0,0 1 20 0 0,-2 13 462 0 0,2-17-381 0 0,0 0-8 0 0,-2 3-29 0 0,-8 10-112 0 0,-8 3 484 0 0,22 3-362 0 0,-11 23 423 0 0,5-40-452 0 0,4 13 99 0 0,-9 9 186 0 0,7-25-229 0 0,-11 21 428 0 0,-16 11-246 0 0,24-28-210 0 0,2 0 14 0 0,0-3-3 0 0,-9 11 24 0 0,7-8-45 0 0,-1-3-33 0 0,-7-6 420 0 0,-17-12-292 0 0,22-10-138 0 0,20-43 64 0 0,-4 13 38 0 0,-10 35-86 0 0,-14-13-6 0 0,9 25-10 0 0,2 8 0 0 0,-13 0 0 0 0,2-1 0 0 0,-71 28 22 0 0,84-24 84 0 0,-1 3 198 0 0,2-4-417 0 0,0 0-14 0 0,0 0 33 0 0,-17 5 103 0 0,17 2-79 0 0,9 13 41 0 0,-9-16 29 0 0,-7 11 0 0 0,1-2 0 0 0,-1 9 360 0 0,18 8-1062 0 0,-14-13 975 0 0,8 7-116 0 0,-25 7 181 0 0,13-10-613 0 0,3-5 660 0 0,1-1-625 0 0,3-14 167 0 0,2 3 58 0 0,-4-1 26 0 0,-22-2 341 0 0,31-20-104 0 0,-3-2-195 0 0,-8-5 11 0 0,-8-1 0 0 0,14-23-64 0 0,11 22 0 0 0,-9 5 0 0 0,-5 14 0 0 0,-14-22 0 0 0,12 29 11 0 0,2 1 42 0 0,-36-20 11 0 0,36 20-64 0 0,0 0 0 0 0,-1 0 0 0 0,1 1 0 0 0,0-1 0 0 0,-1 0 0 0 0,1 1 0 0 0,0-1 0 0 0,-1 1 0 0 0,1 0 0 0 0,-1-1 0 0 0,1 1 0 0 0,-1 0 0 0 0,1 0 0 0 0,-1 0 0 0 0,1 0 0 0 0,-1 0 0 0 0,1 0 0 0 0,-1 1 0 0 0,1-1 0 0 0,0 0 0 0 0,-1 1 0 0 0,1-1 0 0 0,-1 1 0 0 0,1 0 0 0 0,0-1 0 0 0,-1 1 0 0 0,-4 1-7 0 0,3-2 5 0 0,1 0-1 0 0,0 1 0 0 0,0-1 0 0 0,0 1 1 0 0,0-1-1 0 0,0 1 0 0 0,0 0 1 0 0,0-1-1 0 0,0 1 0 0 0,0 0 0 0 0,0 0 1 0 0,0 1-1 0 0,1-1 0 0 0,-1 0 1 0 0,0 1-1 0 0,1-1 0 0 0,-1 1 0 0 0,1-1 1 0 0,0 1-1 0 0,-1 0 0 0 0,0 1 3 0 0,-24 30 0 0 0,-7 4 0 0 0,21-17 0 0 0,-5-3 0 0 0,-13 2 0 0 0,12-14 0 0 0,15-3 0 0 0,0 14 0 0 0,-30 8 0 0 0,32-23 0 0 0,0-1 0 0 0,1 1 0 0 0,-1 0 0 0 0,0 0 0 0 0,0 0 0 0 0,1 0 0 0 0,-1 0 0 0 0,1 0 0 0 0,-1 0 0 0 0,1 0 0 0 0,0 0 0 0 0,-1 0 0 0 0,1 0 0 0 0,0 1 0 0 0,0-1 0 0 0,0 0 0 0 0,-1 0 0 0 0,1 0 0 0 0,0 0 0 0 0,1 0 0 0 0,-1 0 0 0 0,0 1 0 0 0,0-1 0 0 0,0 0 0 0 0,1 0 0 0 0,-1 0 0 0 0,1 0 0 0 0,-4 12 0 0 0,3 4 0 0 0,-8 4-72 0 0,-16 7 72 0 0,20-22 0 0 0,-4 23 0 0 0,-5-6 0 0 0,-9 0 87 0 0,4 3 58 0 0,12-15-145 0 0,5-5 0 0 0,-1-2 0 0 0,-14 17 0 0 0,-8 22 0 0 0,5-15-88 0 0,6-13 88 0 0,7 2-10 0 0,5-16-33 0 0,1 5 32 0 0,0 19 11 0 0,2 3 0 0 0,-2-22 0 0 0,3-1 0 0 0,19 17 0 0 0,-8-13 0 0 0,18-16 64 0 0,-1-10 0 0 0,-18 5-64 0 0,11-20 64 0 0,-19 26-64 0 0,28-7 0 0 0,-29 11 0 0 0,-2 0 0 0 0,-2-2 0 0 0,0 3 0 0 0,1 0 0 0 0,-1 0 0 0 0,1 0 0 0 0,-1 0 0 0 0,1 0 0 0 0,0 0 0 0 0,0 0 0 0 0,-1 0 0 0 0,1 1 0 0 0,0-1 0 0 0,0 0 0 0 0,0 0 0 0 0,0 1 0 0 0,0-1 0 0 0,0 0 0 0 0,0 1 0 0 0,0-1 0 0 0,0 1 0 0 0,0-1 0 0 0,0 1 0 0 0,1 0 0 0 0,-1-1 0 0 0,0 1 0 0 0,0 0 0 0 0,0 0 0 0 0,1 0 0 0 0,-1 0 0 0 0,0 0 0 0 0,0 0 0 0 0,0 0 0 0 0,-1 0 0 0 0,0 0 0 0 0,0 0 0 0 0,0-1 0 0 0,0 1 0 0 0,0 0 0 0 0,-1 0 0 0 0,1 0 0 0 0,0-1 0 0 0,0 1 0 0 0,0 0 0 0 0,0 0 0 0 0,0-1 0 0 0,0 1 0 0 0,0 0 0 0 0,0 0 0 0 0,0-1 0 0 0,0 1 0 0 0,0 0 0 0 0,0 0 0 0 0,0 0 0 0 0,0-1 0 0 0,0 1 0 0 0,0 0 0 0 0,0 0 0 0 0,0-1 0 0 0,0 1 0 0 0,1 0 0 0 0,-1 0 0 0 0,5 0 0 0 0,0 1 0 0 0,-11 9 0 0 0,-4-2 0 0 0,2 7 0 0 0,4 9 0 0 0,6-20 6 0 0,-7 5 47 0 0,-2-2-48 0 0,10 20-5 0 0,17-7-10 0 0,-20-18-33 0 0,-7 10 32 0 0,9-10 11 0 0,25 11 64 0 0,-20-12-64 0 0,29 0 128 0 0,-17-1-117 0 0,-16 0 32 0 0,1 4-33 0 0,2 1-10 0 0,-2 0 0 0 0,2-2 0 0 0,0 1 0 0 0,-2 0 0 0 0,-2 0 0 0 0,0 1 0 0 0,1-1 0 0 0,18 18 11 0 0,-20-20 32 0 0,0 1-33 0 0,-4 10-10 0 0,9 12 0 0 0,1-12 0 0 0,-7-9 0 0 0,0 1 0 0 0,-4 26 128 0 0,3-25-128 0 0,-11 5 54 0 0,1 7-44 0 0,8-15-2 0 0,1-1 0 0 0,-1 0 0 0 0,0-1 0 0 0,0 1 0 0 0,0 0 0 0 0,0-1 0 0 0,0 1 0 0 0,0-1 0 0 0,0 0 0 0 0,-1 0 0 0 0,1-1 0 0 0,0 1 0 0 0,-1 0 0 0 0,1-1 0 0 0,0 0 0 0 0,-3 0-8 0 0,-20 2 11 0 0,14-2 42 0 0,6 2-53 0 0,3 4 0 0 0,15 30 0 0 0,-17-8 0 0 0,-5-7 0 0 0,8 6 0 0 0,4-2 0 0 0,-1-21 0 0 0,-3-1 0 0 0,-3 11 0 0 0,1-5 54 0 0,0-5-44 0 0,-12 17-10 0 0,15-17 0 0 0,-5 10 75 0 0,22 2-22 0 0,-1-2-53 0 0,27-13 64 0 0,-24-7 11 0 0,7-8-22 0 0,10-15-53 0 0,-30 25 11 0 0,-2 3 32 0 0,-1 4-33 0 0,-1 2-10 0 0,0 20 0 0 0,-7-3 0 0 0,8-17 0 0 0,-1-1 11 0 0,0-3 42 0 0,1 4 1 0 0,1 0-44 0 0,-1-1-10 0 0,2 0 0 0 0,-1 0 0 0 0,0 1 0 0 0,20 12 0 0 0,-4-7 83 0 0,-15-7-30 0 0,-3-1 1 0 0,5 23 20 0 0,-8-10-10 0 0,-14 15 0 0 0,16-25-64 0 0,0 18 0 0 0,-7-2 75 0 0,9-13-11 0 0,10 14-11 0 0,-4-9-41 0 0,0-6 60 0 0,-7-6-8 0 0,-1-1 28 0 0,0 1-1 0 0,0 2-16 0 0,0-2 10 0 0,0-1-14 0 0,0 0-89 0 0,0 0-371 0 0,0 0-178 0 0,0 0-1089 0 0,0 0-4422 0 0,0 0-1895 0 0</inkml:trace>
  <inkml:trace contextRef="#ctx0" brushRef="#br0" timeOffset="47624.996">1 3918 3280 0 0,'0'0'149'0'0,"4"-2"22"0"0,18-6 10205 0 0,-22 7-9992 0 0,0 1-16 0 0,0 0-70 0 0,0 0-36 0 0,0 0-6 0 0,4-19 677 0 0,-16-8 340 0 0,10 18-613 0 0,0-3-404 0 0,1 11-213 0 0,0 0-22 0 0,1 1 34 0 0,0 0 17 0 0,0 0 6 0 0,0 0 0 0 0,0 0-12 0 0,0 0-12 0 0,0 4-44 0 0,1 1-22 0 0,0-4-885 0 0,0 0-3529 0 0,3 2-1510 0 0</inkml:trace>
  <inkml:trace contextRef="#ctx0" brushRef="#br0" timeOffset="48726.948">91 3660 3680 0 0,'-16'1'7316'0'0,"2"0"-3747"0"0,13-1-3462 0 0,1 0-3 0 0,-9 0 53 0 0,30-24-82 0 0,-19 21-65 0 0,-2 3 48 0 0,0 0 23 0 0,0 0-6 0 0,0 0 1 0 0,-5 18 488 0 0,4-15-534 0 0,-1 0 1 0 0,0 0-1 0 0,0 0 1 0 0,0 0-1 0 0,0 0 1 0 0,-1 0-1 0 0,1-1 1 0 0,-1 0-1 0 0,1 1 1 0 0,-1-1-1 0 0,0 0 1 0 0,0 0-1 0 0,0 0 1 0 0,0-1-1 0 0,0 1 1 0 0,-1-1-31 0 0,4-1 12 0 0,0 0 1 0 0,1-1-1 0 0,-1 1 1 0 0,0 0 0 0 0,0-1-1 0 0,0 1 1 0 0,0 0 0 0 0,0-1-1 0 0,0 1 1 0 0,0 0-1 0 0,0-1 1 0 0,0 1 0 0 0,0 0-1 0 0,-1 0 1 0 0,1-1 0 0 0,0 1-1 0 0,0 0 1 0 0,0-1-1 0 0,0 1 1 0 0,0 0 0 0 0,0 0-1 0 0,-1-1 1 0 0,1 1 0 0 0,0 0-1 0 0,0 0 1 0 0,0-1-1 0 0,-1 1 1 0 0,1 0 0 0 0,0 0-1 0 0,0 0 1 0 0,-1-1 0 0 0,1 1-1 0 0,0 0 1 0 0,-1 0 0 0 0,1 0-1 0 0,0 0 1 0 0,0 0-1 0 0,-1 0 1 0 0,1-1 0 0 0,0 1-1 0 0,-1 0 1 0 0,1 0 0 0 0,0 0-1 0 0,-1 0 1 0 0,1 0-1 0 0,0 0 1 0 0,-1 0 0 0 0,1 0-1 0 0,0 1 1 0 0,0-1 0 0 0,-1 0-1 0 0,1 0 1 0 0,0 0-1 0 0,-1 0 1 0 0,1 0 0 0 0,0 0-1 0 0,0 1 1 0 0,-1-1-13 0 0,21-31 124 0 0,-16 25-117 0 0,10-11 13 0 0,-14 17 82 0 0,0 0 24 0 0,0 0 2 0 0,0 0 16 0 0,0 0 70 0 0,0 0 36 0 0,0 0 6 0 0,0 0-21 0 0,0 0-88 0 0,0 0-34 0 0,0 0-8 0 0,0 0-3 0 0,-15 15-1041 0 0,15-15 304 0 0</inkml:trace>
  <inkml:trace contextRef="#ctx0" brushRef="#br0" timeOffset="49184.98">1023 3757 2304 0 0,'0'0'96'0'0,"0"0"32"0"0,0 0-128 0 0,-2 0 0 0 0</inkml:trace>
  <inkml:trace contextRef="#ctx0" brushRef="#br0" timeOffset="50062.107">959 3738 6992 0 0,'0'0'322'0'0,"0"0"-7"0"0,0 0-134 0 0,0 0 197 0 0,0 0 108 0 0,0 0 24 0 0,0 0-58 0 0,0 0-252 0 0,0 0-111 0 0,0 0-22 0 0,0 0 1 0 0,0 0 16 0 0,0 0 4 0 0,0 0 0 0 0,0 0-2 0 0,0 0-4 0 0,-2-9 1782 0 0,-29 4 1670 0 0,31 5-3619 0 0,0 0-12 0 0,-5-7 91 0 0,3 4 60 0 0,3 2-22 0 0,-1 0-19 0 0,0 1 0 0 0,0-1-1 0 0,0 1 1 0 0,0-1 0 0 0,0 1 0 0 0,0-1 0 0 0,0 1 0 0 0,1-1 0 0 0,-1 0-1 0 0,0 1 1 0 0,0-1 0 0 0,0 1 0 0 0,0-1 0 0 0,1 1 0 0 0,-1-1-1 0 0,0 1 1 0 0,1-1 0 0 0,-1 1 0 0 0,0-1 0 0 0,1 1 0 0 0,-1 0-1 0 0,1-1 1 0 0,-1 1 0 0 0,0 0 0 0 0,1-1 0 0 0,-1 1 0 0 0,1 0-1 0 0,-1-1 1 0 0,1 1 0 0 0,-1 0 0 0 0,1 0 0 0 0,-1-1 0 0 0,1 1-1 0 0,-1 0 1 0 0,1 0 0 0 0,0 0 0 0 0,-1 0 0 0 0,1 0 0 0 0,-1 0-1 0 0,1 0 1 0 0,-1 0 0 0 0,1 0 0 0 0,0 0 0 0 0,-1 0-13 0 0,21 2 140 0 0,-23 13 170 0 0,-1-9-274 0 0,1-1 0 0 0,-1 0 0 0 0,-1 0 0 0 0,1 0 0 0 0,-1-1 0 0 0,0 1 0 0 0,0-1 0 0 0,0 1 0 0 0,0-1 0 0 0,-1-1 0 0 0,1 1 0 0 0,-1-1-36 0 0,4-2 86 0 0,1-1 36 0 0,-8-4 998 0 0,9-5-1077 0 0,22-20 74 0 0,-18 27-117 0 0,-3 0-122 0 0,-2 1-508 0 0,0 1-186 0 0</inkml:trace>
  <inkml:trace contextRef="#ctx0" brushRef="#br0" timeOffset="52400.874">1435 3027 3680 0 0,'0'0'328'0'0</inkml:trace>
  <inkml:trace contextRef="#ctx0" brushRef="#br0" timeOffset="53603.536">1429 3021 5064 0 0,'0'0'389'0'0,"-7"5"3297"0"0,1 1 3292 0 0,38-2-6008 0 0,13-17-970 0 0,-45 13 60 0 0,0 0 16 0 0,12-25 1204 0 0,-10 10-1280 0 0,13-17 0 0 0,-13 3 64 0 0,-2 21 55 0 0,0 8-111 0 0,1-1-1 0 0,-1 0 0 0 0,0 1 0 0 0,0-1 0 0 0,0 0 0 0 0,0 0 0 0 0,0 1 0 0 0,0-1 0 0 0,-1 0 1 0 0,1 1-1 0 0,0-1 0 0 0,0 0 0 0 0,0 1 0 0 0,-1-1 0 0 0,1 0 0 0 0,0 1 0 0 0,-1-1 0 0 0,1 1 1 0 0,-1-1-1 0 0,1 0 0 0 0,0 1 0 0 0,-1-1 0 0 0,1 1 0 0 0,-1-1 0 0 0,1 1 0 0 0,-1 0 1 0 0,0-1-1 0 0,1 1 0 0 0,-1-1 0 0 0,1 1 0 0 0,-1 0 0 0 0,0 0 0 0 0,1-1 0 0 0,-1 1 0 0 0,0 0 1 0 0,0 0-1 0 0,1 0 0 0 0,-1 0 0 0 0,0 0 0 0 0,1 0 0 0 0,-1 0-7 0 0,-2-1 43 0 0,-1 1-22 0 0,3 0 22 0 0,-22 1 42 0 0,20-1-42 0 0,-1 1-22 0 0,3 0 22 0 0,-2-1-22 0 0,2 0 22 0 0,-2 2-33 0 0,-1 0-10 0 0,-32 44 194 0 0,34-12 12 0 0,2-9-152 0 0,-2-18 224 0 0,9 14 1590 0 0,-3-18-1868 0 0,1-2 0 0 0,0-1 0 0 0,-1 2-12 0 0,18 7-2340 0 0,-17-8-4707 0 0</inkml:trace>
  <inkml:trace contextRef="#ctx0" brushRef="#br0" timeOffset="62041.385">3033 1713 7280 0 0,'0'0'332'0'0,"0"0"-4"0"0,0 0-195 0 0,0 0-46 0 0,0 0 1 0 0,0 0 0 0 0,0 0-27 0 0,1 0-94 0 0,22-27 4037 0 0,-23 27-3671 0 0,0 0-144 0 0,0 0-58 0 0,21-19 176 0 0,-20 18-221 0 0,-1 1 46 0 0,0 0 18 0 0,0 0-8 0 0,0 0-39 0 0,0 0-20 0 0,0 0-3 0 0,0 0-3 0 0,0 0-5 0 0,0 0 13 0 0,0 0-15 0 0,0 0 8 0 0,0 0 61 0 0,0 0 21 0 0,0 0 7 0 0,0 0 5 0 0,0 0 17 0 0,0 0 10 0 0,0 0 1 0 0,0 1-34 0 0,0 2-144 0 0,0 10-70 0 0,0-12 96 0 0,2 2-20 0 0,-2-3 52 0 0,0 0-15 0 0,0 0-96 0 0,0 0 75 0 0,0 0 23 0 0,0 0 4 0 0,0 1-11 0 0,0 2-38 0 0,0-2 32 0 0,0-1 10 0 0,0 0 1 0 0,0 0 4 0 0,0 0-4 0 0,0 0-1 0 0,0 0-10 0 0,-21 19 120 0 0,-7-2 862 0 0,25-14-1024 0 0,3-2 47 0 0,1-2-4 0 0,2-2-45 0 0,2 1-10 0 0,-1 0 11 0 0,13-12 512 0 0,-16 13-611 0 0,-1 1-152 0 0,0 0-47 0 0,0 0-8 0 0,-3 5-1378 0 0,3-4 163 0 0</inkml:trace>
  <inkml:trace contextRef="#ctx0" brushRef="#br0" timeOffset="67101.551">3285 2021 1376 0 0,'0'0'211'0'0,"0"0"347"0"0,0 0 156 0 0,0 0 28 0 0,0 0-54 0 0,0 0-262 0 0,0 0-118 0 0,0 0-20 0 0,0 0-9 0 0,0 0-5 0 0,0 0-2 0 0,0 0 0 0 0,0 0-6 0 0,0 0-22 0 0,0 0-10 0 0,0 0-2 0 0,0 0-10 0 0,0 0-39 0 0,0 0-20 0 0,0 0-3 0 0,0 0 13 0 0,0 0 56 0 0,0 0 25 0 0,0 0 2 0 0,0 0 4 0 0,0 0 17 0 0,0 0 10 0 0,0 0 1 0 0,0 0 2 0 0,0 0 13 0 0,0 0 8 0 0,0 0 1 0 0,0 0-6 0 0,0 0-22 0 0,0 0-10 0 0,0 0-2 0 0,0 0-20 0 0,0 0-84 0 0,0 0-38 0 0,0 0-8 0 0,-3-2 251 0 0,0 0-352 0 0,2 2 33 0 0,1 0 10 0 0,0 0 10 0 0,0 0 44 0 0,0 0 11 0 0,0 0 6 0 0,0 0 10 0 0,-10-11 1052 0 0,-15 5-895 0 0,25 5-216 0 0,-1-2-27 0 0,0 1-38 0 0,-13-14 107 0 0,13 14-85 0 0,1-2-32 0 0,0 0-11 0 0,0 3 10 0 0,0 0 33 0 0,-2-3-32 0 0,4 0-11 0 0,26-20-83 0 0,-25 21 40 0 0,1 0 33 0 0,-1 2 10 0 0,-1 4 10 0 0,-1-2 33 0 0,0 3-43 0 0,-1-2-43 0 0,0 1 22 0 0,0-1-22 0 0,1 3 33 0 0,0 0 10 0 0,0 0 0 0 0,0 0 0 0 0,2 1 0 0 0,0-2 0 0 0,2-1 0 0 0,-2 0 0 0 0,0 0 12 0 0,-2-3 49 0 0,0 0-10 0 0,2 2-86 0 0,-2-2 63 0 0,1 3-7 0 0,-2-1 33 0 0,-14 17 74 0 0,9-15-128 0 0,3-1 10 0 0,1-2 33 0 0,-2 1-22 0 0,2-2 35 0 0,1 0 23 0 0,0 0 7 0 0,0 0 2 0 0,0 0-4 0 0,0 0-10 0 0,0 0 11 0 0,0 0-1162 0 0,0 0-4592 0 0</inkml:trace>
  <inkml:trace contextRef="#ctx0" brushRef="#br0" timeOffset="72343.687">2882 2606 5040 0 0,'0'0'231'0'0,"-2"0"-18"0"0,-3 4-169 0 0,2-1-56 0 0,3-3-47 0 0,0 0 21 0 0,0 0 104 0 0,0 0 15 0 0,0 0 57 0 0,0 0 267 0 0,0 0 119 0 0,0 0 20 0 0,0 0 13 0 0,0 0 30 0 0,0 0 12 0 0,0 0 1 0 0,0 0-52 0 0,0 0-218 0 0,0 0-90 0 0,0 0-16 0 0,0 0-20 0 0,0 0-56 0 0,0 0-20 0 0,0 0-6 0 0,0 0-6 0 0,12 9 608 0 0,16-15 1080 0 0,-8 6-1504 0 0,8-5-20 0 0,45 0 2615 0 0,-41 2-2255 0 0,20-16-372 0 0,-29 10-245 0 0,-9-1 94 0 0,5-2-117 0 0,11-11 830 0 0,5-3-636 0 0,-12 1 132 0 0,-23 24-241 0 0,1 1-26 0 0,27-21-49 0 0,5-16 198 0 0,-21 26-64 0 0,2-2-144 0 0,-9 9 0 0 0,-2 1 0 0 0,1 0 0 0 0,0 0 0 0 0,23-25 0 0 0,-20 18 11 0 0,-7 8 32 0 0,0-1-33 0 0,0-2-10 0 0,-2 1 0 0 0,9-17 0 0 0,-5 19 0 0 0,-2-2 0 0 0,17-15 0 0 0,12-13 0 0 0,11-27 0 0 0,-42 38 0 0 0,1 17 11 0 0,1-1 32 0 0,0 1-33 0 0,-2 0-10 0 0,-22-25 64 0 0,19 26-64 0 0,1 2 11 0 0,3 0 32 0 0,-1 1-33 0 0,-2 0-10 0 0,1 0 0 0 0,-28 6 0 0 0,14 3 0 0 0,-15 17 0 0 0,29-25 0 0 0,1 0 0 0 0,-1 0 0 0 0,-1 1 0 0 0,1-1 11 0 0,3-2 32 0 0,-26-15 95 0 0,11 3-138 0 0,12 13 12 0 0,-38 13 128 0 0,21-2-140 0 0,-34 16 0 0 0,50-25 0 0 0,-8 8 0 0 0,9-7 0 0 0,1 1 0 0 0,-2 0 0 0 0,1-1 0 0 0,-1 2 0 0 0,2 0 0 0 0,0 1 0 0 0,1-2 0 0 0,0 1 0 0 0,-1-2 0 0 0,-2 2 0 0 0,-9 18 0 0 0,11-18 0 0 0,1-2 0 0 0,0 2 0 0 0,-2-1 0 0 0,1 0 0 0 0,0 1 0 0 0,2-2 0 0 0,0 2 0 0 0,-1-1 0 0 0,-1 2 0 0 0,0-1 0 0 0,1-1 0 0 0,0 0 0 0 0,2 1 0 0 0,14 24 0 0 0,-12-25 0 0 0,0-1 0 0 0,-2 2 0 0 0,1-1 0 0 0,-1 1 0 0 0,1 1 0 0 0,4 5 0 0 0,-6-5 0 0 0,-1 1 0 0 0,0-2 0 0 0,0 0 0 0 0,-11 24 0 0 0,11-24 0 0 0,-2 18 0 0 0,-10-2 64 0 0,10-17-64 0 0,-13-2 11 0 0,13-4 32 0 0,1 0-33 0 0,-1 0-10 0 0,-1-2 0 0 0,1 2 0 0 0,1-1 0 0 0,-19 4 0 0 0,7 11 0 0 0,4 0 0 0 0,7-9 0 0 0,-13 10 0 0 0,0 4 0 0 0,-4 0 0 0 0,4-7 0 0 0,3-2 0 0 0,-27 9 0 0 0,6-2-22 0 0,33-15-92 0 0,1 0-22 0 0,0 0 0 0 0,0 0-220 0 0,0 0-924 0 0,0 0-396 0 0</inkml:trace>
  <inkml:trace contextRef="#ctx0" brushRef="#br0" timeOffset="73545.889">2794 2392 7688 0 0,'0'0'349'0'0,"0"0"-2"0"0,2 0-183 0 0,-2 0 61 0 0,0 0 51 0 0,0 0 11 0 0,0 0-5 0 0,0 0-20 0 0,0 0-6 0 0,0 0 0 0 0,17-2 1816 0 0,10-21 1350 0 0,-16 8-3260 0 0,10-12-109 0 0,-21 8 920 0 0,0 19-914 0 0,0 0 29 0 0,-5-7 352 0 0,1 6-430 0 0,-1 1-10 0 0,2 0 11 0 0,-21 8 214 0 0,11 2-165 0 0,12-9-102 0 0,-1 3 28 0 0,2 1 14 0 0,0 17 91 0 0,16 7 362 0 0,-13-7-78 0 0,-3-14-5155 0 0,0-8-1262 0 0</inkml:trace>
  <inkml:trace contextRef="#ctx0" brushRef="#br0" timeOffset="76789.56">2965 2217 3680 0 0,'0'0'284'0'0,"0"0"-164"0"0,0 0 7 0 0,0 0 22 0 0,0 0 3 0 0,0 0 45 0 0,0 0 191 0 0,0 0 85 0 0,0 0 21 0 0,0 0 10 0 0,0 0 34 0 0,0 0 20 0 0,0 0 2 0 0,-15 5 2262 0 0,-3 12-2015 0 0,17-14-796 0 0,-1 1 2 0 0,2-3 51 0 0,0-1 9 0 0,0 0 22 0 0,0 0-6 0 0,0 0-7 0 0,0 0 2 0 0,2 6 1918 0 0,-1-6-1904 0 0,0 0-2 0 0,3 0-2 0 0,31-9 236 0 0,-7-3 310 0 0,-27 12-576 0 0,0 0-11 0 0,1 0-32 0 0,0 0 22 0 0,1 0-16 0 0,-2 0 50 0 0,-1 0 4 0 0,0 0-7 0 0,0 0 12 0 0,0 0 61 0 0,20-4 897 0 0,14-21-618 0 0,-25 13-426 0 0,20-6 8 0 0,-24 19-8 0 0,-2 0 0 0 0,24 5 0 0 0,-23-5 0 0 0,9 5 11 0 0,-8-23 170 0 0,-4 15-117 0 0,6-20 64 0 0,-14 0 11 0 0,3 4 194 0 0,-5 2 37 0 0,-1 6 176 0 0,7 9-518 0 0,-15-8 316 0 0,-2-21-396 0 0,20 28 128 0 0,-1-3-60 0 0,-4-10 62 0 0,1 9-14 0 0,-4-8 56 0 0,4 11-110 0 0,0-1-10 0 0,0 1 0 0 0,0 0 0 0 0,-9-5 54 0 0,10 7-44 0 0,-2 1-10 0 0,0 2 0 0 0,0 0 0 0 0,1 0 0 0 0,-10 15 0 0 0,2 2 0 0 0,2-5 0 0 0,1-21 139 0 0,9 6-86 0 0,-1 0 1 0 0,-1-3-33 0 0,-1-16 32 0 0,2 17-42 0 0,0 2 32 0 0,-1 1-33 0 0,-1 2-10 0 0,-18 32 0 0 0,12-9 0 0 0,9-22 11 0 0,0-2 42 0 0,0-1 11 0 0,-1 1-10 0 0,-1 2-57 0 0,2-3-29 0 0,0 0 124 0 0,0 0 28 0 0,0 0-15 0 0,0 0-29 0 0,0 0 6 0 0,-16-6 64 0 0,6-4-151 0 0,-21-5-59 0 0,14 14 125 0 0,12 4-61 0 0,3 3 0 0 0,-1-2 0 0 0,2 25-317 0 0,1 2 578 0 0,-3-9-231 0 0,3-22 115 0 0,0 0 24 0 0,0 0-1 0 0,1 2-28 0 0,1 2-112 0 0,15 5-28 0 0,-13-9 0 0 0,30 0 0 0 0,-11 1 0 0 0,-9 3 0 0 0,-11-2 0 0 0,-1 0 0 0 0,8 19 0 0 0,-8-15 0 0 0,-1-1 0 0 0,0 4-112 0 0,-1-8-473 0 0,0-1-218 0 0,1 1-42 0 0,1 3-10 0 0</inkml:trace>
  <inkml:trace contextRef="#ctx0" brushRef="#br0" timeOffset="83466.461">2269 1989 4608 0 0,'0'0'353'0'0,"0"0"-119"0"0,0 0 357 0 0,0 0 179 0 0,0 0 35 0 0,0 0-69 0 0,0 0-329 0 0,0 0-147 0 0,0 0-32 0 0,0 0-15 0 0,0 0-46 0 0,0 0-27 0 0,0 0-4 0 0,0 0-7 0 0,0 0-29 0 0,0 0-17 0 0,0 0-3 0 0,0 0-2 0 0,0 0-4 0 0,0 0-2 0 0,0 0 0 0 0,0 0 18 0 0,0 0 78 0 0,0 0 31 0 0,0 0 8 0 0,0 0 17 0 0,0 0 66 0 0,0 0 29 0 0,0 0 8 0 0,0 0-22 0 0,0 0-94 0 0,0 0-41 0 0,0 0-8 0 0,1-2 122 0 0,1-1-256 0 0,-2 2 52 0 0,1-1 24 0 0,0 2 28 0 0,15-15 340 0 0,-1-4-472 0 0,-13-13 620 0 0,-16 12-492 0 0,12 18-64 0 0,1 1 0 0 0,0-1-11 0 0,-2-12-42 0 0,4 11-11 0 0,0 1 0 0 0,0-1-15 0 0,-1 2-28 0 0,0 1 115 0 0,1-5 356 0 0,-2 2-385 0 0,-2 1-32 0 0,1 4-11 0 0,0 2 0 0 0,-1 0 0 0 0,0-2 0 0 0,-1 2 0 0 0,1 1 0 0 0,1-1 0 0 0,-19 29 1102 0 0,21-32-1047 0 0,0 11 319 0 0,0-11-326 0 0,3 3-49 0 0,15 4-586 0 0,-18-8 268 0 0</inkml:trace>
  <inkml:trace contextRef="#ctx0" brushRef="#br0" timeOffset="-147727.724">3076 1707 3336 0 0,'0'0'151'0'0,"0"0"43"0"0,0 0 82 0 0,0 0 39 0 0,0 0 5 0 0,0 0-37 0 0,0 0-153 0 0,0 0-40 0 0,0 0 19 0 0,0 0-10 0 0,0 0-10 0 0,0 0 45 0 0,0 0 197 0 0,-7-1 2684 0 0,4 0-2987 0 0,2 1 128 0 0,1 0 96 0 0,0 0 32 0 0,0 0-22 0 0,0 0-104 0 0,0 0-44 0 0,0 0-8 0 0,0-1-9 0 0,0-2-26 0 0,0 3-3 0 0,-5-9 16 0 0,5 4-84 0 0,0 0 13 0 0,2 0 40 0 0,3-6-113 0 0,-1 8 56 0 0,-2 2 36 0 0,8 3-149 0 0,-10-1 60 0 0,0-1-30 0 0,0 0-8 0 0,1 0 35 0 0,0 3 39 0 0,0-2-11 0 0,-1-1 79 0 0,0 1 33 0 0,0 3-7 0 0,0-3 12 0 0,0 0-26 0 0,0 3-63 0 0,0-3-71 0 0,0-1 7 0 0,0 0 106 0 0,-12 10 399 0 0,12-9-370 0 0,-1-1-14 0 0,-2 2-42 0 0,-28 19 671 0 0,31-21-622 0 0,0 0 39 0 0,0 0 12 0 0,0 0 1 0 0,0 0-3 0 0,0 0-10 0 0,0 0-3 0 0,0 0 0 0 0,0 0-6 0 0,-17 7 476 0 0,17-7-854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50.09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0 752 6912 0 0,'0'0'528'0'0,"0"0"-264"0"0,0 0 156 0 0,0 0 105 0 0,0 0 19 0 0,0 0-56 0 0,0 0-263 0 0,0 0-117 0 0,0 0-20 0 0,0 0 32 0 0,0 0 160 0 0,0 0 68 0 0,0 0 18 0 0,0 0 36 0 0,0 0 148 0 0,0 0 67 0 0,0 0 14 0 0,0 0-35 0 0,0 0-150 0 0,0 0-59 0 0,0 0-16 0 0,0 0-22 0 0,0 0-77 0 0,8 10 429 0 0,13 12 2522 0 0,-21-21-2857 0 0,0-1 2 0 0,17 21 1584 0 0,-14-20-1898 0 0,0 1-1 0 0,0 0 0 0 0,0-1 1 0 0,0 0-1 0 0,1 1 0 0 0,-1-1 0 0 0,0-1 1 0 0,1 1-1 0 0,-1 0 0 0 0,0-1 1 0 0,1 0-1 0 0,-1 0 0 0 0,1 0 1 0 0,-1 0-1 0 0,2 0-53 0 0,26 1 172 0 0,35 22 360 0 0,-14 17 658 0 0,-16-1-788 0 0,-27-23-402 0 0,-7-11 11 0 0,30 33 298 0 0,3 8-193 0 0,-32-41-52 0 0,8 25 244 0 0,5 29 124 0 0,4-10-304 0 0,-16-21-53 0 0,-3-26-32 0 0,-1 3-22 0 0,0-3 22 0 0,22 14-22 0 0,-18-16 22 0 0,34 10-33 0 0,46-6-10 0 0,-20-3 0 0 0,-13-7 0 0 0,-3 7 72 0 0,-13-2-72 0 0,-30 0 0 0 0,22-1 0 0 0,44-12 0 0 0,-36 9 64 0 0,-6 1-64 0 0,-1-5 0 0 0,-9-1 0 0 0,-16 6 0 0 0,1 1 0 0 0,11-11 64 0 0,27-20-64 0 0,-32 14-16 0 0,-6 9-48 0 0,-4 10 139 0 0,1-10-211 0 0,1-38 341 0 0,-3 44-205 0 0,1 1 0 0 0,4 2-15 0 0,17-6-58 0 0,-15 7 73 0 0,49 16 0 0 0,18-2 0 0 0,-32-13 0 0 0,-11-4 0 0 0,2-9 0 0 0,-26 9 11 0 0,-4 3 32 0 0,0-3-33 0 0,0 1-10 0 0,0 0 0 0 0,1-1 0 0 0,1 1 0 0 0,0 0 0 0 0,14-4 0 0 0,-11 6 0 0 0,-2 1 0 0 0,18 8-64 0 0,-2 2 64 0 0,-15-8 0 0 0,1 0 0 0 0,0-1 0 0 0,0 0 0 0 0,-1-1 0 0 0,0-1 0 0 0,22-4 0 0 0,-14 5 0 0 0,-9-2 0 0 0,-1 0 0 0 0,0 0 11 0 0,-1 0 32 0 0,24-22-33 0 0,-15 18-10 0 0,7-19 0 0 0,-16 16 0 0 0,27-27 0 0 0,-20 30 0 0 0,44-19 0 0 0,9 18-53 0 0,4 3 42 0 0,-46-2 11 0 0,-15 4 0 0 0,-1 0 0 0 0,1-1 0 0 0,-1 0 11 0 0,31-24 42 0 0,7-8-53 0 0,-34 26 4 0 0,-7 8-1 0 0,0-1-1 0 0,0 0 1 0 0,0 0-1 0 0,-1 0 1 0 0,1 0 0 0 0,0 0-1 0 0,-1 0 1 0 0,0 0-1 0 0,1-1 1 0 0,-1 1 0 0 0,0 0-1 0 0,0-1 1 0 0,0 1-1 0 0,0-1 1 0 0,-1 1 0 0 0,1-1-1 0 0,-1 0 1 0 0,1 1-1 0 0,-1-2-2 0 0,-5-25-87 0 0,31-9 97 0 0,-16 13 54 0 0,-3 10-64 0 0,5-11 0 0 0,-12 23 0 0 0,0-2 0 0 0,0-9 0 0 0,-3 10 0 0 0,1 1 0 0 0,-53-41 0 0 0,44 34-12 0 0,-45-24-150 0 0,-24 16 272 0 0,47 14-110 0 0,7-2 0 0 0,7 0 0 0 0,3-1 0 0 0,-41 4 56 0 0,35 7 32 0 0,-59 21-176 0 0,48-13 88 0 0,-17 16-88 0 0,27-22 88 0 0,-15 9 208 0 0,-18-11-208 0 0,18-29-298 0 0,34 23 284 0 0,-1-1 14 0 0,-4-3 0 0 0,-6-30 0 0 0,-18 13 0 0 0,29 21 0 0 0,-20-19 0 0 0,-25 11 229 0 0,15 7-137 0 0,1-14-174 0 0,-1 7-213 0 0,16-6 398 0 0,-27-10-206 0 0,42 23 103 0 0,1 1 0 0 0,-3-19 18 0 0,-31 9 28 0 0,-25 2-46 0 0,5 5 311 0 0,23-5-640 0 0,8 0 315 0 0,4-20 265 0 0,-17 4-134 0 0,35 24-117 0 0,1-2 0 0 0,7-28 0 0 0,-8-37-29 0 0,2 49-198 0 0,-7 5 227 0 0,0 0 0 0 0,7 10 0 0 0,0 1 0 0 0,-10-9-76 0 0,9 13 0 0 0,-40-24 60 0 0,0 28-48 0 0,38-3 47 0 0,3-1-64 0 0,1 0 5 0 0,-24 1-54 0 0,-33-1 130 0 0,34-3 0 0 0,18 3 0 0 0,2-2 0 0 0,-1 1 0 0 0,-1 1 0 0 0,1 0 0 0 0,-1 0 0 0 0,1 1 0 0 0,0-1 0 0 0,-1 1 0 0 0,1-1 0 0 0,0 1 0 0 0,0 1 0 0 0,0-1 0 0 0,0 1 0 0 0,0-1 0 0 0,0 1 0 0 0,0 0 0 0 0,0 0 0 0 0,-2 2 0 0 0,-16 16-53 0 0,11-8 106 0 0,-15 26-77 0 0,23-29 8 0 0,3-8-60 0 0,0 0 12 0 0,0 5 52 0 0,1 0 12 0 0,1 1 0 0 0,-2-1 0 0 0,1-1 0 0 0,-1 0 0 0 0,-1 2 0 0 0,-1-1 0 0 0,2-5 2 0 0,0 0-1 0 0,-1 0 1 0 0,1 1 0 0 0,0-1-1 0 0,0 0 1 0 0,-1 0 0 0 0,1 0-1 0 0,0 0 1 0 0,-1 0 0 0 0,1 0-1 0 0,-1 0 1 0 0,0 0 0 0 0,1 0-1 0 0,-1 0 1 0 0,0 0 0 0 0,0 0-1 0 0,1 0 1 0 0,-1 0 0 0 0,0-1-1 0 0,0 1 1 0 0,0 0-1 0 0,0 0 1 0 0,0-1 0 0 0,0 1-1 0 0,0-1 1 0 0,0 1 0 0 0,0-1-1 0 0,-1 1-1 0 0,-22 11 29 0 0,21-10 24 0 0,-14 2 11 0 0,-31 8-120 0 0,43-9 56 0 0,1 1 0 0 0,1-1 0 0 0,0 1 0 0 0,-1 0 0 0 0,1 0-16 0 0,1 0-48 0 0,0 0 48 0 0,-1 1 16 0 0,1 16 0 0 0,-3-5 0 0 0,5-11 0 0 0,0 1 0 0 0,-3-2 0 0 0,-1 1 0 0 0,-1-1 0 0 0,1 1 0 0 0,0-2 0 0 0,1 2 0 0 0,-1-1 0 0 0,-12 13 0 0 0,-8-2 0 0 0,20-11 0 0 0,1 0 0 0 0,6 13 0 0 0,-1-11 0 0 0,1-2 0 0 0,39 26 0 0 0,-38-28 0 0 0,-1 3 0 0 0,0 0 0 0 0,1 0 0 0 0,-1 2 0 0 0,-3 0 0 0 0,0-1 0 0 0,0-1 0 0 0,-15 33 64 0 0,11-34-64 0 0,-12 16 0 0 0,13-17 0 0 0,1 2 0 0 0,-1-1 11 0 0,-11 21 170 0 0,12-20-181 0 0,1-1 0 0 0,-1 0 0 0 0,0-1 11 0 0,2-2-8 0 0,-1 0 1 0 0,0 0-1 0 0,1 0 1 0 0,-1 0-1 0 0,0 0 1 0 0,0 0-1 0 0,0-1 0 0 0,0 1 1 0 0,0 0-1 0 0,0-1 1 0 0,0 1-1 0 0,0-1 1 0 0,0 1-1 0 0,0-1 1 0 0,0 1-1 0 0,0-1 1 0 0,0 0-1 0 0,0 1 0 0 0,0-1 1 0 0,0 0-1 0 0,-1 0 1 0 0,1 0-1 0 0,0 0 1 0 0,0 0-1 0 0,0 0 1 0 0,0 0-1 0 0,0-1 0 0 0,-1 1 1 0 0,1 0-1 0 0,0 0 1 0 0,0-1-1 0 0,0 1 1 0 0,0-1-1 0 0,0 0-3 0 0,-2-1 0 0 0,-1 1 0 0 0,1 0 0 0 0,1-1 0 0 0,-1 0 0 0 0,0 2 0 0 0,-1 1 0 0 0,1 2 0 0 0,2 0 0 0 0,0 1 0 0 0,-3 12 0 0 0,1 9 0 0 0,3-20 0 0 0,-5 16 0 0 0,2-2 0 0 0,0-8 0 0 0,2-7 0 0 0,1 0 0 0 0,1 0 0 0 0,0 1 0 0 0,0-1 0 0 0,0 21 0 0 0,2 5 64 0 0,-5-11-53 0 0,2-18 20 0 0,0-1-107 0 0,0 0-135 0 0,6-1-2034 0 0,0 1-6600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38.2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100 562 6072 0 0,'0'0'274'0'0,"0"0"0"0"0,0 0-132 0 0,0 0 102 0 0,0 0 63 0 0,0 0 12 0 0,0 0-37 0 0,0 0-154 0 0,0 0-54 0 0,0 0 31 0 0,0 0 94 0 0,0 0 38 0 0,0 0 10 0 0,0 0 6 0 0,0 0 23 0 0,0 0 11 0 0,0 0 1 0 0,0 0-2 0 0,0 0-4 0 0,0 0-2 0 0,0 0 0 0 0,0 0-4 0 0,0 0-16 0 0,-12 20 960 0 0,-29 21 2210 0 0,11-24-1905 0 0,26 3-362 0 0,4-19-1088 0 0,0-1 15 0 0,0 25 944 0 0,-1-20-332 0 0,20 31 432 0 0,-13-30-1124 0 0,0 0 1 0 0,16 16 96 0 0,-11 2 95 0 0,-10-22-184 0 0,0 1 0 0 0,1-1 0 0 0,-1 0-1 0 0,0 0 1 0 0,1 0 0 0 0,-1 0 0 0 0,1 0 0 0 0,0 0-1 0 0,0-1 1 0 0,0 1 0 0 0,0 0 0 0 0,0-1-1 0 0,0 1 1 0 0,0-1 0 0 0,0 0 0 0 0,0 0 0 0 0,1 0-1 0 0,-1 0 1 0 0,0 0 0 0 0,1-1 0 0 0,-1 1 0 0 0,1-1-1 0 0,-1 1 1 0 0,1-1 0 0 0,-1 0 0 0 0,1 0-1 0 0,0 0-17 0 0,4 2 48 0 0,15 12 16 0 0,6-4 122 0 0,4-9-46 0 0,-11 5-130 0 0,9-6 54 0 0,5-6 50 0 0,-34 6-189 0 0,-1 0-20 0 0,0 0-1 0 0,0 0 28 0 0,2 0 118 0 0,46-5 272 0 0,9-1-322 0 0,-31 0 0 0 0,5 2 27 0 0,-8-13 74 0 0,-13 0-101 0 0,9-61 0 0 0,-9-36 64 0 0,-20 71-64 0 0,10 38 0 0 0,-5-42 0 0 0,-1 31 54 0 0,-11-12-44 0 0,-19-4-10 0 0,-11 17 0 0 0,14 1 0 0 0,21 1 0 0 0,-1 2 0 0 0,12 10 0 0 0,0 0 0 0 0,0 0 0 0 0,0 0 0 0 0,0 0 0 0 0,0-1 0 0 0,0 1 0 0 0,1-1 0 0 0,-1 1 0 0 0,0 0 0 0 0,1-1 0 0 0,-1 1 0 0 0,1-1 0 0 0,-1 1 0 0 0,1-1 0 0 0,0 1 0 0 0,0-1 0 0 0,0 0 0 0 0,0 1 0 0 0,0-1 0 0 0,0 1 0 0 0,0-1 0 0 0,0 1 0 0 0,1-1 0 0 0,-1 1 0 0 0,0-1 0 0 0,1 1 0 0 0,-1-1 0 0 0,1 1 0 0 0,0-1 0 0 0,0 1 0 0 0,0-1 0 0 0,4-19 0 0 0,-3 8 54 0 0,-7-27 239 0 0,-8 23-280 0 0,12 13-13 0 0,28-38 0 0 0,-27 38 0 0 0,-16-17-296 0 0,15 21 374 0 0,1 0 3 0 0,-6-21-81 0 0,-27 4-160 0 0,32 17 229 0 0,1 0-1 0 0,-24-22-220 0 0,5 8 152 0 0,11 10 0 0 0,2-11 54 0 0,9-27-108 0 0,-12 21 97 0 0,10 10-96 0 0,0 10 10 0 0,-10 6 32 0 0,7-3 7 0 0,0 1 0 0 0,0-1 0 0 0,0 1 0 0 0,0 0 0 0 0,0 0 0 0 0,1 0 0 0 0,-1-1 0 0 0,1 1 0 0 0,0 1 0 0 0,0-1 0 0 0,0 0 0 0 0,1 0 0 0 0,-1 0-1 0 0,1 0 1 0 0,-1 4 4 0 0,-2 11-3 0 0,0 1 3 0 0,1 2 0 0 0,3-17 0 0 0,0 0 0 0 0,-1 0 0 0 0,-8 41 0 0 0,-12-5 0 0 0,12-26 0 0 0,-16 3 432 0 0,9-19-429 0 0,-12 2 2 0 0,17 8-5 0 0,3-2 0 0 0,5-2 0 0 0,-18 35-161 0 0,18-17-46 0 0,0-6 207 0 0,-5 9 0 0 0,3-10 20 0 0,-8 8 316 0 0,11-22-401 0 0,-20 6-23 0 0,0-4 125 0 0,20-3 11 0 0,2 1-96 0 0,4 1 48 0 0,0 1 64 0 0,0 0-48 0 0,-1 3-16 0 0,-1-3-16 0 0,6 16-48 0 0,7 10 128 0 0,-14-2-128 0 0,8-4 448 0 0,-5-21-384 0 0,0 0 0 0 0,6 8-77 0 0,8 3 258 0 0,-23 6-97 0 0,4-18-16 0 0,0-1-4 0 0,-29 33 0 0 0,12-20-64 0 0,14-11-18 0 0,2-2-82 0 0,1 0-47 0 0,7 4-4144 0 0,-7-4-3120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38.2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100 562 6072 0 0,'0'0'274'0'0,"0"0"0"0"0,0 0-132 0 0,0 0 102 0 0,0 0 63 0 0,0 0 12 0 0,0 0-37 0 0,0 0-154 0 0,0 0-54 0 0,0 0 31 0 0,0 0 94 0 0,0 0 38 0 0,0 0 10 0 0,0 0 6 0 0,0 0 23 0 0,0 0 11 0 0,0 0 1 0 0,0 0-2 0 0,0 0-4 0 0,0 0-2 0 0,0 0 0 0 0,0 0-4 0 0,0 0-16 0 0,-12 20 960 0 0,-29 21 2210 0 0,11-24-1905 0 0,26 3-362 0 0,4-19-1088 0 0,0-1 15 0 0,0 25 944 0 0,-1-20-332 0 0,20 31 432 0 0,-13-30-1124 0 0,0 0 1 0 0,16 16 96 0 0,-11 2 95 0 0,-10-22-184 0 0,0 1 0 0 0,1-1 0 0 0,-1 0-1 0 0,0 0 1 0 0,1 0 0 0 0,-1 0 0 0 0,1 0 0 0 0,0 0-1 0 0,0-1 1 0 0,0 1 0 0 0,0 0 0 0 0,0-1-1 0 0,0 1 1 0 0,0-1 0 0 0,0 0 0 0 0,0 0 0 0 0,1 0-1 0 0,-1 0 1 0 0,0 0 0 0 0,1-1 0 0 0,-1 1 0 0 0,1-1-1 0 0,-1 1 1 0 0,1-1 0 0 0,-1 0 0 0 0,1 0-1 0 0,0 0-17 0 0,4 2 48 0 0,15 12 16 0 0,6-4 122 0 0,4-9-46 0 0,-11 5-130 0 0,9-6 54 0 0,5-6 50 0 0,-34 6-189 0 0,-1 0-20 0 0,0 0-1 0 0,0 0 28 0 0,2 0 118 0 0,46-5 272 0 0,9-1-322 0 0,-31 0 0 0 0,5 2 27 0 0,-8-13 74 0 0,-13 0-101 0 0,9-61 0 0 0,-9-36 64 0 0,-20 71-64 0 0,10 38 0 0 0,-5-42 0 0 0,-1 31 54 0 0,-11-12-44 0 0,-19-4-10 0 0,-11 17 0 0 0,14 1 0 0 0,21 1 0 0 0,-1 2 0 0 0,12 10 0 0 0,0 0 0 0 0,0 0 0 0 0,0 0 0 0 0,0 0 0 0 0,0-1 0 0 0,0 1 0 0 0,1-1 0 0 0,-1 1 0 0 0,0 0 0 0 0,1-1 0 0 0,-1 1 0 0 0,1-1 0 0 0,-1 1 0 0 0,1-1 0 0 0,0 1 0 0 0,0-1 0 0 0,0 0 0 0 0,0 1 0 0 0,0-1 0 0 0,0 1 0 0 0,0-1 0 0 0,0 1 0 0 0,1-1 0 0 0,-1 1 0 0 0,0-1 0 0 0,1 1 0 0 0,-1-1 0 0 0,1 1 0 0 0,0-1 0 0 0,0 1 0 0 0,0-1 0 0 0,4-19 0 0 0,-3 8 54 0 0,-7-27 239 0 0,-8 23-280 0 0,12 13-13 0 0,28-38 0 0 0,-27 38 0 0 0,-16-17-296 0 0,15 21 374 0 0,1 0 3 0 0,-6-21-81 0 0,-27 4-160 0 0,32 17 229 0 0,1 0-1 0 0,-24-22-220 0 0,5 8 152 0 0,11 10 0 0 0,2-11 54 0 0,9-27-108 0 0,-12 21 97 0 0,10 10-96 0 0,0 10 10 0 0,-10 6 32 0 0,7-3 7 0 0,0 1 0 0 0,0-1 0 0 0,0 1 0 0 0,0 0 0 0 0,0 0 0 0 0,1 0 0 0 0,-1-1 0 0 0,1 1 0 0 0,0 1 0 0 0,0-1 0 0 0,0 0 0 0 0,1 0 0 0 0,-1 0-1 0 0,1 0 1 0 0,-1 4 4 0 0,-2 11-3 0 0,0 1 3 0 0,1 2 0 0 0,3-17 0 0 0,0 0 0 0 0,-1 0 0 0 0,-8 41 0 0 0,-12-5 0 0 0,12-26 0 0 0,-16 3 432 0 0,9-19-429 0 0,-12 2 2 0 0,17 8-5 0 0,3-2 0 0 0,5-2 0 0 0,-18 35-161 0 0,18-17-46 0 0,0-6 207 0 0,-5 9 0 0 0,3-10 20 0 0,-8 8 316 0 0,11-22-401 0 0,-20 6-23 0 0,0-4 125 0 0,20-3 11 0 0,2 1-96 0 0,4 1 48 0 0,0 1 64 0 0,0 0-48 0 0,-1 3-16 0 0,-1-3-16 0 0,6 16-48 0 0,7 10 128 0 0,-14-2-128 0 0,8-4 448 0 0,-5-21-384 0 0,0 0 0 0 0,6 8-77 0 0,8 3 258 0 0,-23 6-97 0 0,4-18-16 0 0,0-1-4 0 0,-29 33 0 0 0,12-20-64 0 0,14-11-18 0 0,2-2-82 0 0,1 0-47 0 0,7 4-4144 0 0,-7-4-3120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26.74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47 2134 4144 0 0,'0'0'191'0'0,"0"0"181"0"0,0 0 655 0 0,0 0 285 0 0,0 0 58 0 0,0 0-120 0 0,0 0-526 0 0,0 0-232 0 0,0 0-48 0 0,0 0-2 0 0,0 0 32 0 0,0 0 20 0 0,0 0 2 0 0,0 0-36 0 0,0 0-152 0 0,0 0-70 0 0,0 0-12 0 0,0 0 16 0 0,0 0 78 0 0,0 0 31 0 0,0 0 8 0 0,0 0-10 0 0,0 0-44 0 0,0 0-17 0 0,9 0 545 0 0,-7 1-769 0 0,-1-1-1 0 0,1 0 1 0 0,0 1-1 0 0,0-1 1 0 0,0 1-1 0 0,-1 0 0 0 0,1 0 1 0 0,0 0-1 0 0,-1 0 1 0 0,1 0-1 0 0,-1 0 0 0 0,1 0 1 0 0,-1 0-1 0 0,1 0 1 0 0,-1 1-1 0 0,0-1 1 0 0,0 1-1 0 0,1-1 0 0 0,-1 1 1 0 0,0-1-1 0 0,-1 1 1 0 0,1 0-1 0 0,0-1-63 0 0,21 22 1253 0 0,8 23-173 0 0,-20-15-796 0 0,-10-30-236 0 0,17 24 250 0 0,-14-22-68 0 0,56 25 577 0 0,0-29-132 0 0,-8 15-361 0 0,-33-10-303 0 0,0 23 96 0 0,13 10-9 0 0,-16-26-44 0 0,-12-10-29 0 0,-2 0 44 0 0,-1-1-1 0 0,0 0-4 0 0,1 0-10 0 0,5 2-44 0 0,-2 1 5 0 0,-2-2 54 0 0,49 11 295 0 0,-50-11-360 0 0,0-1 1 0 0,0 0-1 0 0,0 0 0 0 0,0 0 0 0 0,0 1 0 0 0,0-1 1 0 0,0 0-1 0 0,0-1 0 0 0,0 1 0 0 0,0 0 1 0 0,0 0-1 0 0,0 0 0 0 0,0 0 0 0 0,0-1 0 0 0,0 1 1 0 0,0-1-1 0 0,0 1 0 0 0,0 0 0 0 0,0-1 0 0 0,-1 1 1 0 0,1-1-1 0 0,0 0 0 0 0,0 1 0 0 0,0-1 0 0 0,-1 0 1 0 0,1 1-1 0 0,0-1 0 0 0,-1 0 0 0 0,1 0 0 0 0,0-1-4 0 0,0 1 2 0 0,10-16 62 0 0,11-17-64 0 0,7 7 0 0 0,4-7 0 0 0,-6 26 0 0 0,36 1 128 0 0,-33 9-128 0 0,13-3 11 0 0,-4-4-54 0 0,-2 3 931 0 0,-30 3-888 0 0,19 4 0 0 0,-2-13 0 0 0,-4-7 296 0 0,17-20-392 0 0,-37 30 96 0 0,5-18 11 0 0,7-24 106 0 0,2 12-117 0 0,-14 12 64 0 0,2-57-64 0 0,1 9 11 0 0,-6 46 96 0 0,3-3-97 0 0,7-29-10 0 0,-6 20 0 0 0,46-41 0 0 0,-31 36 64 0 0,-6 18-64 0 0,44-31 0 0 0,-11-5 0 0 0,-24 29 0 0 0,-7-5 0 0 0,-12 20 0 0 0,0-20 0 0 0,0 33 4 0 0,1 0-1 0 0,-1 0 0 0 0,0-1 1 0 0,0 1-1 0 0,0 0 0 0 0,0 0 1 0 0,-1 0-1 0 0,1 0 0 0 0,-1 0 1 0 0,0 0-1 0 0,1 0 0 0 0,-1 0 1 0 0,-1 0-1 0 0,1 0 0 0 0,0 0 1 0 0,-1 0-4 0 0,-8-20 10 0 0,3-13-10 0 0,-24-15 0 0 0,45 9 0 0 0,-9 12 0 0 0,3-12 0 0 0,20 6 0 0 0,-16 19 0 0 0,14-19 0 0 0,-15 15 0 0 0,-10 17 0 0 0,1 2 0 0 0,-11-15-64 0 0,-17-38-18 0 0,-39 3 28 0 0,46 26 54 0 0,10-25-64 0 0,10 49 64 0 0,-1 0 0 0 0,0 0 0 0 0,1 0 0 0 0,-1 1 0 0 0,1-1 0 0 0,0 0 0 0 0,-1 0 0 0 0,1 1 0 0 0,0-1 0 0 0,0 0 0 0 0,0 1 0 0 0,1-1 0 0 0,-1 1 0 0 0,0-1 0 0 0,0 1 0 0 0,1 0 0 0 0,-1-1 0 0 0,1 1 0 0 0,-1 0 0 0 0,1 0 0 0 0,-1 0 0 0 0,1 0 0 0 0,0 0 0 0 0,0 1 0 0 0,-1-1 0 0 0,1 0 0 0 0,2 0 0 0 0,11-8 0 0 0,63-18 0 0 0,50-30 0 0 0,-85 36 0 0 0,8-16 0 0 0,-31 10 0 0 0,-16 11 0 0 0,-20-17 0 0 0,19-2 0 0 0,-9 13-53 0 0,-9 12-11 0 0,-2 8 53 0 0,-59-7 11 0 0,26 4 0 0 0,9-23 124 0 0,35 11-112 0 0,6 15-12 0 0,-1 1 0 0 0,1-1 0 0 0,0 1 0 0 0,0-1 0 0 0,-1 1 0 0 0,1-1 0 0 0,-1 1 0 0 0,1 0 0 0 0,-1-1 0 0 0,0 1 0 0 0,1 0 0 0 0,-1-1 0 0 0,0 1 0 0 0,0 0 0 0 0,0 0 0 0 0,0 0 0 0 0,0 0 0 0 0,0 0 0 0 0,0 0 0 0 0,-1 0 0 0 0,1 0 0 0 0,0 0 0 0 0,0 0 0 0 0,-1 1 0 0 0,1-1 0 0 0,-1 1 0 0 0,1-1 0 0 0,0 1 0 0 0,-1-1 0 0 0,1 1 0 0 0,-1 0 0 0 0,1-1 0 0 0,-1 1 0 0 0,0 0 0 0 0,-21-4-176 0 0,-10-2 242 0 0,-39 4-140 0 0,-8 4 85 0 0,76-2 21 0 0,2 0-64 0 0,-3 0 21 0 0,0 0 11 0 0,-24-2 0 0 0,3 5 0 0 0,9-5 75 0 0,-13-8-142 0 0,-6-33 57 0 0,-5 20 66 0 0,11 49-46 0 0,-20 10-10 0 0,46-33 0 0 0,-37 51 0 0 0,38-48 0 0 0,2-4 0 0 0,-1-1 0 0 0,1 1 0 0 0,-1-1 0 0 0,0 1 0 0 0,0-1 0 0 0,0 1 0 0 0,0-1 0 0 0,0 0 0 0 0,0 0 0 0 0,0 0 0 0 0,0 0 0 0 0,0 0 0 0 0,-1 0 0 0 0,1-1 0 0 0,0 1 0 0 0,-1-1 0 0 0,1 0 0 0 0,0 0 0 0 0,-1 1 0 0 0,1-1 0 0 0,1 0 0 0 0,-32 14-16 0 0,32-14-61 0 0,1 0-6 0 0,0 0 17 0 0,-4 2 52 0 0,3-2 20 0 0,0 0 0 0 0,0 1 1 0 0,0-1-1 0 0,-1 0 0 0 0,1 0 0 0 0,0 0 0 0 0,0 0 0 0 0,0 0 0 0 0,0 0 0 0 0,0 0 1 0 0,0 0-1 0 0,0 0 0 0 0,0 0 0 0 0,0-1 0 0 0,0 1 0 0 0,0 0 0 0 0,0-1 0 0 0,0 1 1 0 0,0-1-1 0 0,0 1 0 0 0,0-1 0 0 0,0 1 0 0 0,0-1 0 0 0,0 0 0 0 0,0 1 0 0 0,1-1 0 0 0,-1 0 1 0 0,0 0-1 0 0,0 0 0 0 0,1 0 0 0 0,-1 1 0 0 0,1-1 0 0 0,-1 0 0 0 0,1 0 0 0 0,-1 0 1 0 0,1-1-7 0 0,-11-14 59 0 0,-4-25-59 0 0,11 33-22 0 0,3 6 9 0 0,0 0 0 0 0,0 0 0 0 0,0 0 0 0 0,0 0 0 0 0,0 0 0 0 0,0 0 1 0 0,1 0-1 0 0,-1 0 0 0 0,1-1 0 0 0,0 1 0 0 0,-1 0 0 0 0,1 0 0 0 0,0-1 0 0 0,0 1 1 0 0,0 0-1 0 0,1 0 0 0 0,-1-1 0 0 0,1 1 0 0 0,-1 0 0 0 0,1-1 13 0 0,12-41 0 0 0,-1 9 0 0 0,26-35 0 0 0,-9 23 0 0 0,-20 14 0 0 0,-9 29 0 0 0,10-19 206 0 0,9-5-196 0 0,-12-18-74 0 0,-7 45 118 0 0,1-2-44 0 0,3-8-211 0 0,-4 10 270 0 0,0 1-1 0 0,-1 0-14 0 0,-1-1-61 0 0,0 1 0 0 0,0 0 1 0 0,0-1-1 0 0,0 1 0 0 0,0 0 1 0 0,0 0-1 0 0,0 0 1 0 0,0 0-1 0 0,0 0 0 0 0,-1 1 1 0 0,1-1-1 0 0,0 1 1 0 0,0-1-1 0 0,1 1 0 0 0,-1 0 1 0 0,0-1-1 0 0,0 1 1 0 0,0 0-1 0 0,0 0 0 0 0,1 1 1 0 0,-1-1 6 0 0,1-1-13 0 0,-72 48-41 0 0,25-6-12 0 0,34-27 52 0 0,9-13 16 0 0,1 0-1 0 0,-1 1 0 0 0,1-1 1 0 0,0 1-1 0 0,0 0 1 0 0,0 0-1 0 0,0 1 1 0 0,0-1-1 0 0,1 1 0 0 0,0 0 1 0 0,0 0-1 0 0,0 0 1 0 0,0 1-1 0 0,0-1 0 0 0,1 0 1 0 0,0 1-1 0 0,-2 4-1 0 0,-22 13-61 0 0,16 4 50 0 0,-9 19 11 0 0,0-23 0 0 0,14-18 0 0 0,1 1 0 0 0,2 1 0 0 0,0 1 0 0 0,-1-1 0 0 0,1 0 0 0 0,-1 0 0 0 0,-1 0 0 0 0,1 0 0 0 0,-1 0 0 0 0,0-1 0 0 0,-1 0 0 0 0,1 0 0 0 0,-1 0 0 0 0,0 0 0 0 0,-2 1 0 0 0,-45 27 64 0 0,43-20-64 0 0,-19 17 0 0 0,-16 5 0 0 0,38-23-10 0 0,5-10-33 0 0,-4 22 96 0 0,6-23 1 0 0,1 1-57 0 0,-1 0 0 0 0,1 0 1 0 0,0 0-1 0 0,0-1 1 0 0,0 1-1 0 0,0-1 1 0 0,1 0-1 0 0,-1 1 1 0 0,0-1-1 0 0,0 0 0 0 0,1 0 1 0 0,-1-1-1 0 0,0 1 1 0 0,1 0-1 0 0,-1-1 1 0 0,1 1-1 0 0,-1-1 1 0 0,1 0-1 0 0,-1 0 1 0 0,1 0-1 0 0,0 0 3 0 0,23 4 0 0 0,54 10-64 0 0,-61-12 64 0 0,-5 4 12 0 0,-14-5 36 0 0,-2 3-36 0 0,-1 2-12 0 0,-18 19 0 0 0,-17 1 64 0 0,-42 14-64 0 0,39-17 0 0 0,18 0 0 0 0,9 0 11 0 0,14-22 78 0 0,0 20-197 0 0,-2-11 117 0 0,9 14 14 0 0,-4-20-23 0 0,-2 15-64 0 0,-4-3 64 0 0,-2-5 0 0 0,1-9 0 0 0,-56 6 0 0 0,37-4 0 0 0,19-3 0 0 0,1-1 0 0 0,-7 11 0 0 0,8-7 0 0 0,2 2 0 0 0,2 43 0 0 0,0-32 0 0 0,-1-11 0 0 0,6 21 0 0 0,-1 7 0 0 0,-8-4 0 0 0,2-26 0 0 0,-1 0 0 0 0,0 0 0 0 0,1 2 0 0 0,-2-1 0 0 0,2-2 15 0 0,0 5 225 0 0,0-7-299 0 0,0 0-9 0 0,0 3 15 0 0,0 1 42 0 0,14 17 227 0 0,40-1-194 0 0,-5-19-89 0 0,-47-1 110 0 0,-1 2-43 0 0,1-2-43 0 0,1 0 29 0 0,-2-1 13 0 0,-1 0-1 0 0,1 1 1 0 0,0-1-1 0 0,0 0 1 0 0,-1 1-1 0 0,1-1 0 0 0,0 1 1 0 0,0-1-1 0 0,-1 1 1 0 0,1-1-1 0 0,-1 1 1 0 0,1 0-1 0 0,0-1 0 0 0,-1 1 1 0 0,1 0-1 0 0,-1-1 1 0 0,0 1-1 0 0,1 0 1 0 0,-1 0-1 0 0,0-1 0 0 0,1 1 1 0 0,-1 0-1 0 0,0 0 1 0 0,0 0-1 0 0,1-1 1 0 0,-1 1-1 0 0,0 0 0 0 0,0 0 1 0 0,0 0-1 0 0,0 0 1 0 0,0-1-1 0 0,0 1 1 0 0,-1 0-1 0 0,1 0 0 0 0,0 0 1 0 0,0 0-1 0 0,-1-1 1 0 0,1 1-1 0 0,0 0 2 0 0,-9 19 0 0 0,-11 14 0 0 0,6-21 0 0 0,3-1 0 0 0,-1 3 0 0 0,-12 19 0 0 0,10-7 0 0 0,4-18 0 0 0,1-22 64 0 0,-5-48 0 0 0,11 17-64 0 0,-15 52 0 0 0,15-4 0 0 0,-6 43 0 0 0,8-31 0 0 0,2-10 0 0 0,1-1 0 0 0,-2 1 0 0 0,2-1 0 0 0,-2 0 0 0 0,0 0 0 0 0,-2 1 0 0 0,-7 25 0 0 0,6-14 0 0 0,-10 28 0 0 0,13-16 0 0 0,4-20 0 0 0,12 21 0 0 0,-9-18 0 0 0,-2 1 0 0 0,11 12 0 0 0,-1-6 0 0 0,-12-9 0 0 0,1-5 0 0 0,10 20 0 0 0,-11-20 0 0 0,1 1 0 0 0,-1-1 0 0 0,-1 0 0 0 0,1 2 0 0 0,-2-2 0 0 0,0 0 0 0 0,-1 1 0 0 0,3 1 0 0 0,1-1 0 0 0,-1-1 0 0 0,1-2 0 0 0,1 2 0 0 0,0-1 0 0 0,2-2 0 0 0,-2 1 0 0 0,1-1 0 0 0,0 1 0 0 0,-1 0 0 0 0,27 18 0 0 0,-13-9 0 0 0,-16-10 0 0 0,19 7 0 0 0,-8 1 107 0 0,-13-9-139 0 0,-1 2 32 0 0,0-1 43 0 0,0 3-33 0 0,0 0-10 0 0,0 0 0 0 0,0 0 0 0 0,-7 23-10 0 0,-4 5 20 0 0,11-29-10 0 0,-3 28 0 0 0,-6-11 0 0 0,-1 15 0 0 0,8-32 0 0 0,2 2 0 0 0,-3-1 0 0 0,-6 18 0 0 0,9-17 0 0 0,-2-1 0 0 0,2 1 0 0 0,0 0 0 0 0,-2-1 0 0 0,1 0 0 0 0,-1 0 0 0 0,1 1 0 0 0,-1-2 0 0 0,0 0 0 0 0,0-1 0 0 0,0 2 0 0 0,-13 19 0 0 0,13-23 0 0 0,-10 7 0 0 0,9-6 0 0 0,-20 17 0 0 0,10-11 0 0 0,11-6 0 0 0,0 1 0 0 0,-1 0 0 0 0,-1 0 0 0 0,2 0 0 0 0,1 0 0 0 0,-2 1 0 0 0,2-2 12 0 0,1-1 52 0 0,0-1-4 0 0,0 0-120 0 0,0 0-52 0 0,0 0-145 0 0,0 0-60 0 0,0 0-1673 0 0,0 0-6625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26.74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47 2134 4144 0 0,'0'0'191'0'0,"0"0"181"0"0,0 0 655 0 0,0 0 285 0 0,0 0 58 0 0,0 0-120 0 0,0 0-526 0 0,0 0-232 0 0,0 0-48 0 0,0 0-2 0 0,0 0 32 0 0,0 0 20 0 0,0 0 2 0 0,0 0-36 0 0,0 0-152 0 0,0 0-70 0 0,0 0-12 0 0,0 0 16 0 0,0 0 78 0 0,0 0 31 0 0,0 0 8 0 0,0 0-10 0 0,0 0-44 0 0,0 0-17 0 0,9 0 545 0 0,-7 1-769 0 0,-1-1-1 0 0,1 0 1 0 0,0 1-1 0 0,0-1 1 0 0,0 1-1 0 0,-1 0 0 0 0,1 0 1 0 0,0 0-1 0 0,-1 0 1 0 0,1 0-1 0 0,-1 0 0 0 0,1 0 1 0 0,-1 0-1 0 0,1 0 1 0 0,-1 1-1 0 0,0-1 1 0 0,0 1-1 0 0,1-1 0 0 0,-1 1 1 0 0,0-1-1 0 0,-1 1 1 0 0,1 0-1 0 0,0-1-63 0 0,21 22 1253 0 0,8 23-173 0 0,-20-15-796 0 0,-10-30-236 0 0,17 24 250 0 0,-14-22-68 0 0,56 25 577 0 0,0-29-132 0 0,-8 15-361 0 0,-33-10-303 0 0,0 23 96 0 0,13 10-9 0 0,-16-26-44 0 0,-12-10-29 0 0,-2 0 44 0 0,-1-1-1 0 0,0 0-4 0 0,1 0-10 0 0,5 2-44 0 0,-2 1 5 0 0,-2-2 54 0 0,49 11 295 0 0,-50-11-360 0 0,0-1 1 0 0,0 0-1 0 0,0 0 0 0 0,0 0 0 0 0,0 1 0 0 0,0-1 1 0 0,0 0-1 0 0,0-1 0 0 0,0 1 0 0 0,0 0 1 0 0,0 0-1 0 0,0 0 0 0 0,0 0 0 0 0,0-1 0 0 0,0 1 1 0 0,0-1-1 0 0,0 1 0 0 0,0 0 0 0 0,0-1 0 0 0,-1 1 1 0 0,1-1-1 0 0,0 0 0 0 0,0 1 0 0 0,0-1 0 0 0,-1 0 1 0 0,1 1-1 0 0,0-1 0 0 0,-1 0 0 0 0,1 0 0 0 0,0-1-4 0 0,0 1 2 0 0,10-16 62 0 0,11-17-64 0 0,7 7 0 0 0,4-7 0 0 0,-6 26 0 0 0,36 1 128 0 0,-33 9-128 0 0,13-3 11 0 0,-4-4-54 0 0,-2 3 931 0 0,-30 3-888 0 0,19 4 0 0 0,-2-13 0 0 0,-4-7 296 0 0,17-20-392 0 0,-37 30 96 0 0,5-18 11 0 0,7-24 106 0 0,2 12-117 0 0,-14 12 64 0 0,2-57-64 0 0,1 9 11 0 0,-6 46 96 0 0,3-3-97 0 0,7-29-10 0 0,-6 20 0 0 0,46-41 0 0 0,-31 36 64 0 0,-6 18-64 0 0,44-31 0 0 0,-11-5 0 0 0,-24 29 0 0 0,-7-5 0 0 0,-12 20 0 0 0,0-20 0 0 0,0 33 4 0 0,1 0-1 0 0,-1 0 0 0 0,0-1 1 0 0,0 1-1 0 0,0 0 0 0 0,0 0 1 0 0,-1 0-1 0 0,1 0 0 0 0,-1 0 1 0 0,0 0-1 0 0,1 0 0 0 0,-1 0 1 0 0,-1 0-1 0 0,1 0 0 0 0,0 0 1 0 0,-1 0-4 0 0,-8-20 10 0 0,3-13-10 0 0,-24-15 0 0 0,45 9 0 0 0,-9 12 0 0 0,3-12 0 0 0,20 6 0 0 0,-16 19 0 0 0,14-19 0 0 0,-15 15 0 0 0,-10 17 0 0 0,1 2 0 0 0,-11-15-64 0 0,-17-38-18 0 0,-39 3 28 0 0,46 26 54 0 0,10-25-64 0 0,10 49 64 0 0,-1 0 0 0 0,0 0 0 0 0,1 0 0 0 0,-1 1 0 0 0,1-1 0 0 0,0 0 0 0 0,-1 0 0 0 0,1 1 0 0 0,0-1 0 0 0,0 0 0 0 0,0 1 0 0 0,1-1 0 0 0,-1 1 0 0 0,0-1 0 0 0,0 1 0 0 0,1 0 0 0 0,-1-1 0 0 0,1 1 0 0 0,-1 0 0 0 0,1 0 0 0 0,-1 0 0 0 0,1 0 0 0 0,0 0 0 0 0,0 1 0 0 0,-1-1 0 0 0,1 0 0 0 0,2 0 0 0 0,11-8 0 0 0,63-18 0 0 0,50-30 0 0 0,-85 36 0 0 0,8-16 0 0 0,-31 10 0 0 0,-16 11 0 0 0,-20-17 0 0 0,19-2 0 0 0,-9 13-53 0 0,-9 12-11 0 0,-2 8 53 0 0,-59-7 11 0 0,26 4 0 0 0,9-23 124 0 0,35 11-112 0 0,6 15-12 0 0,-1 1 0 0 0,1-1 0 0 0,0 1 0 0 0,0-1 0 0 0,-1 1 0 0 0,1-1 0 0 0,-1 1 0 0 0,1 0 0 0 0,-1-1 0 0 0,0 1 0 0 0,1 0 0 0 0,-1-1 0 0 0,0 1 0 0 0,0 0 0 0 0,0 0 0 0 0,0 0 0 0 0,0 0 0 0 0,0 0 0 0 0,0 0 0 0 0,-1 0 0 0 0,1 0 0 0 0,0 0 0 0 0,0 0 0 0 0,-1 1 0 0 0,1-1 0 0 0,-1 1 0 0 0,1-1 0 0 0,0 1 0 0 0,-1-1 0 0 0,1 1 0 0 0,-1 0 0 0 0,1-1 0 0 0,-1 1 0 0 0,0 0 0 0 0,-21-4-176 0 0,-10-2 242 0 0,-39 4-140 0 0,-8 4 85 0 0,76-2 21 0 0,2 0-64 0 0,-3 0 21 0 0,0 0 11 0 0,-24-2 0 0 0,3 5 0 0 0,9-5 75 0 0,-13-8-142 0 0,-6-33 57 0 0,-5 20 66 0 0,11 49-46 0 0,-20 10-10 0 0,46-33 0 0 0,-37 51 0 0 0,38-48 0 0 0,2-4 0 0 0,-1-1 0 0 0,1 1 0 0 0,-1-1 0 0 0,0 1 0 0 0,0-1 0 0 0,0 1 0 0 0,0-1 0 0 0,0 0 0 0 0,0 0 0 0 0,0 0 0 0 0,0 0 0 0 0,0 0 0 0 0,-1 0 0 0 0,1-1 0 0 0,0 1 0 0 0,-1-1 0 0 0,1 0 0 0 0,0 0 0 0 0,-1 1 0 0 0,1-1 0 0 0,1 0 0 0 0,-32 14-16 0 0,32-14-61 0 0,1 0-6 0 0,0 0 17 0 0,-4 2 52 0 0,3-2 20 0 0,0 0 0 0 0,0 1 1 0 0,0-1-1 0 0,-1 0 0 0 0,1 0 0 0 0,0 0 0 0 0,0 0 0 0 0,0 0 0 0 0,0 0 0 0 0,0 0 1 0 0,0 0-1 0 0,0 0 0 0 0,0 0 0 0 0,0-1 0 0 0,0 1 0 0 0,0 0 0 0 0,0-1 0 0 0,0 1 1 0 0,0-1-1 0 0,0 1 0 0 0,0-1 0 0 0,0 1 0 0 0,0-1 0 0 0,0 0 0 0 0,0 1 0 0 0,1-1 0 0 0,-1 0 1 0 0,0 0-1 0 0,0 0 0 0 0,1 0 0 0 0,-1 1 0 0 0,1-1 0 0 0,-1 0 0 0 0,1 0 0 0 0,-1 0 1 0 0,1-1-7 0 0,-11-14 59 0 0,-4-25-59 0 0,11 33-22 0 0,3 6 9 0 0,0 0 0 0 0,0 0 0 0 0,0 0 0 0 0,0 0 0 0 0,0 0 0 0 0,0 0 1 0 0,1 0-1 0 0,-1 0 0 0 0,1-1 0 0 0,0 1 0 0 0,-1 0 0 0 0,1 0 0 0 0,0-1 0 0 0,0 1 1 0 0,0 0-1 0 0,1 0 0 0 0,-1-1 0 0 0,1 1 0 0 0,-1 0 0 0 0,1-1 13 0 0,12-41 0 0 0,-1 9 0 0 0,26-35 0 0 0,-9 23 0 0 0,-20 14 0 0 0,-9 29 0 0 0,10-19 206 0 0,9-5-196 0 0,-12-18-74 0 0,-7 45 118 0 0,1-2-44 0 0,3-8-211 0 0,-4 10 270 0 0,0 1-1 0 0,-1 0-14 0 0,-1-1-61 0 0,0 1 0 0 0,0 0 1 0 0,0-1-1 0 0,0 1 0 0 0,0 0 1 0 0,0 0-1 0 0,0 0 1 0 0,0 0-1 0 0,0 0 0 0 0,-1 1 1 0 0,1-1-1 0 0,0 1 1 0 0,0-1-1 0 0,1 1 0 0 0,-1 0 1 0 0,0-1-1 0 0,0 1 1 0 0,0 0-1 0 0,0 0 0 0 0,1 1 1 0 0,-1-1 6 0 0,1-1-13 0 0,-72 48-41 0 0,25-6-12 0 0,34-27 52 0 0,9-13 16 0 0,1 0-1 0 0,-1 1 0 0 0,1-1 1 0 0,0 1-1 0 0,0 0 1 0 0,0 0-1 0 0,0 1 1 0 0,0-1-1 0 0,1 1 0 0 0,0 0 1 0 0,0 0-1 0 0,0 0 1 0 0,0 1-1 0 0,0-1 0 0 0,1 0 1 0 0,0 1-1 0 0,-2 4-1 0 0,-22 13-61 0 0,16 4 50 0 0,-9 19 11 0 0,0-23 0 0 0,14-18 0 0 0,1 1 0 0 0,2 1 0 0 0,0 1 0 0 0,-1-1 0 0 0,1 0 0 0 0,-1 0 0 0 0,-1 0 0 0 0,1 0 0 0 0,-1 0 0 0 0,0-1 0 0 0,-1 0 0 0 0,1 0 0 0 0,-1 0 0 0 0,0 0 0 0 0,-2 1 0 0 0,-45 27 64 0 0,43-20-64 0 0,-19 17 0 0 0,-16 5 0 0 0,38-23-10 0 0,5-10-33 0 0,-4 22 96 0 0,6-23 1 0 0,1 1-57 0 0,-1 0 0 0 0,1 0 1 0 0,0 0-1 0 0,0-1 1 0 0,0 1-1 0 0,0-1 1 0 0,1 0-1 0 0,-1 1 1 0 0,0-1-1 0 0,0 0 0 0 0,1 0 1 0 0,-1-1-1 0 0,0 1 1 0 0,1 0-1 0 0,-1-1 1 0 0,1 1-1 0 0,-1-1 1 0 0,1 0-1 0 0,-1 0 1 0 0,1 0-1 0 0,0 0 3 0 0,23 4 0 0 0,54 10-64 0 0,-61-12 64 0 0,-5 4 12 0 0,-14-5 36 0 0,-2 3-36 0 0,-1 2-12 0 0,-18 19 0 0 0,-17 1 64 0 0,-42 14-64 0 0,39-17 0 0 0,18 0 0 0 0,9 0 11 0 0,14-22 78 0 0,0 20-197 0 0,-2-11 117 0 0,9 14 14 0 0,-4-20-23 0 0,-2 15-64 0 0,-4-3 64 0 0,-2-5 0 0 0,1-9 0 0 0,-56 6 0 0 0,37-4 0 0 0,19-3 0 0 0,1-1 0 0 0,-7 11 0 0 0,8-7 0 0 0,2 2 0 0 0,2 43 0 0 0,0-32 0 0 0,-1-11 0 0 0,6 21 0 0 0,-1 7 0 0 0,-8-4 0 0 0,2-26 0 0 0,-1 0 0 0 0,0 0 0 0 0,1 2 0 0 0,-2-1 0 0 0,2-2 15 0 0,0 5 225 0 0,0-7-299 0 0,0 0-9 0 0,0 3 15 0 0,0 1 42 0 0,14 17 227 0 0,40-1-194 0 0,-5-19-89 0 0,-47-1 110 0 0,-1 2-43 0 0,1-2-43 0 0,1 0 29 0 0,-2-1 13 0 0,-1 0-1 0 0,1 1 1 0 0,0-1-1 0 0,0 0 1 0 0,-1 1-1 0 0,1-1 0 0 0,0 1 1 0 0,0-1-1 0 0,-1 1 1 0 0,1-1-1 0 0,-1 1 1 0 0,1 0-1 0 0,0-1 0 0 0,-1 1 1 0 0,1 0-1 0 0,-1-1 1 0 0,0 1-1 0 0,1 0 1 0 0,-1 0-1 0 0,0-1 0 0 0,1 1 1 0 0,-1 0-1 0 0,0 0 1 0 0,0 0-1 0 0,1-1 1 0 0,-1 1-1 0 0,0 0 0 0 0,0 0 1 0 0,0 0-1 0 0,0 0 1 0 0,0-1-1 0 0,0 1 1 0 0,-1 0-1 0 0,1 0 0 0 0,0 0 1 0 0,0 0-1 0 0,-1-1 1 0 0,1 1-1 0 0,0 0 2 0 0,-9 19 0 0 0,-11 14 0 0 0,6-21 0 0 0,3-1 0 0 0,-1 3 0 0 0,-12 19 0 0 0,10-7 0 0 0,4-18 0 0 0,1-22 64 0 0,-5-48 0 0 0,11 17-64 0 0,-15 52 0 0 0,15-4 0 0 0,-6 43 0 0 0,8-31 0 0 0,2-10 0 0 0,1-1 0 0 0,-2 1 0 0 0,2-1 0 0 0,-2 0 0 0 0,0 0 0 0 0,-2 1 0 0 0,-7 25 0 0 0,6-14 0 0 0,-10 28 0 0 0,13-16 0 0 0,4-20 0 0 0,12 21 0 0 0,-9-18 0 0 0,-2 1 0 0 0,11 12 0 0 0,-1-6 0 0 0,-12-9 0 0 0,1-5 0 0 0,10 20 0 0 0,-11-20 0 0 0,1 1 0 0 0,-1-1 0 0 0,-1 0 0 0 0,1 2 0 0 0,-2-2 0 0 0,0 0 0 0 0,-1 1 0 0 0,3 1 0 0 0,1-1 0 0 0,-1-1 0 0 0,1-2 0 0 0,1 2 0 0 0,0-1 0 0 0,2-2 0 0 0,-2 1 0 0 0,1-1 0 0 0,0 1 0 0 0,-1 0 0 0 0,27 18 0 0 0,-13-9 0 0 0,-16-10 0 0 0,19 7 0 0 0,-8 1 107 0 0,-13-9-139 0 0,-1 2 32 0 0,0-1 43 0 0,0 3-33 0 0,0 0-10 0 0,0 0 0 0 0,0 0 0 0 0,-7 23-10 0 0,-4 5 20 0 0,11-29-10 0 0,-3 28 0 0 0,-6-11 0 0 0,-1 15 0 0 0,8-32 0 0 0,2 2 0 0 0,-3-1 0 0 0,-6 18 0 0 0,9-17 0 0 0,-2-1 0 0 0,2 1 0 0 0,0 0 0 0 0,-2-1 0 0 0,1 0 0 0 0,-1 0 0 0 0,1 1 0 0 0,-1-2 0 0 0,0 0 0 0 0,0-1 0 0 0,0 2 0 0 0,-13 19 0 0 0,13-23 0 0 0,-10 7 0 0 0,9-6 0 0 0,-20 17 0 0 0,10-11 0 0 0,11-6 0 0 0,0 1 0 0 0,-1 0 0 0 0,-1 0 0 0 0,2 0 0 0 0,1 0 0 0 0,-2 1 0 0 0,2-2 12 0 0,1-1 52 0 0,0-1-4 0 0,0 0-120 0 0,0 0-52 0 0,0 0-145 0 0,0 0-60 0 0,0 0-1673 0 0,0 0-6625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59.9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347 2015 4232 0 0,'0'0'191'0'0,"12"-4"1170"0"0,-4 2 6919 0 0,-7 3-8155 0 0,1-1 1 0 0,-1 1-1 0 0,0 0 0 0 0,0 0 1 0 0,1 1-1 0 0,-1-1 1 0 0,0 0-1 0 0,0 0 1 0 0,0 0-1 0 0,0 1 1 0 0,-1-1-1 0 0,1 1 1 0 0,0-1-1 0 0,-1 0 1 0 0,1 1-1 0 0,0-1 1 0 0,-1 1-1 0 0,0 0 1 0 0,1-1-1 0 0,-1 1 1 0 0,0-1-1 0 0,0 1 1 0 0,0-1-1 0 0,0 1 1 0 0,0 0-1 0 0,0-1 1 0 0,0 1-1 0 0,-1-1 0 0 0,1 1 1 0 0,-1-1-1 0 0,1 1 1 0 0,-1-1-1 0 0,1 1 1 0 0,-1-1-1 0 0,0 1 1 0 0,0 0-126 0 0,-1 6 18 0 0,-18 69 1182 0 0,6-48-584 0 0,1 1-448 0 0,-13 72 672 0 0,17-65-274 0 0,-5 37-212 0 0,8-29-51 0 0,7-44-222 0 0,-1-1-1 0 0,21 46 128 0 0,1-25-197 0 0,18-26 170 0 0,34-28 610 0 0,-70 31-766 0 0,22-51 39 0 0,-21 22-76 0 0,15-10-105 0 0,-16 11 64 0 0,-4 29 163 0 0,19-22-390 0 0,-8 14 280 0 0,11 0 0 0 0,2 7-72 0 0,16 9 72 0 0,17 12 0 0 0,-38-5 0 0 0,-3-1 0 0 0,-7-8 64 0 0,13 16 376 0 0,6-11-353 0 0,-27-10-18 0 0,-1 0-1 0 0,17 3 496 0 0,0 11-552 0 0,21-5 39 0 0,-36-9-104 0 0,2 2 39 0 0,30 5 94 0 0,-15-10-90 0 0,-13 1-33 0 0,-1-2 32 0 0,0 2 11 0 0,0 0 0 0 0,31 1 64 0 0,-3 0-64 0 0,-28 0 0 0 0,1 0 11 0 0,0 1 32 0 0,-2 0-22 0 0,1 0 32 0 0,0 0 11 0 0,33 6 0 0 0,-1 15-64 0 0,-19-11 0 0 0,24 28 0 0 0,-32-23 0 0 0,-3-4 128 0 0,-5-7-128 0 0,2-2 0 0 0,16 11 0 0 0,-11-13 0 0 0,-4-3 0 0 0,-2 0 11 0 0,72-69 33 0 0,-70 69-59 0 0,0-1 15 0 0,1 2 0 0 0,-2 0 0 0 0,28-18-74 0 0,-30 19 31 0 0,3-1 32 0 0,0 3 11 0 0,2 2 0 0 0,8 8 0 0 0,-11-7 0 0 0,10 24 0 0 0,-6 69 64 0 0,1-25 14 0 0,24 1 892 0 0,-26-57-842 0 0,15 1 11 0 0,49 3 53 0 0,-27 2 61 0 0,-22-13-50 0 0,-20-9-150 0 0,2 1 0 0 0,2 0-42 0 0,0-1-11 0 0,0 0 0 0 0,1-2 0 0 0,-1 0 11 0 0,16-13 42 0 0,0 1-53 0 0,-19 13 2 0 0,0-1 0 0 0,0 1 1 0 0,1-1 0 0 0,-1 0 0 0 0,0 0-1 0 0,0 0 1 0 0,0 0 0 0 0,0 0 0 0 0,0-1-1 0 0,-1 1 1 0 0,1-1 0 0 0,-1 0-1 0 0,0 0 1 0 0,1 0 0 0 0,-1 0 0 0 0,-1 0-1 0 0,1 0 1 0 0,0-1 0 0 0,-1 1-1 0 0,1-1-1 0 0,24-49 9 0 0,-25 51-10 0 0,2-2 0 0 0,0 1 0 0 0,-1-1 0 0 0,1 0 0 0 0,-1 0 0 0 0,0-1 0 0 0,0 1 0 0 0,0 0 0 0 0,-1-1 0 0 0,0 1 0 0 0,0 0 0 0 0,0-1 0 0 0,0 0 0 0 0,0-3 0 0 0,-1 5 0 0 0,0 0 0 0 0,0 0 0 0 0,0 0 0 0 0,1 0 0 0 0,-1 1 0 0 0,1-1 0 0 0,0 0 0 0 0,0 0 0 0 0,0 1 0 0 0,0-1 0 0 0,0 0 0 0 0,1 1 0 0 0,-1 0 0 0 0,1-1 0 0 0,0 1 0 0 0,-1 0 0 0 0,1 0 0 0 0,0-1 0 0 0,2 0 0 0 0,-1 0 0 0 0,-1-1 0 0 0,0 1 0 0 0,1-1 0 0 0,-2 1 0 0 0,1-1 0 0 0,0 1 0 0 0,-1-1 0 0 0,0 0 0 0 0,1 0 0 0 0,-1 0 0 0 0,-1 0 0 0 0,1 0 0 0 0,-1 0 0 0 0,1 0 0 0 0,-1-1 0 0 0,0-54 0 0 0,1 56 0 0 0,0-1 0 0 0,1 0 0 0 0,-1 1 0 0 0,1 0 0 0 0,0-1 0 0 0,0 1 0 0 0,0 0 0 0 0,0 0 0 0 0,1 0 0 0 0,-1 0 0 0 0,1 0 0 0 0,0 0 0 0 0,-1 1 0 0 0,1-1 0 0 0,1 1 0 0 0,-1 0 0 0 0,0 0 0 0 0,0 0 0 0 0,2 0 0 0 0,45-32 0 0 0,-7 17-64 0 0,-19 12 117 0 0,26-17-170 0 0,-25-1 128 0 0,-24 22 31 0 0,20-51-31 0 0,-19 21-22 0 0,-20-3-330 0 0,-18 5 341 0 0,33 28 0 0 0,-1-3 0 0 0,-66-37 0 0 0,26 10 280 0 0,37-18-353 0 0,7 33 146 0 0,4-15-73 0 0,23-29 0 0 0,-25 56 0 0 0,0 1 0 0 0,11-51 0 0 0,-14 39-15 0 0,-25-24-250 0 0,7-8 609 0 0,12 34-344 0 0,7 9 0 0 0,1-13 0 0 0,5-9-301 0 0,-5 18 366 0 0,10-15 115 0 0,20 15-180 0 0,35 6-64 0 0,-61 2 64 0 0,10-2 0 0 0,-9 3 0 0 0,-1 0 0 0 0,0 0 0 0 0,0-1 0 0 0,1-1 0 0 0,-1 0 0 0 0,0-22 0 0 0,-22-28 0 0 0,-2 3 0 0 0,12 27 0 0 0,17-11 0 0 0,2 18-16 0 0,-12 13-58 0 0,17-11 76 0 0,9 4-2 0 0,54-10 0 0 0,-30 6 0 0 0,-14 1 0 0 0,-5-10 0 0 0,18-28 64 0 0,20 7-64 0 0,-2 15 0 0 0,-10 23 0 0 0,20-11 0 0 0,-6 0 0 0 0,-39 10 0 0 0,-26 4 0 0 0,1 0 0 0 0,-1-2 0 0 0,35-8 0 0 0,-35 10 0 0 0,0 0 0 0 0,0-1 0 0 0,25-9 0 0 0,-26 9 0 0 0,0 0 0 0 0,1 0 0 0 0,0 0 0 0 0,18 0 0 0 0,37-9 0 0 0,-21 7 0 0 0,-28 11 0 0 0,-5 5 0 0 0,8 20 0 0 0,-4-11 0 0 0,-12-18 0 0 0,1-2 0 0 0,0-1 0 0 0,0 1 0 0 0,0 0 0 0 0,0-1 0 0 0,1 1 0 0 0,-1-1 0 0 0,0 1 0 0 0,0-1 0 0 0,0 1 0 0 0,0-1 0 0 0,0 1 0 0 0,1-1 0 0 0,-1 1 0 0 0,0-1 0 0 0,1 1 0 0 0,-1-1 0 0 0,0 1 0 0 0,1-1 0 0 0,-1 1 0 0 0,0-1 0 0 0,1 0 0 0 0,-1 1 0 0 0,1-1 0 0 0,-1 0 0 0 0,1 1 0 0 0,-1-1 0 0 0,1 0 0 0 0,-1 1 0 0 0,1-1 0 0 0,-1 0 0 0 0,1 0 0 0 0,-1 0 0 0 0,1 0 0 0 0,-1 0 0 0 0,1 1 0 0 0,-1-1 0 0 0,1 0 0 0 0,0 0 0 0 0,-1 0 0 0 0,1 0 0 0 0,-1 0 0 0 0,1-1 0 0 0,-1 1 0 0 0,1 0 0 0 0,-1 0 0 0 0,1 0 0 0 0,40-1 0 0 0,-6-5 0 0 0,-33 6 2 0 0,-1-1-1 0 0,1 1 1 0 0,-1 0-1 0 0,1 0 1 0 0,-1 0-1 0 0,1-1 1 0 0,-1 2-1 0 0,1-1 0 0 0,-1 0 1 0 0,1 0-1 0 0,-1 0 1 0 0,1 1-1 0 0,-1-1 1 0 0,1 1-1 0 0,-1-1 1 0 0,0 1-1 0 0,1-1 1 0 0,-1 1-1 0 0,0 0 1 0 0,1 0-1 0 0,-1 0 1 0 0,0 0-1 0 0,0 0 1 0 0,0 0-1 0 0,0 0 1 0 0,0 0-1 0 0,0 0 1 0 0,0 0-1 0 0,1 1-1 0 0,5 9-43 0 0,5 2 43 0 0,30 21 0 0 0,-4 5 0 0 0,21-1 0 0 0,-23-11 0 0 0,-18-18 0 0 0,-13-7 0 0 0,-1 2 0 0 0,-1 1 0 0 0,5 10 0 0 0,-3-10 0 0 0,3 0 0 0 0,-3 11 0 0 0,12-7 0 0 0,-12-5 0 0 0,-1 1 0 0 0,2 22 0 0 0,3-6 0 0 0,-10-18 0 0 0,0 22 0 0 0,0-6 0 0 0,11 6 0 0 0,-9-4-64 0 0,1-17 64 0 0,12 24 0 0 0,-14-24 0 0 0,-2 0 0 0 0,-1 10 0 0 0,5-10-12 0 0,14 33 16 0 0,-15-21-14 0 0,8-3-44 0 0,9 17 54 0 0,6-6 54 0 0,0-25 116 0 0,3-3-394 0 0,-9-4 252 0 0,-17 7 121 0 0,3-1 291 0 0,-1 0-248 0 0,-1 1-180 0 0,43-4 68 0 0,-2 7-346 0 0,-42-2 415 0 0,-1 0-22 0 0,2-1-102 0 0,48-8-25 0 0,-43 8 0 0 0,0 1 0 0 0,-3 0-12 0 0,-3 0-60 0 0,0 1-63 0 0,41 7-182 0 0,-23-10 885 0 0,8-13-568 0 0,-23 13 0 0 0,24-15 0 0 0,-9 2 0 0 0,-5 7 0 0 0,2 1 0 0 0,-12 6 0 0 0,26-8 0 0 0,48-8 0 0 0,-26 12 0 0 0,13 0 0 0 0,-15 4 0 0 0,-26-5 0 0 0,8-2 0 0 0,-6-7 0 0 0,-25 14 0 0 0,0 0 0 0 0,0 0 0 0 0,0 0 0 0 0,-1-1 0 0 0,1 1 0 0 0,0 0 0 0 0,0-1 0 0 0,-1 1 0 0 0,1-1 0 0 0,-1 1 0 0 0,1-1 0 0 0,-1 1 0 0 0,0-1 0 0 0,1 1 0 0 0,-1-1 0 0 0,0 1 0 0 0,0-1 0 0 0,0 1 0 0 0,0-1 0 0 0,-1 1 0 0 0,1-1 0 0 0,0 1 0 0 0,0-1 0 0 0,-1 1 0 0 0,0-2 0 0 0,-6-33 240 0 0,5-25-240 0 0,4-19 0 0 0,-23 18-144 0 0,14 18 288 0 0,-10-19-144 0 0,17-30 0 0 0,0 49 0 0 0,1 40 0 0 0,3-22 0 0 0,-2 6 0 0 0,-1 15 0 0 0,22-47 0 0 0,-20 49 0 0 0,32-30-64 0 0,-32 30 64 0 0,39-22 0 0 0,-41 23 0 0 0,1 0 0 0 0,-1 0 0 0 0,1 0 0 0 0,-1-1 0 0 0,0 1 0 0 0,0 0 0 0 0,0-1 0 0 0,-1 1 0 0 0,1-1 0 0 0,0 1 0 0 0,-1-1 0 0 0,0 1 0 0 0,1-1 0 0 0,-1 0 0 0 0,0 1 0 0 0,0-1 0 0 0,-1 1 0 0 0,1-3 0 0 0,0 2 0 0 0,0-28 0 0 0,-18 3 0 0 0,-9-10 0 0 0,13 9 0 0 0,12 25 0 0 0,3 0 0 0 0,0-17 0 0 0,11-20 0 0 0,7 10 64 0 0,-3 0-64 0 0,3 0 0 0 0,-2 14 0 0 0,-15 14 0 0 0,-2 0 0 0 0,0-1 0 0 0,0 0 0 0 0,2 1 0 0 0,-3 0 0 0 0,-19-29 0 0 0,-49-36-24 0 0,19 43 24 0 0,18 5 0 0 0,5 17 0 0 0,-6-5 0 0 0,4-2 0 0 0,-23-14 0 0 0,24 17 0 0 0,24 8 0 0 0,-23-2 0 0 0,-2-13 0 0 0,-41 1 44 0 0,36 11-24 0 0,20-2-22 0 0,4 1-4 0 0,0 0 0 0 0,0 0-1 0 0,-1 1 1 0 0,1 1 0 0 0,-1-1 0 0 0,0 2 0 0 0,1 0 0 0 0,-1 0-1 0 0,1 1 1 0 0,-7 1 6 0 0,-18 0-64 0 0,-7-12 64 0 0,21 3 0 0 0,5-2 0 0 0,-22-17 0 0 0,28 17 0 0 0,-21-5 117 0 0,13 14-234 0 0,16 0 119 0 0,-24 14 37 0 0,23-1-48 0 0,-11 8 73 0 0,-29-19-64 0 0,-14 5-11 0 0,24-7-31 0 0,-3 4 31 0 0,-21 2 11 0 0,33-6 0 0 0,-21 4 64 0 0,6 2-64 0 0,-32-12-80 0 0,3 10 136 0 0,40-1-56 0 0,-33 26-83 0 0,31-8 30 0 0,-46 28 53 0 0,31-31 80 0 0,5 8-160 0 0,39-26 86 0 0,0 1-1 0 0,-1-1 1 0 0,1 1-1 0 0,0-1 1 0 0,0 1-1 0 0,0-1 1 0 0,0 0-1 0 0,-1 1 1 0 0,1-1-1 0 0,0 0 1 0 0,0 0-1 0 0,0 0 1 0 0,-1 0-1 0 0,1 0 1 0 0,0 0-1 0 0,0-1 1 0 0,-1 1-1 0 0,1 0 1 0 0,0-1-1 0 0,0 1 1 0 0,0 0-1 0 0,0-1 1 0 0,0 1-1 0 0,0-1 1 0 0,-1 0-1 0 0,1 1 1 0 0,0-1 0 0 0,1 0-1 0 0,-1 0 1 0 0,-1 0-6 0 0,-7-5-49 0 0,-7 0 36 0 0,-1-21 66 0 0,1 3-106 0 0,-8-27 53 0 0,14 24 67 0 0,10 21-54 0 0,-14-18-13 0 0,-5-1-24 0 0,2-4 24 0 0,0-20-64 0 0,4 26 64 0 0,-8-12-75 0 0,19 34 70 0 0,1 0-1 0 0,-1 0 0 0 0,0 0 0 0 0,0 0 0 0 0,0 0 0 0 0,0 1 0 0 0,0-1 1 0 0,0 1-1 0 0,0 0 0 0 0,0-1 0 0 0,0 1 0 0 0,0 0 0 0 0,0 0 0 0 0,0 0 0 0 0,0 0 1 0 0,0 1-1 0 0,0-1 0 0 0,0 0 0 0 0,0 1 0 0 0,-1 0 6 0 0,-39 20-64 0 0,-25 32 40 0 0,32 3-48 0 0,2-26 125 0 0,-6 19-42 0 0,9-1-22 0 0,11-22 11 0 0,15-23 0 0 0,2-2-42 0 0,-2-1 44 0 0,-62 29 1 0 0,64-27-3 0 0,-1-1 0 0 0,1 0 0 0 0,-1 0 0 0 0,1-1 0 0 0,-1 1 0 0 0,1 0 0 0 0,-1-1 0 0 0,0 0 0 0 0,1 1 0 0 0,-1-1 0 0 0,0 0 0 0 0,1 0 0 0 0,-1-1 0 0 0,0 1 0 0 0,1 0 0 0 0,-1-1 0 0 0,0 0 0 0 0,0 0 0 0 0,-4-1 0 0 0,-36 0 0 0 0,20 11 0 0 0,-2-3 72 0 0,5-6-23 0 0,19 0-107 0 0,-4 2 43 0 0,1-1 15 0 0,1 2 0 0 0,-3-2 0 0 0,1 2 0 0 0,-19 7 0 0 0,22-9-11 0 0,2-1-21 0 0,-16 16 64 0 0,14-15-74 0 0,-14 14 31 0 0,0-4 11 0 0,-34 27 53 0 0,33-22-106 0 0,-1 10 53 0 0,-33 41 0 0 0,25-21-64 0 0,3-10 117 0 0,11-25-42 0 0,-34-5-11 0 0,41-6 4 0 0,-1 0 1 0 0,0-1-1 0 0,1 0 0 0 0,-1 0 0 0 0,1 0 1 0 0,-1-1-1 0 0,1 1 0 0 0,0-1 1 0 0,-1-1-1 0 0,1 1 0 0 0,0-1 0 0 0,0 0 1 0 0,1 0-1 0 0,-1 0 0 0 0,0-2-4 0 0,-22-29 0 0 0,1 6 0 0 0,21 14 0 0 0,3 9 0 0 0,-1 1 0 0 0,0 0 0 0 0,-1-27 0 0 0,5 26 0 0 0,0 1 0 0 0,-1 2 0 0 0,0 0 0 0 0,0 1 0 0 0,0-1 0 0 0,1 0 0 0 0,-1 1 0 0 0,0-1 0 0 0,1 0 0 0 0,0 0 0 0 0,-1 1 0 0 0,1-1 0 0 0,0 1 0 0 0,0-1 0 0 0,0 1 0 0 0,0-1 0 0 0,0 1 0 0 0,0-1 0 0 0,0 1 0 0 0,0 0 0 0 0,0 0 0 0 0,1 0 0 0 0,-1-1 0 0 0,1 1 0 0 0,-1 0 0 0 0,1 1 0 0 0,-1-1 0 0 0,2 0 0 0 0,6-6 0 0 0,2-3 0 0 0,-8 8 0 0 0,-2-2 0 0 0,5-32 0 0 0,-6 34 0 0 0,0-1 0 0 0,1 1 0 0 0,-1 0 0 0 0,0-1 0 0 0,-1 1 0 0 0,1 0 0 0 0,0-1 0 0 0,-1 1 0 0 0,1 0 0 0 0,-1-1 0 0 0,0 1 0 0 0,0 0 0 0 0,1 0 0 0 0,-2 0 0 0 0,1 0 0 0 0,0 0 0 0 0,0 0 0 0 0,-1 0 0 0 0,-1-2 0 0 0,1 0 0 0 0,-13-18 0 0 0,-6-24 0 0 0,-8 19 0 0 0,23 10 0 0 0,6 15 0 0 0,-1 1 0 0 0,1 0 0 0 0,0 0 0 0 0,0 0 0 0 0,-1 0 0 0 0,1 0 0 0 0,-1 0 0 0 0,1 0 0 0 0,-1 0 0 0 0,1 0 0 0 0,-1 0 0 0 0,0 0 0 0 0,1 0 0 0 0,-1 1 0 0 0,0-1 0 0 0,0 0 0 0 0,1 0 0 0 0,-1 1 0 0 0,0-1 0 0 0,0 0 0 0 0,0 1 0 0 0,0-1 0 0 0,0 1 0 0 0,0-1 0 0 0,0 1 0 0 0,0 0 0 0 0,0-1 0 0 0,0 1 0 0 0,-1 0 0 0 0,-20-11 0 0 0,18 8 0 0 0,2-1 0 0 0,0 1 0 0 0,-39-15 0 0 0,25 2 0 0 0,-22-14 67 0 0,23-6-134 0 0,5 3 67 0 0,-3-4 0 0 0,-9-24 11 0 0,20 59-22 0 0,-25-10-133 0 0,3-8 333 0 0,6 0-401 0 0,17 20 271 0 0,1 0 9 0 0,0-1-15 0 0,-1-2-30 0 0,1 2 5 0 0,0 1-112 0 0,0 0-16 0 0,-1 0 20 0 0,-2-2 53 0 0,-19 10-86 0 0,-5 9 101 0 0,-58 55-12 0 0,82-70 24 0 0,-13 12 87 0 0,16-13 27 0 0,-11 3-187 0 0,8 0-34 0 0,-19-4 103 0 0,-3 2-5 0 0,-6 2 88 0 0,29-3-78 0 0,-1-1 1 0 0,1 1-1 0 0,0 0 1 0 0,0 0 0 0 0,0 0-1 0 0,0 0 1 0 0,0 0-1 0 0,0 0 1 0 0,0 0-1 0 0,0 1 1 0 0,0-1-1 0 0,0 1 1 0 0,1 0-1 0 0,-1-1 1 0 0,0 1-1 0 0,1 0 1 0 0,0 0 0 0 0,-1 0-1 0 0,1 0-1 0 0,-5 7-144 0 0,-27 63 476 0 0,18-18-372 0 0,-4-21 152 0 0,-5 7-64 0 0,21-36-48 0 0,-3 4-124 0 0,6-7 17 0 0,0-1 14 0 0,-12 7-47 0 0,-7 8 155 0 0,19-14 63 0 0,-5 4 272 0 0,-27 39-797 0 0,9-13 891 0 0,7-12-843 0 0,-27 23 886 0 0,7-8-919 0 0,13-14 864 0 0,3-7-432 0 0,-29-2 0 0 0,7 10-468 0 0,33-15 461 0 0,8-5 81 0 0,1-1 40 0 0,-19 11-315 0 0,4 9 201 0 0,-8 12 0 0 0,21-31-11 0 0,1 1-31 0 0,11 39 31 0 0,10-5 11 0 0,-4-19 0 0 0,22 4 0 0 0,-33-17 0 0 0,-3-1-3 0 0,-1-1-1 0 0,2 0 1 0 0,-1 1-1 0 0,0-1 1 0 0,0 0 0 0 0,1-1-1 0 0,-1 1 1 0 0,1 0-1 0 0,-1-1 1 0 0,1 1-1 0 0,0-1 1 0 0,-1 0 0 0 0,1 0-1 0 0,0 0 1 0 0,0 0-1 0 0,0 0 1 0 0,0-1-1 0 0,0 1 1 0 0,2-1 3 0 0,30 7-23 0 0,-16 1-235 0 0,-17-7 348 0 0,15 11 406 0 0,30 16-760 0 0,-33-18 264 0 0,12 5 0 0 0,-21-13 0 0 0,-1 1 0 0 0,-6 7 0 0 0,1-9 3 0 0,0 1 0 0 0,0-1-1 0 0,-1 0 1 0 0,1 0 0 0 0,0 1 0 0 0,-1-1 0 0 0,1 0-1 0 0,-1 0 1 0 0,1 0 0 0 0,-1-1 0 0 0,0 1-1 0 0,1 0 1 0 0,-1-1 0 0 0,0 1 0 0 0,0-1-1 0 0,1 1 1 0 0,-1-1 0 0 0,0 0 0 0 0,0 0 0 0 0,0 1-1 0 0,1-1 1 0 0,-1-1 0 0 0,-1 1-3 0 0,2 0 0 0 0,-35 2 320 0 0,12-4-536 0 0,10-12 200 0 0,0 7 16 0 0,11 6 0 0 0,-28 5 21 0 0,8-7 265 0 0,23 3-389 0 0,0 0-4 0 0,0 0 37 0 0,0 0 114 0 0,0 0 54 0 0,0 0 13 0 0,22 28 1 0 0,26 11-505 0 0,-42-21 778 0 0,-11 10-578 0 0,5-27 66 0 0,-1 0 20 0 0,-2 2 98 0 0,-10 8 485 0 0,-12 2-932 0 0,23-13 460 0 0,-1 1-1 0 0,1-1 1 0 0,-1 0-1 0 0,1 1 1 0 0,0-1-1 0 0,-1 0 1 0 0,1-1-1 0 0,-1 1 1 0 0,1 0-1 0 0,-1-1 1 0 0,1 1 0 0 0,-1-1-1 0 0,1 0 1 0 0,0 0-1 0 0,0 0 1 0 0,-1 0-1 0 0,1 0 1 0 0,0 0-1 0 0,0-1 1 0 0,-1 0-4 0 0,-25-21 329 0 0,25 21-329 0 0,-1 0 11 0 0,2 2 31 0 0,-3 0-31 0 0,1 10-11 0 0,7 41-105 0 0,7-17-286 0 0,-10 18 607 0 0,0-27-71 0 0,0-24-266 0 0,3 23 82 0 0,8-8 294 0 0,-6-12-255 0 0,3 1-15 0 0,-7-4-65 0 0,-1-1-41 0 0,10 9-143 0 0,-7-6 265 0 0,1 0 1 0 0,0-1-1 0 0,0 1 1 0 0,0-1-1 0 0,0 0 0 0 0,1 0 1 0 0,-1-1-1 0 0,1 1 0 0 0,-1-1 1 0 0,1 0-1 0 0,-1 0 0 0 0,1 0 1 0 0,2-1-2 0 0,31 7 6 0 0,-6-6-6 0 0,-27-2 0 0 0,0-1 0 0 0,-3 6 0 0 0,-19 54 0 0 0,5-24 0 0 0,12-31 0 0 0,-1 1 0 0 0,0-1 0 0 0,0 0 0 0 0,1 1 0 0 0,0-1 0 0 0,0 1 0 0 0,0-1 0 0 0,0 1 0 0 0,0-1 0 0 0,1 1 0 0 0,0-1 0 0 0,-1 1 0 0 0,1-1 0 0 0,1 0 0 0 0,-1 1 0 0 0,1 1 0 0 0,22 19 0 0 0,-22-19 0 0 0,8 45 0 0 0,-26-6 0 0 0,9-17 0 0 0,7-23 0 0 0,-3 19 0 0 0,3-18 0 0 0,0-1 0 0 0,9 42 0 0 0,-6-20 0 0 0,-8-7 0 0 0,-35 23 53 0 0,9-29-42 0 0,-9 11-11 0 0,14-7 0 0 0,5 3 0 0 0,-29 39 0 0 0,47-55 0 0 0,0 2 0 0 0,-1-1 0 0 0,1-1 0 0 0,-1 0 0 0 0,1 1 0 0 0,-1-1 0 0 0,3 2 0 0 0,-3-2 0 0 0,-1 2 0 0 0,2-2 0 0 0,1 1 0 0 0,0 0 0 0 0,-7 11 0 0 0,6 4 0 0 0,3-15 0 0 0,0-4-19 0 0,0-1-1 0 0,0 1 0 0 0,1-1 1 0 0,-1 1-1 0 0,0-1 1 0 0,0 1-1 0 0,1-1 1 0 0,-1 0-1 0 0,0 1 1 0 0,0-1-1 0 0,1 1 1 0 0,-1-1-1 0 0,1 0 0 0 0,-1 1 1 0 0,0-1-1 0 0,1 0 1 0 0,-1 0-1 0 0,1 1 1 0 0,-1-1-1 0 0,0 0 1 0 0,1 0-1 0 0,-1 1 0 0 0,1-1 1 0 0,-1 0-1 0 0,1 0 1 0 0,-1 0-1 0 0,1 0 1 0 0,-1 0-1 0 0,1 0 1 0 0,-1 0-1 0 0,1 0 0 0 0,-1 0 1 0 0,1 0-1 0 0,-1 0 1 0 0,1 0-1 0 0,-1 0 1 0 0,1 0-1 0 0,-1 0 1 0 0,1-1-1 0 0,-1 1 0 0 0,0 0 1 0 0,1 0-1 0 0,-1-1 1 0 0,1 1 19 0 0,0 0-126 0 0,6-1-2781 0 0,-2 1-2033 0 0,2-2-3226 0 0</inkml:trace>
  <inkml:trace contextRef="#ctx0" brushRef="#br0" timeOffset="-59384.91">112 1107 3224 0 0,'0'0'143'0'0,"0"0"-3"0"0,-6 0 205 0 0,9 10 7600 0 0,-2-9-7844 0 0,-1-1 1 0 0,2 19 370 0 0,-9 13-106 0 0,-7-12-18 0 0,14-19-278 0 0,-15 13 87 0 0,-6 4 62 0 0,-2-12-105 0 0,22-6-60 0 0,-24-11 39 0 0,25 11-125 0 0,0 0 53 0 0,-5-8-53 0 0,5 5 75 0 0,0 0-32 0 0,0-1-15 0 0,2 1 1 0 0,-1-1-1 0 0,0 1 1 0 0,1-1 0 0 0,-1 1-1 0 0,1 0 1 0 0,0 0 0 0 0,0 0-1 0 0,1 0 1 0 0,-1 0 0 0 0,0 0-1 0 0,1 1 1 0 0,0-1-1 0 0,0 1 1 0 0,-1 0 0 0 0,1 0-1 0 0,1 0 1 0 0,-1 0 0 0 0,3-1 3 0 0,32-16-331 0 0,-38 18 302 0 0,0 1 90 0 0,0 0 47 0 0,0 0 11 0 0,0 0-39 0 0,0 0-156 0 0,0 0-23 0 0,12-10-1064 0 0,-8 10 683 0 0,-1-2-6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59.9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347 2015 4232 0 0,'0'0'191'0'0,"12"-4"1170"0"0,-4 2 6919 0 0,-7 3-8155 0 0,1-1 1 0 0,-1 1-1 0 0,0 0 0 0 0,0 0 1 0 0,1 1-1 0 0,-1-1 1 0 0,0 0-1 0 0,0 0 1 0 0,0 0-1 0 0,0 1 1 0 0,-1-1-1 0 0,1 1 1 0 0,0-1-1 0 0,-1 0 1 0 0,1 1-1 0 0,0-1 1 0 0,-1 1-1 0 0,0 0 1 0 0,1-1-1 0 0,-1 1 1 0 0,0-1-1 0 0,0 1 1 0 0,0-1-1 0 0,0 1 1 0 0,0 0-1 0 0,0-1 1 0 0,0 1-1 0 0,-1-1 0 0 0,1 1 1 0 0,-1-1-1 0 0,1 1 1 0 0,-1-1-1 0 0,1 1 1 0 0,-1-1-1 0 0,0 1 1 0 0,0 0-126 0 0,-1 6 18 0 0,-18 69 1182 0 0,6-48-584 0 0,1 1-448 0 0,-13 72 672 0 0,17-65-274 0 0,-5 37-212 0 0,8-29-51 0 0,7-44-222 0 0,-1-1-1 0 0,21 46 128 0 0,1-25-197 0 0,18-26 170 0 0,34-28 610 0 0,-70 31-766 0 0,22-51 39 0 0,-21 22-76 0 0,15-10-105 0 0,-16 11 64 0 0,-4 29 163 0 0,19-22-390 0 0,-8 14 280 0 0,11 0 0 0 0,2 7-72 0 0,16 9 72 0 0,17 12 0 0 0,-38-5 0 0 0,-3-1 0 0 0,-7-8 64 0 0,13 16 376 0 0,6-11-353 0 0,-27-10-18 0 0,-1 0-1 0 0,17 3 496 0 0,0 11-552 0 0,21-5 39 0 0,-36-9-104 0 0,2 2 39 0 0,30 5 94 0 0,-15-10-90 0 0,-13 1-33 0 0,-1-2 32 0 0,0 2 11 0 0,0 0 0 0 0,31 1 64 0 0,-3 0-64 0 0,-28 0 0 0 0,1 0 11 0 0,0 1 32 0 0,-2 0-22 0 0,1 0 32 0 0,0 0 11 0 0,33 6 0 0 0,-1 15-64 0 0,-19-11 0 0 0,24 28 0 0 0,-32-23 0 0 0,-3-4 128 0 0,-5-7-128 0 0,2-2 0 0 0,16 11 0 0 0,-11-13 0 0 0,-4-3 0 0 0,-2 0 11 0 0,72-69 33 0 0,-70 69-59 0 0,0-1 15 0 0,1 2 0 0 0,-2 0 0 0 0,28-18-74 0 0,-30 19 31 0 0,3-1 32 0 0,0 3 11 0 0,2 2 0 0 0,8 8 0 0 0,-11-7 0 0 0,10 24 0 0 0,-6 69 64 0 0,1-25 14 0 0,24 1 892 0 0,-26-57-842 0 0,15 1 11 0 0,49 3 53 0 0,-27 2 61 0 0,-22-13-50 0 0,-20-9-150 0 0,2 1 0 0 0,2 0-42 0 0,0-1-11 0 0,0 0 0 0 0,1-2 0 0 0,-1 0 11 0 0,16-13 42 0 0,0 1-53 0 0,-19 13 2 0 0,0-1 0 0 0,0 1 1 0 0,1-1 0 0 0,-1 0 0 0 0,0 0-1 0 0,0 0 1 0 0,0 0 0 0 0,0 0 0 0 0,0-1-1 0 0,-1 1 1 0 0,1-1 0 0 0,-1 0-1 0 0,0 0 1 0 0,1 0 0 0 0,-1 0 0 0 0,-1 0-1 0 0,1 0 1 0 0,0-1 0 0 0,-1 1-1 0 0,1-1-1 0 0,24-49 9 0 0,-25 51-10 0 0,2-2 0 0 0,0 1 0 0 0,-1-1 0 0 0,1 0 0 0 0,-1 0 0 0 0,0-1 0 0 0,0 1 0 0 0,0 0 0 0 0,-1-1 0 0 0,0 1 0 0 0,0 0 0 0 0,0-1 0 0 0,0 0 0 0 0,0-3 0 0 0,-1 5 0 0 0,0 0 0 0 0,0 0 0 0 0,0 0 0 0 0,1 0 0 0 0,-1 1 0 0 0,1-1 0 0 0,0 0 0 0 0,0 0 0 0 0,0 1 0 0 0,0-1 0 0 0,0 0 0 0 0,1 1 0 0 0,-1 0 0 0 0,1-1 0 0 0,0 1 0 0 0,-1 0 0 0 0,1 0 0 0 0,0-1 0 0 0,2 0 0 0 0,-1 0 0 0 0,-1-1 0 0 0,0 1 0 0 0,1-1 0 0 0,-2 1 0 0 0,1-1 0 0 0,0 1 0 0 0,-1-1 0 0 0,0 0 0 0 0,1 0 0 0 0,-1 0 0 0 0,-1 0 0 0 0,1 0 0 0 0,-1 0 0 0 0,1 0 0 0 0,-1-1 0 0 0,0-54 0 0 0,1 56 0 0 0,0-1 0 0 0,1 0 0 0 0,-1 1 0 0 0,1 0 0 0 0,0-1 0 0 0,0 1 0 0 0,0 0 0 0 0,0 0 0 0 0,1 0 0 0 0,-1 0 0 0 0,1 0 0 0 0,0 0 0 0 0,-1 1 0 0 0,1-1 0 0 0,1 1 0 0 0,-1 0 0 0 0,0 0 0 0 0,0 0 0 0 0,2 0 0 0 0,45-32 0 0 0,-7 17-64 0 0,-19 12 117 0 0,26-17-170 0 0,-25-1 128 0 0,-24 22 31 0 0,20-51-31 0 0,-19 21-22 0 0,-20-3-330 0 0,-18 5 341 0 0,33 28 0 0 0,-1-3 0 0 0,-66-37 0 0 0,26 10 280 0 0,37-18-353 0 0,7 33 146 0 0,4-15-73 0 0,23-29 0 0 0,-25 56 0 0 0,0 1 0 0 0,11-51 0 0 0,-14 39-15 0 0,-25-24-250 0 0,7-8 609 0 0,12 34-344 0 0,7 9 0 0 0,1-13 0 0 0,5-9-301 0 0,-5 18 366 0 0,10-15 115 0 0,20 15-180 0 0,35 6-64 0 0,-61 2 64 0 0,10-2 0 0 0,-9 3 0 0 0,-1 0 0 0 0,0 0 0 0 0,0-1 0 0 0,1-1 0 0 0,-1 0 0 0 0,0-22 0 0 0,-22-28 0 0 0,-2 3 0 0 0,12 27 0 0 0,17-11 0 0 0,2 18-16 0 0,-12 13-58 0 0,17-11 76 0 0,9 4-2 0 0,54-10 0 0 0,-30 6 0 0 0,-14 1 0 0 0,-5-10 0 0 0,18-28 64 0 0,20 7-64 0 0,-2 15 0 0 0,-10 23 0 0 0,20-11 0 0 0,-6 0 0 0 0,-39 10 0 0 0,-26 4 0 0 0,1 0 0 0 0,-1-2 0 0 0,35-8 0 0 0,-35 10 0 0 0,0 0 0 0 0,0-1 0 0 0,25-9 0 0 0,-26 9 0 0 0,0 0 0 0 0,1 0 0 0 0,0 0 0 0 0,18 0 0 0 0,37-9 0 0 0,-21 7 0 0 0,-28 11 0 0 0,-5 5 0 0 0,8 20 0 0 0,-4-11 0 0 0,-12-18 0 0 0,1-2 0 0 0,0-1 0 0 0,0 1 0 0 0,0 0 0 0 0,0-1 0 0 0,1 1 0 0 0,-1-1 0 0 0,0 1 0 0 0,0-1 0 0 0,0 1 0 0 0,0-1 0 0 0,0 1 0 0 0,1-1 0 0 0,-1 1 0 0 0,0-1 0 0 0,1 1 0 0 0,-1-1 0 0 0,0 1 0 0 0,1-1 0 0 0,-1 1 0 0 0,0-1 0 0 0,1 0 0 0 0,-1 1 0 0 0,1-1 0 0 0,-1 0 0 0 0,1 1 0 0 0,-1-1 0 0 0,1 0 0 0 0,-1 1 0 0 0,1-1 0 0 0,-1 0 0 0 0,1 0 0 0 0,-1 0 0 0 0,1 0 0 0 0,-1 0 0 0 0,1 1 0 0 0,-1-1 0 0 0,1 0 0 0 0,0 0 0 0 0,-1 0 0 0 0,1 0 0 0 0,-1 0 0 0 0,1-1 0 0 0,-1 1 0 0 0,1 0 0 0 0,-1 0 0 0 0,1 0 0 0 0,40-1 0 0 0,-6-5 0 0 0,-33 6 2 0 0,-1-1-1 0 0,1 1 1 0 0,-1 0-1 0 0,1 0 1 0 0,-1 0-1 0 0,1-1 1 0 0,-1 2-1 0 0,1-1 0 0 0,-1 0 1 0 0,1 0-1 0 0,-1 0 1 0 0,1 1-1 0 0,-1-1 1 0 0,1 1-1 0 0,-1-1 1 0 0,0 1-1 0 0,1-1 1 0 0,-1 1-1 0 0,0 0 1 0 0,1 0-1 0 0,-1 0 1 0 0,0 0-1 0 0,0 0 1 0 0,0 0-1 0 0,0 0 1 0 0,0 0-1 0 0,0 0 1 0 0,0 0-1 0 0,1 1-1 0 0,5 9-43 0 0,5 2 43 0 0,30 21 0 0 0,-4 5 0 0 0,21-1 0 0 0,-23-11 0 0 0,-18-18 0 0 0,-13-7 0 0 0,-1 2 0 0 0,-1 1 0 0 0,5 10 0 0 0,-3-10 0 0 0,3 0 0 0 0,-3 11 0 0 0,12-7 0 0 0,-12-5 0 0 0,-1 1 0 0 0,2 22 0 0 0,3-6 0 0 0,-10-18 0 0 0,0 22 0 0 0,0-6 0 0 0,11 6 0 0 0,-9-4-64 0 0,1-17 64 0 0,12 24 0 0 0,-14-24 0 0 0,-2 0 0 0 0,-1 10 0 0 0,5-10-12 0 0,14 33 16 0 0,-15-21-14 0 0,8-3-44 0 0,9 17 54 0 0,6-6 54 0 0,0-25 116 0 0,3-3-394 0 0,-9-4 252 0 0,-17 7 121 0 0,3-1 291 0 0,-1 0-248 0 0,-1 1-180 0 0,43-4 68 0 0,-2 7-346 0 0,-42-2 415 0 0,-1 0-22 0 0,2-1-102 0 0,48-8-25 0 0,-43 8 0 0 0,0 1 0 0 0,-3 0-12 0 0,-3 0-60 0 0,0 1-63 0 0,41 7-182 0 0,-23-10 885 0 0,8-13-568 0 0,-23 13 0 0 0,24-15 0 0 0,-9 2 0 0 0,-5 7 0 0 0,2 1 0 0 0,-12 6 0 0 0,26-8 0 0 0,48-8 0 0 0,-26 12 0 0 0,13 0 0 0 0,-15 4 0 0 0,-26-5 0 0 0,8-2 0 0 0,-6-7 0 0 0,-25 14 0 0 0,0 0 0 0 0,0 0 0 0 0,0 0 0 0 0,-1-1 0 0 0,1 1 0 0 0,0 0 0 0 0,0-1 0 0 0,-1 1 0 0 0,1-1 0 0 0,-1 1 0 0 0,1-1 0 0 0,-1 1 0 0 0,0-1 0 0 0,1 1 0 0 0,-1-1 0 0 0,0 1 0 0 0,0-1 0 0 0,0 1 0 0 0,0-1 0 0 0,-1 1 0 0 0,1-1 0 0 0,0 1 0 0 0,0-1 0 0 0,-1 1 0 0 0,0-2 0 0 0,-6-33 240 0 0,5-25-240 0 0,4-19 0 0 0,-23 18-144 0 0,14 18 288 0 0,-10-19-144 0 0,17-30 0 0 0,0 49 0 0 0,1 40 0 0 0,3-22 0 0 0,-2 6 0 0 0,-1 15 0 0 0,22-47 0 0 0,-20 49 0 0 0,32-30-64 0 0,-32 30 64 0 0,39-22 0 0 0,-41 23 0 0 0,1 0 0 0 0,-1 0 0 0 0,1 0 0 0 0,-1-1 0 0 0,0 1 0 0 0,0 0 0 0 0,0-1 0 0 0,-1 1 0 0 0,1-1 0 0 0,0 1 0 0 0,-1-1 0 0 0,0 1 0 0 0,1-1 0 0 0,-1 0 0 0 0,0 1 0 0 0,0-1 0 0 0,-1 1 0 0 0,1-3 0 0 0,0 2 0 0 0,0-28 0 0 0,-18 3 0 0 0,-9-10 0 0 0,13 9 0 0 0,12 25 0 0 0,3 0 0 0 0,0-17 0 0 0,11-20 0 0 0,7 10 64 0 0,-3 0-64 0 0,3 0 0 0 0,-2 14 0 0 0,-15 14 0 0 0,-2 0 0 0 0,0-1 0 0 0,0 0 0 0 0,2 1 0 0 0,-3 0 0 0 0,-19-29 0 0 0,-49-36-24 0 0,19 43 24 0 0,18 5 0 0 0,5 17 0 0 0,-6-5 0 0 0,4-2 0 0 0,-23-14 0 0 0,24 17 0 0 0,24 8 0 0 0,-23-2 0 0 0,-2-13 0 0 0,-41 1 44 0 0,36 11-24 0 0,20-2-22 0 0,4 1-4 0 0,0 0 0 0 0,0 0-1 0 0,-1 1 1 0 0,1 1 0 0 0,-1-1 0 0 0,0 2 0 0 0,1 0 0 0 0,-1 0-1 0 0,1 1 1 0 0,-7 1 6 0 0,-18 0-64 0 0,-7-12 64 0 0,21 3 0 0 0,5-2 0 0 0,-22-17 0 0 0,28 17 0 0 0,-21-5 117 0 0,13 14-234 0 0,16 0 119 0 0,-24 14 37 0 0,23-1-48 0 0,-11 8 73 0 0,-29-19-64 0 0,-14 5-11 0 0,24-7-31 0 0,-3 4 31 0 0,-21 2 11 0 0,33-6 0 0 0,-21 4 64 0 0,6 2-64 0 0,-32-12-80 0 0,3 10 136 0 0,40-1-56 0 0,-33 26-83 0 0,31-8 30 0 0,-46 28 53 0 0,31-31 80 0 0,5 8-160 0 0,39-26 86 0 0,0 1-1 0 0,-1-1 1 0 0,1 1-1 0 0,0-1 1 0 0,0 1-1 0 0,0-1 1 0 0,0 0-1 0 0,-1 1 1 0 0,1-1-1 0 0,0 0 1 0 0,0 0-1 0 0,0 0 1 0 0,-1 0-1 0 0,1 0 1 0 0,0 0-1 0 0,0-1 1 0 0,-1 1-1 0 0,1 0 1 0 0,0-1-1 0 0,0 1 1 0 0,0 0-1 0 0,0-1 1 0 0,0 1-1 0 0,0-1 1 0 0,-1 0-1 0 0,1 1 1 0 0,0-1 0 0 0,1 0-1 0 0,-1 0 1 0 0,-1 0-6 0 0,-7-5-49 0 0,-7 0 36 0 0,-1-21 66 0 0,1 3-106 0 0,-8-27 53 0 0,14 24 67 0 0,10 21-54 0 0,-14-18-13 0 0,-5-1-24 0 0,2-4 24 0 0,0-20-64 0 0,4 26 64 0 0,-8-12-75 0 0,19 34 70 0 0,1 0-1 0 0,-1 0 0 0 0,0 0 0 0 0,0 0 0 0 0,0 0 0 0 0,0 1 0 0 0,0-1 1 0 0,0 1-1 0 0,0 0 0 0 0,0-1 0 0 0,0 1 0 0 0,0 0 0 0 0,0 0 0 0 0,0 0 0 0 0,0 0 1 0 0,0 1-1 0 0,0-1 0 0 0,0 0 0 0 0,0 1 0 0 0,-1 0 6 0 0,-39 20-64 0 0,-25 32 40 0 0,32 3-48 0 0,2-26 125 0 0,-6 19-42 0 0,9-1-22 0 0,11-22 11 0 0,15-23 0 0 0,2-2-42 0 0,-2-1 44 0 0,-62 29 1 0 0,64-27-3 0 0,-1-1 0 0 0,1 0 0 0 0,-1 0 0 0 0,1-1 0 0 0,-1 1 0 0 0,1 0 0 0 0,-1-1 0 0 0,0 0 0 0 0,1 1 0 0 0,-1-1 0 0 0,0 0 0 0 0,1 0 0 0 0,-1-1 0 0 0,0 1 0 0 0,1 0 0 0 0,-1-1 0 0 0,0 0 0 0 0,0 0 0 0 0,-4-1 0 0 0,-36 0 0 0 0,20 11 0 0 0,-2-3 72 0 0,5-6-23 0 0,19 0-107 0 0,-4 2 43 0 0,1-1 15 0 0,1 2 0 0 0,-3-2 0 0 0,1 2 0 0 0,-19 7 0 0 0,22-9-11 0 0,2-1-21 0 0,-16 16 64 0 0,14-15-74 0 0,-14 14 31 0 0,0-4 11 0 0,-34 27 53 0 0,33-22-106 0 0,-1 10 53 0 0,-33 41 0 0 0,25-21-64 0 0,3-10 117 0 0,11-25-42 0 0,-34-5-11 0 0,41-6 4 0 0,-1 0 1 0 0,0-1-1 0 0,1 0 0 0 0,-1 0 0 0 0,1 0 1 0 0,-1-1-1 0 0,1 1 0 0 0,0-1 1 0 0,-1-1-1 0 0,1 1 0 0 0,0-1 0 0 0,0 0 1 0 0,1 0-1 0 0,-1 0 0 0 0,0-2-4 0 0,-22-29 0 0 0,1 6 0 0 0,21 14 0 0 0,3 9 0 0 0,-1 1 0 0 0,0 0 0 0 0,-1-27 0 0 0,5 26 0 0 0,0 1 0 0 0,-1 2 0 0 0,0 0 0 0 0,0 1 0 0 0,0-1 0 0 0,1 0 0 0 0,-1 1 0 0 0,0-1 0 0 0,1 0 0 0 0,0 0 0 0 0,-1 1 0 0 0,1-1 0 0 0,0 1 0 0 0,0-1 0 0 0,0 1 0 0 0,0-1 0 0 0,0 1 0 0 0,0-1 0 0 0,0 1 0 0 0,0 0 0 0 0,0 0 0 0 0,1 0 0 0 0,-1-1 0 0 0,1 1 0 0 0,-1 0 0 0 0,1 1 0 0 0,-1-1 0 0 0,2 0 0 0 0,6-6 0 0 0,2-3 0 0 0,-8 8 0 0 0,-2-2 0 0 0,5-32 0 0 0,-6 34 0 0 0,0-1 0 0 0,1 1 0 0 0,-1 0 0 0 0,0-1 0 0 0,-1 1 0 0 0,1 0 0 0 0,0-1 0 0 0,-1 1 0 0 0,1 0 0 0 0,-1-1 0 0 0,0 1 0 0 0,0 0 0 0 0,1 0 0 0 0,-2 0 0 0 0,1 0 0 0 0,0 0 0 0 0,0 0 0 0 0,-1 0 0 0 0,-1-2 0 0 0,1 0 0 0 0,-13-18 0 0 0,-6-24 0 0 0,-8 19 0 0 0,23 10 0 0 0,6 15 0 0 0,-1 1 0 0 0,1 0 0 0 0,0 0 0 0 0,0 0 0 0 0,-1 0 0 0 0,1 0 0 0 0,-1 0 0 0 0,1 0 0 0 0,-1 0 0 0 0,1 0 0 0 0,-1 0 0 0 0,0 0 0 0 0,1 0 0 0 0,-1 1 0 0 0,0-1 0 0 0,0 0 0 0 0,1 0 0 0 0,-1 1 0 0 0,0-1 0 0 0,0 0 0 0 0,0 1 0 0 0,0-1 0 0 0,0 1 0 0 0,0-1 0 0 0,0 1 0 0 0,0 0 0 0 0,0-1 0 0 0,0 1 0 0 0,-1 0 0 0 0,-20-11 0 0 0,18 8 0 0 0,2-1 0 0 0,0 1 0 0 0,-39-15 0 0 0,25 2 0 0 0,-22-14 67 0 0,23-6-134 0 0,5 3 67 0 0,-3-4 0 0 0,-9-24 11 0 0,20 59-22 0 0,-25-10-133 0 0,3-8 333 0 0,6 0-401 0 0,17 20 271 0 0,1 0 9 0 0,0-1-15 0 0,-1-2-30 0 0,1 2 5 0 0,0 1-112 0 0,0 0-16 0 0,-1 0 20 0 0,-2-2 53 0 0,-19 10-86 0 0,-5 9 101 0 0,-58 55-12 0 0,82-70 24 0 0,-13 12 87 0 0,16-13 27 0 0,-11 3-187 0 0,8 0-34 0 0,-19-4 103 0 0,-3 2-5 0 0,-6 2 88 0 0,29-3-78 0 0,-1-1 1 0 0,1 1-1 0 0,0 0 1 0 0,0 0 0 0 0,0 0-1 0 0,0 0 1 0 0,0 0-1 0 0,0 0 1 0 0,0 0-1 0 0,0 1 1 0 0,0-1-1 0 0,0 1 1 0 0,1 0-1 0 0,-1-1 1 0 0,0 1-1 0 0,1 0 1 0 0,0 0 0 0 0,-1 0-1 0 0,1 0-1 0 0,-5 7-144 0 0,-27 63 476 0 0,18-18-372 0 0,-4-21 152 0 0,-5 7-64 0 0,21-36-48 0 0,-3 4-124 0 0,6-7 17 0 0,0-1 14 0 0,-12 7-47 0 0,-7 8 155 0 0,19-14 63 0 0,-5 4 272 0 0,-27 39-797 0 0,9-13 891 0 0,7-12-843 0 0,-27 23 886 0 0,7-8-919 0 0,13-14 864 0 0,3-7-432 0 0,-29-2 0 0 0,7 10-468 0 0,33-15 461 0 0,8-5 81 0 0,1-1 40 0 0,-19 11-315 0 0,4 9 201 0 0,-8 12 0 0 0,21-31-11 0 0,1 1-31 0 0,11 39 31 0 0,10-5 11 0 0,-4-19 0 0 0,22 4 0 0 0,-33-17 0 0 0,-3-1-3 0 0,-1-1-1 0 0,2 0 1 0 0,-1 1-1 0 0,0-1 1 0 0,0 0 0 0 0,1-1-1 0 0,-1 1 1 0 0,1 0-1 0 0,-1-1 1 0 0,1 1-1 0 0,0-1 1 0 0,-1 0 0 0 0,1 0-1 0 0,0 0 1 0 0,0 0-1 0 0,0 0 1 0 0,0-1-1 0 0,0 1 1 0 0,2-1 3 0 0,30 7-23 0 0,-16 1-235 0 0,-17-7 348 0 0,15 11 406 0 0,30 16-760 0 0,-33-18 264 0 0,12 5 0 0 0,-21-13 0 0 0,-1 1 0 0 0,-6 7 0 0 0,1-9 3 0 0,0 1 0 0 0,0-1-1 0 0,-1 0 1 0 0,1 0 0 0 0,0 1 0 0 0,-1-1 0 0 0,1 0-1 0 0,-1 0 1 0 0,1 0 0 0 0,-1-1 0 0 0,0 1-1 0 0,1 0 1 0 0,-1-1 0 0 0,0 1 0 0 0,0-1-1 0 0,1 1 1 0 0,-1-1 0 0 0,0 0 0 0 0,0 0 0 0 0,0 1-1 0 0,1-1 1 0 0,-1-1 0 0 0,-1 1-3 0 0,2 0 0 0 0,-35 2 320 0 0,12-4-536 0 0,10-12 200 0 0,0 7 16 0 0,11 6 0 0 0,-28 5 21 0 0,8-7 265 0 0,23 3-389 0 0,0 0-4 0 0,0 0 37 0 0,0 0 114 0 0,0 0 54 0 0,0 0 13 0 0,22 28 1 0 0,26 11-505 0 0,-42-21 778 0 0,-11 10-578 0 0,5-27 66 0 0,-1 0 20 0 0,-2 2 98 0 0,-10 8 485 0 0,-12 2-932 0 0,23-13 460 0 0,-1 1-1 0 0,1-1 1 0 0,-1 0-1 0 0,1 1 1 0 0,0-1-1 0 0,-1 0 1 0 0,1-1-1 0 0,-1 1 1 0 0,1 0-1 0 0,-1-1 1 0 0,1 1 0 0 0,-1-1-1 0 0,1 0 1 0 0,0 0-1 0 0,0 0 1 0 0,-1 0-1 0 0,1 0 1 0 0,0 0-1 0 0,0-1 1 0 0,-1 0-4 0 0,-25-21 329 0 0,25 21-329 0 0,-1 0 11 0 0,2 2 31 0 0,-3 0-31 0 0,1 10-11 0 0,7 41-105 0 0,7-17-286 0 0,-10 18 607 0 0,0-27-71 0 0,0-24-266 0 0,3 23 82 0 0,8-8 294 0 0,-6-12-255 0 0,3 1-15 0 0,-7-4-65 0 0,-1-1-41 0 0,10 9-143 0 0,-7-6 265 0 0,1 0 1 0 0,0-1-1 0 0,0 1 1 0 0,0-1-1 0 0,0 0 0 0 0,1 0 1 0 0,-1-1-1 0 0,1 1 0 0 0,-1-1 1 0 0,1 0-1 0 0,-1 0 0 0 0,1 0 1 0 0,2-1-2 0 0,31 7 6 0 0,-6-6-6 0 0,-27-2 0 0 0,0-1 0 0 0,-3 6 0 0 0,-19 54 0 0 0,5-24 0 0 0,12-31 0 0 0,-1 1 0 0 0,0-1 0 0 0,0 0 0 0 0,1 1 0 0 0,0-1 0 0 0,0 1 0 0 0,0-1 0 0 0,0 1 0 0 0,0-1 0 0 0,1 1 0 0 0,0-1 0 0 0,-1 1 0 0 0,1-1 0 0 0,1 0 0 0 0,-1 1 0 0 0,1 1 0 0 0,22 19 0 0 0,-22-19 0 0 0,8 45 0 0 0,-26-6 0 0 0,9-17 0 0 0,7-23 0 0 0,-3 19 0 0 0,3-18 0 0 0,0-1 0 0 0,9 42 0 0 0,-6-20 0 0 0,-8-7 0 0 0,-35 23 53 0 0,9-29-42 0 0,-9 11-11 0 0,14-7 0 0 0,5 3 0 0 0,-29 39 0 0 0,47-55 0 0 0,0 2 0 0 0,-1-1 0 0 0,1-1 0 0 0,-1 0 0 0 0,1 1 0 0 0,-1-1 0 0 0,3 2 0 0 0,-3-2 0 0 0,-1 2 0 0 0,2-2 0 0 0,1 1 0 0 0,0 0 0 0 0,-7 11 0 0 0,6 4 0 0 0,3-15 0 0 0,0-4-19 0 0,0-1-1 0 0,0 1 0 0 0,1-1 1 0 0,-1 1-1 0 0,0-1 1 0 0,0 1-1 0 0,1-1 1 0 0,-1 0-1 0 0,0 1 1 0 0,0-1-1 0 0,1 1 1 0 0,-1-1-1 0 0,1 0 0 0 0,-1 1 1 0 0,0-1-1 0 0,1 0 1 0 0,-1 0-1 0 0,1 1 1 0 0,-1-1-1 0 0,0 0 1 0 0,1 0-1 0 0,-1 1 0 0 0,1-1 1 0 0,-1 0-1 0 0,1 0 1 0 0,-1 0-1 0 0,1 0 1 0 0,-1 0-1 0 0,1 0 1 0 0,-1 0-1 0 0,1 0 0 0 0,-1 0 1 0 0,1 0-1 0 0,-1 0 1 0 0,1 0-1 0 0,-1 0 1 0 0,1 0-1 0 0,-1 0 1 0 0,1-1-1 0 0,-1 1 0 0 0,0 0 1 0 0,1 0-1 0 0,-1-1 1 0 0,1 1 19 0 0,0 0-126 0 0,6-1-2781 0 0,-2 1-2033 0 0,2-2-3226 0 0</inkml:trace>
  <inkml:trace contextRef="#ctx0" brushRef="#br0" timeOffset="-59384.91">112 1107 3224 0 0,'0'0'143'0'0,"0"0"-3"0"0,-6 0 205 0 0,9 10 7600 0 0,-2-9-7844 0 0,-1-1 1 0 0,2 19 370 0 0,-9 13-106 0 0,-7-12-18 0 0,14-19-278 0 0,-15 13 87 0 0,-6 4 62 0 0,-2-12-105 0 0,22-6-60 0 0,-24-11 39 0 0,25 11-125 0 0,0 0 53 0 0,-5-8-53 0 0,5 5 75 0 0,0 0-32 0 0,0-1-15 0 0,2 1 1 0 0,-1-1-1 0 0,0 1 1 0 0,1-1 0 0 0,-1 1-1 0 0,1 0 1 0 0,0 0 0 0 0,0 0-1 0 0,1 0 1 0 0,-1 0 0 0 0,0 0-1 0 0,1 1 1 0 0,0-1-1 0 0,0 1 1 0 0,-1 0 0 0 0,1 0-1 0 0,1 0 1 0 0,-1 0 0 0 0,3-1 3 0 0,32-16-331 0 0,-38 18 302 0 0,0 1 90 0 0,0 0 47 0 0,0 0 11 0 0,0 0-39 0 0,0 0-156 0 0,0 0-23 0 0,12-10-1064 0 0,-8 10 683 0 0,-1-2-6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33.6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29 3224 0 0,'0'0'355'0'0,"0"0"279"0"0,0-8 4125 0 0,1 6 1038 0 0,38 65-2855 0 0,-5-6-2342 0 0,22 1 978 0 0,-32-38-1205 0 0,0 6-374 0 0,-22-21 65 0 0,-1-4-8 0 0,3 3-46 0 0,11 19 57 0 0,18 8 410 0 0,-27-26-477 0 0,0-1 0 0 0,-2 0 0 0 0,1 0 0 0 0,0 0 0 0 0,-1 0 0 0 0,-1 1 0 0 0,-1 0 0 0 0,0 0 0 0 0,8 17-73 0 0,14 19 122 0 0,-8-24-49 0 0,-11-14 11 0 0,-4-2 32 0 0,1 1-33 0 0,12 13-10 0 0,-7-5 200 0 0,-7-9-260 0 0,0 0-22 0 0,2 4 64 0 0,0-1 18 0 0,-1 1 0 0 0,0-1 0 0 0,-3 13 0 0 0,17 26 48 0 0,-13-38-48 0 0,5 10 0 0 0,-5-11 0 0 0,-3 1 0 0 0,6 10 0 0 0,3 3 12 0 0,-8-17 47 0 0,0-1-18 0 0,12 16-201 0 0,-9-11 160 0 0,-1-1 0 0 0,0 2 0 0 0,1-2 16 0 0,-3-3 48 0 0,-3 3-48 0 0,1 1-16 0 0,0 1 0 0 0,2 1-13 0 0,-3 0-40 0 0,1-2 39 0 0,2 0 14 0 0,0 0 0 0 0,0 1 0 0 0,0 0 0 0 0,-2 1 0 0 0,-7 12 0 0 0,6-15 0 0 0,2 15 0 0 0,-1-15 0 0 0,0 2 0 0 0,0-1 0 0 0,-12 13 12 0 0,14-17 36 0 0,4 3-36 0 0,1-1-12 0 0,10 17 0 0 0,17-3 120 0 0,-31-17-196 0 0,14 7 302 0 0,5 1-141 0 0,20 9 536 0 0,-23 1-621 0 0,6 11-224 0 0,-22-28 302 0 0,-1-1 3 0 0,0 0-36 0 0,0 0-77 0 0,0 0 115 0 0,0 0 30 0 0,0 0-7 0 0,0 0-29 0 0,0 0-22 0 0,5 2-45 0 0,0 0-10 0 0,1 0 0 0 0,0 0 11 0 0,-4-1 32 0 0,21-8-33 0 0,-8-1 54 0 0,6-9-64 0 0,-18 14 0 0 0,27-25 64 0 0,32-11-64 0 0,-17 20 0 0 0,-26 5 0 0 0,7-6 0 0 0,-22 17 0 0 0,1 1 0 0 0,-2-1 0 0 0,2 1 0 0 0,-1 0 0 0 0,1-1 0 0 0,-3-1 0 0 0,5-6 0 0 0,-6-2 11 0 0,-13-20 298 0 0,-10-6-191 0 0,17 31-44 0 0,-6 4-74 0 0,-15-8 0 0 0,23 8 0 0 0,-23-14 64 0 0,14 8-64 0 0,-1-1 11 0 0,13 8-8 0 0,-1 1 0 0 0,1 0 0 0 0,-1 0-1 0 0,1 0 1 0 0,-1-1 0 0 0,1 1 0 0 0,0 0 0 0 0,0-1 0 0 0,-1 1 0 0 0,1 0 0 0 0,0 0 0 0 0,0-1-1 0 0,0 1 1 0 0,0 0 0 0 0,1-1 0 0 0,-1 1 0 0 0,0 0 0 0 0,1 0 0 0 0,-1-1 0 0 0,0 1 0 0 0,1 0-1 0 0,0 0 1 0 0,-1 0 0 0 0,1-1 0 0 0,0 1 0 0 0,-1 0 0 0 0,1 0 0 0 0,0 0-3 0 0,1-2 4 0 0,10-23-241 0 0,9-7 288 0 0,-20 32 51 0 0,-1 1 5 0 0,-1-2-85 0 0,1 0-1 0 0,-1 0 1 0 0,1 0 0 0 0,-1 1 0 0 0,1-1 0 0 0,-1 0-1 0 0,0 1 1 0 0,0-1 0 0 0,0 0 0 0 0,0 1-1 0 0,0-1 1 0 0,0 1 0 0 0,0-1 0 0 0,-1 1 0 0 0,1 0-1 0 0,0 0 1 0 0,-1-1 0 0 0,1 1 0 0 0,-1 0-1 0 0,1 0 1 0 0,-1 0 0 0 0,0 1 0 0 0,0-1-22 0 0,-3-3-232 0 0,-80-33 212 0 0,40 27 247 0 0,5-8 58 0 0,0-1-285 0 0,-13-35-66 0 0,30 37 327 0 0,10-7-208 0 0,-25-5 83 0 0,33 27-136 0 0,-8-7 0 0 0,10 5 0 0 0,0 0 0 0 0,-1 0 0 0 0,-43-36 0 0 0,18 4 0 0 0,7 17 0 0 0,-3-15 0 0 0,13 26 0 0 0,-14-14 0 0 0,13-3 0 0 0,-15 2 0 0 0,2 16 0 0 0,-17 14 0 0 0,22-1 0 0 0,-40 20 0 0 0,52-24-1094 0 0,8-2-4592 0 0,1 0-1941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33.6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29 3224 0 0,'0'0'355'0'0,"0"0"279"0"0,0-8 4125 0 0,1 6 1038 0 0,38 65-2855 0 0,-5-6-2342 0 0,22 1 978 0 0,-32-38-1205 0 0,0 6-374 0 0,-22-21 65 0 0,-1-4-8 0 0,3 3-46 0 0,11 19 57 0 0,18 8 410 0 0,-27-26-477 0 0,0-1 0 0 0,-2 0 0 0 0,1 0 0 0 0,0 0 0 0 0,-1 0 0 0 0,-1 1 0 0 0,-1 0 0 0 0,0 0 0 0 0,8 17-73 0 0,14 19 122 0 0,-8-24-49 0 0,-11-14 11 0 0,-4-2 32 0 0,1 1-33 0 0,12 13-10 0 0,-7-5 200 0 0,-7-9-260 0 0,0 0-22 0 0,2 4 64 0 0,0-1 18 0 0,-1 1 0 0 0,0-1 0 0 0,-3 13 0 0 0,17 26 48 0 0,-13-38-48 0 0,5 10 0 0 0,-5-11 0 0 0,-3 1 0 0 0,6 10 0 0 0,3 3 12 0 0,-8-17 47 0 0,0-1-18 0 0,12 16-201 0 0,-9-11 160 0 0,-1-1 0 0 0,0 2 0 0 0,1-2 16 0 0,-3-3 48 0 0,-3 3-48 0 0,1 1-16 0 0,0 1 0 0 0,2 1-13 0 0,-3 0-40 0 0,1-2 39 0 0,2 0 14 0 0,0 0 0 0 0,0 1 0 0 0,0 0 0 0 0,-2 1 0 0 0,-7 12 0 0 0,6-15 0 0 0,2 15 0 0 0,-1-15 0 0 0,0 2 0 0 0,0-1 0 0 0,-12 13 12 0 0,14-17 36 0 0,4 3-36 0 0,1-1-12 0 0,10 17 0 0 0,17-3 120 0 0,-31-17-196 0 0,14 7 302 0 0,5 1-141 0 0,20 9 536 0 0,-23 1-621 0 0,6 11-224 0 0,-22-28 302 0 0,-1-1 3 0 0,0 0-36 0 0,0 0-77 0 0,0 0 115 0 0,0 0 30 0 0,0 0-7 0 0,0 0-29 0 0,0 0-22 0 0,5 2-45 0 0,0 0-10 0 0,1 0 0 0 0,0 0 11 0 0,-4-1 32 0 0,21-8-33 0 0,-8-1 54 0 0,6-9-64 0 0,-18 14 0 0 0,27-25 64 0 0,32-11-64 0 0,-17 20 0 0 0,-26 5 0 0 0,7-6 0 0 0,-22 17 0 0 0,1 1 0 0 0,-2-1 0 0 0,2 1 0 0 0,-1 0 0 0 0,1-1 0 0 0,-3-1 0 0 0,5-6 0 0 0,-6-2 11 0 0,-13-20 298 0 0,-10-6-191 0 0,17 31-44 0 0,-6 4-74 0 0,-15-8 0 0 0,23 8 0 0 0,-23-14 64 0 0,14 8-64 0 0,-1-1 11 0 0,13 8-8 0 0,-1 1 0 0 0,1 0 0 0 0,-1 0-1 0 0,1 0 1 0 0,-1-1 0 0 0,1 1 0 0 0,0 0 0 0 0,0-1 0 0 0,-1 1 0 0 0,1 0 0 0 0,0 0 0 0 0,0-1-1 0 0,0 1 1 0 0,0 0 0 0 0,1-1 0 0 0,-1 1 0 0 0,0 0 0 0 0,1 0 0 0 0,-1-1 0 0 0,0 1 0 0 0,1 0-1 0 0,0 0 1 0 0,-1 0 0 0 0,1-1 0 0 0,0 1 0 0 0,-1 0 0 0 0,1 0 0 0 0,0 0-3 0 0,1-2 4 0 0,10-23-241 0 0,9-7 288 0 0,-20 32 51 0 0,-1 1 5 0 0,-1-2-85 0 0,1 0-1 0 0,-1 0 1 0 0,1 0 0 0 0,-1 1 0 0 0,1-1 0 0 0,-1 0-1 0 0,0 1 1 0 0,0-1 0 0 0,0 0 0 0 0,0 1-1 0 0,0-1 1 0 0,0 1 0 0 0,0-1 0 0 0,-1 1 0 0 0,1 0-1 0 0,0 0 1 0 0,-1-1 0 0 0,1 1 0 0 0,-1 0-1 0 0,1 0 1 0 0,-1 0 0 0 0,0 1 0 0 0,0-1-22 0 0,-3-3-232 0 0,-80-33 212 0 0,40 27 247 0 0,5-8 58 0 0,0-1-285 0 0,-13-35-66 0 0,30 37 327 0 0,10-7-208 0 0,-25-5 83 0 0,33 27-136 0 0,-8-7 0 0 0,10 5 0 0 0,0 0 0 0 0,-1 0 0 0 0,-43-36 0 0 0,18 4 0 0 0,7 17 0 0 0,-3-15 0 0 0,13 26 0 0 0,-14-14 0 0 0,13-3 0 0 0,-15 2 0 0 0,2 16 0 0 0,-17 14 0 0 0,22-1 0 0 0,-40 20 0 0 0,52-24-1094 0 0,8-2-4592 0 0,1 0-1941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12.37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 40 5152 0 0,'0'0'233'0'0,"3"-17"782"0"0,8-3 1153 0 0,-11 19-2016 0 0,0 1 100 0 0,0 0 41 0 0,0 0 10 0 0,1 2 5426 0 0,-1 4-5081 0 0,-1-5-297 0 0,1-1 3 0 0,0 0 13 0 0,0 0 7 0 0,0 0 2 0 0,0 0-18 0 0,0 0-78 0 0,0 0-31 0 0,0 0-8 0 0,0 0-19 0 0,0 0-78 0 0,10 47 1602 0 0,-3 0 70 0 0,-14-13-821 0 0,7 51-446 0 0,0-37-141 0 0,2-32-226 0 0,-9 10-172 0 0,-10 31-10 0 0,11-9 0 0 0,1-22 54 0 0,7 1 20 0 0,-4 13-10 0 0,11 26 0 0 0,-2-19-53 0 0,-6-45 42 0 0,5 13 151 0 0,-6-14-142 0 0,8 12 96 0 0,39 14 77 0 0,-46-27-182 0 0,3 9 75 0 0,-1-3-128 0 0,11 15 139 0 0,-5 11-72 0 0,1-17-241 0 0,1 0 174 0 0,-6-12 0 0 0,-1 0 0 0 0,-1 2 15 0 0,16 23 154 0 0,-16-23-169 0 0,1-1 12 0 0,-1 1 36 0 0,3 0-36 0 0,-2-2-12 0 0,0 1 0 0 0,10 19 12 0 0,-11-19 47 0 0,1-1-4 0 0,-1 1-45 0 0,1 0-10 0 0,1 0 0 0 0,5 13 0 0 0,-8-13 0 0 0,-1 2 0 0 0,2-2 0 0 0,1-1 0 0 0,-1 2 0 0 0,0 0 0 0 0,0 0 0 0 0,-1-1 0 0 0,5 17 0 0 0,2 2 0 0 0,-6-19 0 0 0,-3 1 0 0 0,0 1 0 0 0,14 30 0 0 0,-11-30 0 0 0,-1-2 0 0 0,0 1 0 0 0,1-2 0 0 0,27 27 54 0 0,1-21-44 0 0,-2 5 54 0 0,21-16-64 0 0,-29-3 64 0 0,-14 5-64 0 0,-2-1 0 0 0,-1-2 0 0 0,0 1 0 0 0,12-4 0 0 0,-12 2 0 0 0,0 0 11 0 0,30-22 42 0 0,-12 14-53 0 0,25-3 0 0 0,-23 5 11 0 0,68-22 181 0 0,-59 27 5 0 0,54 4 71 0 0,-54 9-208 0 0,38 5 15 0 0,7-13-22 0 0,-37 0-53 0 0,13-25 128 0 0,-42 18-128 0 0,-11 5 0 0 0,-8-27 0 0 0,19 13 0 0 0,-12 13 0 0 0,-1-1 0 0 0,5 1 0 0 0,23-5 0 0 0,-20 8 0 0 0,1 0 0 0 0,34 10 183 0 0,-40-10-286 0 0,39 17 235 0 0,-28-7-336 0 0,17 3 515 0 0,-29-13-397 0 0,0 1-11 0 0,27 10 1 0 0,11-10 372 0 0,-38-1-375 0 0,-1-1 25 0 0,3 0 59 0 0,3-3 15 0 0,27-8 128 0 0,3 0-224 0 0,-21-2 160 0 0,15-11-64 0 0,-22 10 0 0 0,1-2 64 0 0,-8 14-64 0 0,13-15 0 0 0,-1 12 0 0 0,14-10 0 0 0,-21 13 0 0 0,13-8 0 0 0,22-16 0 0 0,-40 26 0 0 0,0 0 0 0 0,0 0 0 0 0,0 0 0 0 0,0 0 0 0 0,-1 0 0 0 0,1 0 0 0 0,-1 0 0 0 0,1 0 0 0 0,-1 0 0 0 0,1-1 0 0 0,-1 1 0 0 0,1 0 0 0 0,-1 0 0 0 0,0 0 0 0 0,0-1 0 0 0,0 1 0 0 0,1 0 0 0 0,-1 0 0 0 0,-1-1 0 0 0,1 1 0 0 0,0 0 0 0 0,0 0 0 0 0,0-1 0 0 0,-1 1 0 0 0,1 0 0 0 0,0 0 0 0 0,-1-1 0 0 0,-1-10 0 0 0,-3-13 0 0 0,5-18 128 0 0,-16-11 16 0 0,10 41-144 0 0,-8-35-28 0 0,-16 20-105 0 0,5 3 334 0 0,19 11-306 0 0,-7-17 26 0 0,7 9 79 0 0,-2 3 0 0 0,4 8 0 0 0,2-10 0 0 0,1-3-64 0 0,2 21 64 0 0,3 0 0 0 0,65-19-42 0 0,-19 12 20 0 0,16-15 22 0 0,-44 19 0 0 0,-18 4 0 0 0,2-17 0 0 0,-6 4 152 0 0,-3-12-152 0 0,2 16 0 0 0,-1 7 0 0 0,-2-1 0 0 0,1 2 0 0 0,-27-22 0 0 0,22 23-20 0 0,0 1 0 0 0,0 1 0 0 0,0-1 0 0 0,0 1 0 0 0,1 0 0 0 0,-1 1 0 0 0,0 0 0 0 0,0 0 0 0 0,0 1 0 0 0,-1 1 20 0 0,-41-1-678 0 0,19-9 580 0 0,-21 3 196 0 0,31-17-196 0 0,2-11 98 0 0,11-2 0 0 0,5 32 0 0 0,1 0 0 0 0,-1-1 0 0 0,0 1 0 0 0,0 0 0 0 0,0 0 0 0 0,0 1 0 0 0,0-1 0 0 0,0 1 0 0 0,0-1 0 0 0,-1 1 0 0 0,1 0 0 0 0,0 0 0 0 0,-1 1 0 0 0,1-1 0 0 0,-1 1 0 0 0,1-1 0 0 0,-1 1 0 0 0,1 0 0 0 0,-1 0 0 0 0,1 1 0 0 0,-1-1 0 0 0,-55-10 204 0 0,21 4-408 0 0,-8 1 204 0 0,33 3 0 0 0,6 1 0 0 0,6 1 0 0 0,-3-12 0 0 0,-29-9 0 0 0,-27 15 0 0 0,-23 14-272 0 0,40 1 272 0 0,4-15-72 0 0,4 1 72 0 0,12 12-64 0 0,-2 16 64 0 0,19-12 0 0 0,2-8 0 0 0,5 2 0 0 0,-3 0 0 0 0,-4 32 0 0 0,8-23 0 0 0,-2-1-80 0 0,3-10 80 0 0,-10 5 0 0 0,-10 1 0 0 0,-15 14 64 0 0,32-23-64 0 0,-3 3 0 0 0,0-1 0 0 0,-1 0 0 0 0,1 0 0 0 0,0 0 0 0 0,-1 0 0 0 0,0-1 0 0 0,1 1 0 0 0,-1-1 0 0 0,0 0 0 0 0,0 0 0 0 0,1 0 0 0 0,-1-1 0 0 0,0 1 0 0 0,0-1 0 0 0,0 0 0 0 0,-7 5 0 0 0,6-5 0 0 0,-1 2 0 0 0,0-1 0 0 0,1 1 0 0 0,-1 0 0 0 0,1 0 0 0 0,-1 0 0 0 0,1 1 0 0 0,0-1 0 0 0,0 1 0 0 0,0 1 0 0 0,1-1 0 0 0,-1 1 0 0 0,1 0 0 0 0,-4 4 0 0 0,-18 27 0 0 0,23-32 0 0 0,0 1 0 0 0,0 0 0 0 0,1 0 0 0 0,-1 0 0 0 0,1 0 0 0 0,0 0 0 0 0,0 1 0 0 0,1-1 0 0 0,-1 1 0 0 0,1-1 0 0 0,0 1 0 0 0,0-1 0 0 0,0 3 0 0 0,-6 8 0 0 0,-2 4 0 0 0,-2-3 15 0 0,9-15-12 0 0,1 1 0 0 0,-1-1 0 0 0,1 1 0 0 0,-1-1 0 0 0,1 0-1 0 0,-1 0 1 0 0,0 0 0 0 0,0 0 0 0 0,0 0 0 0 0,1 0 0 0 0,-1-1 0 0 0,0 1 0 0 0,0-1 0 0 0,0 1 0 0 0,0-1 0 0 0,0 0 0 0 0,0 1 0 0 0,0-1 0 0 0,0 0 0 0 0,0 0 0 0 0,0-1 0 0 0,0 1 0 0 0,0 0-1 0 0,0-1 1 0 0,0 1 0 0 0,0-1 0 0 0,-2 0-3 0 0,0 0 2 0 0,-41-1 126 0 0,20-2-128 0 0,5-1 0 0 0,-23-17-10 0 0,42 21 7 0 0,-1 0 1 0 0,1 0 0 0 0,-1 0 0 0 0,1 0 0 0 0,-1 0 0 0 0,1 0 0 0 0,0-1-1 0 0,0 1 1 0 0,-1 0 0 0 0,1-1 0 0 0,0 1 0 0 0,0-1 0 0 0,0 1 0 0 0,1-1 0 0 0,-1 1-1 0 0,0-1 1 0 0,1 0 0 0 0,-1 1 0 0 0,1-1 0 0 0,-1 0 0 0 0,1 0 0 0 0,0 1 0 0 0,-1-2 2 0 0,0-2-5 0 0,-8-15 5 0 0,14-30-64 0 0,-8 27 107 0 0,-3 10-86 0 0,3-18 97 0 0,-7 11-44 0 0,-2-1-10 0 0,-18-8 0 0 0,14 22 0 0 0,3-4 0 0 0,-34 2 0 0 0,-5-2 0 0 0,23 6 0 0 0,10-3 62 0 0,14 6-7609 0 0,5 2 7520 0 0,0 0-8348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7:04.94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428 4153 1840 0 0,'0'0'160'0'0,"0"0"-160"0"0,0 0 0 0 0,0 0 0 0 0,0 0 432 0 0</inkml:trace>
  <inkml:trace contextRef="#ctx0" brushRef="#br0" timeOffset="38785.354">442 4122 3224 0 0,'0'0'388'0'0,"0"0"420"0"0,0 0 184 0 0,0 0 37 0 0,0 0-100 0 0,0 0-457 0 0,0 0-198 0 0,0 0-40 0 0,0 0-28 0 0,0 0-86 0 0,0 0-38 0 0,0 0-8 0 0,5-7 1926 0 0,-1-34 168 0 0,2 15-1912 0 0,9 4 1123 0 0,5 8-1026 0 0,-16 10-341 0 0,12 2-12 0 0,2 2 0 0 0,-12 1 0 0 0,37 25 0 0 0,-37-11 0 0 0,-1 0 0 0 0,-1-13 0 0 0,-5 3 0 0 0,13 18 224 0 0,-5-11-224 0 0,0 3 80 0 0,-10-2-39 0 0,-3-3 1245 0 0,8-9-1219 0 0,6 2-43 0 0,-4-2 19 0 0,5 0-22 0 0,-6-1 22 0 0,3-1-22 0 0,-3 0-9 0 0,0 0 0 0 0,1 0 0 0 0,-1-1 0 0 0,0 1 0 0 0,0-1 0 0 0,-1 0 0 0 0,1 1 0 0 0,0-1 0 0 0,0 0 0 0 0,-1-1 0 0 0,1 1 0 0 0,-1 0 0 0 0,0-1 0 0 0,0 1 0 0 0,0-1 0 0 0,1-1-12 0 0,14-23-27 0 0,-15-20 171 0 0,-2 46-141 0 0,0-1-1 0 0,-1 1 0 0 0,1 0 0 0 0,0 0 0 0 0,-1 0 0 0 0,1-1 0 0 0,-1 1 0 0 0,0 0 0 0 0,1 0 0 0 0,-1 0 1 0 0,0 0-1 0 0,1 0 0 0 0,-1 0 0 0 0,0 0 0 0 0,0 0 0 0 0,0 0 0 0 0,0 1 0 0 0,0-1 0 0 0,0 0 0 0 0,0 1 0 0 0,0-1 1 0 0,0 0-1 0 0,-1 1 0 0 0,1-1 0 0 0,0 1 0 0 0,0 0 0 0 0,0-1 0 0 0,-1 1 0 0 0,1 0 0 0 0,-1 0-2 0 0,-17-9 1 0 0,9-16 127 0 0,4 6-128 0 0,-21 4 0 0 0,23 12-46 0 0,4 3 55 0 0,-1 0 1 0 0,1 0-1 0 0,0 0 1 0 0,-1 0-1 0 0,1 0 1 0 0,0 0-1 0 0,0 0 1 0 0,-1 0 0 0 0,1 0-1 0 0,0 0 1 0 0,-1 0-1 0 0,1-1 1 0 0,0 1-1 0 0,0 0 1 0 0,-1 0-1 0 0,1 0 1 0 0,0 0-1 0 0,0-1 1 0 0,-1 1-1 0 0,1 0 1 0 0,0 0 0 0 0,0-1-1 0 0,0 1 1 0 0,-1 0-1 0 0,1 0 1 0 0,0-1-1 0 0,0 1 1 0 0,0 0-1 0 0,0 0 1 0 0,0-1-1 0 0,0 1 1 0 0,0 0 0 0 0,-1-1-1 0 0,1 1 1 0 0,0 0-1 0 0,0-1 1 0 0,0 1-1 0 0,0 0 1 0 0,0 0-1 0 0,0-1 1 0 0,0 1-1 0 0,1 0 1 0 0,-1-1-1 0 0,0 1 1 0 0,0 0 0 0 0,0-1-1 0 0,0 1 1 0 0,0 0-1 0 0,0 0 1 0 0,0-1-1 0 0,1 1 1 0 0,-1 0-1 0 0,0 0 1 0 0,0-1-1 0 0,0 1 1 0 0,1 0-1 0 0,-1 0 1 0 0,0 0 0 0 0,0-1-1 0 0,1 1 1 0 0,-1 0-1 0 0,0 0 1 0 0,0 0-1 0 0,1 0 1 0 0,-1 0-10 0 0,-1-5-331 0 0,-31-4 256 0 0,28 6 75 0 0,11-15 0 0 0,-3 4 0 0 0,-10-3 0 0 0,7 14 0 0 0,-4 2 0 0 0,7-14 0 0 0,3 12 0 0 0,1-10 383 0 0,-9 10-355 0 0,-1-1 15 0 0,-2-1-33 0 0,0-5-10 0 0,-11-1 0 0 0,-10 0-21 0 0,0 12-496 0 0,8 9 383 0 0,6-14 134 0 0,9 2 0 0 0,3-2 0 0 0,-3-1 0 0 0,1 1 0 0 0,16-17 0 0 0,-13 19 0 0 0,-1-2 0 0 0,-1 0 0 0 0,2 1 0 0 0,11-11-170 0 0,-12 14 86 0 0,-1 0 10 0 0,1-1 14 0 0,3 0 36 0 0,-10-6-36 0 0,3 3 60 0 0,12-7 0 0 0,-7 8 0 0 0,-2-1 0 0 0,-8-26 0 0 0,13 3 0 0 0,-3-1 0 0 0,-10-21 64 0 0,2 34 0 0 0,6 13-64 0 0,0 0 0 0 0,1-2 0 0 0,-2 0 0 0 0,1 0 0 0 0,2 1 0 0 0,1 0 0 0 0,-2 3 0 0 0,35 14-64 0 0,-20-6 64 0 0,-13-4 0 0 0,20 17 0 0 0,-20-17 0 0 0,-2 1 0 0 0,1-3 0 0 0,-3 3 0 0 0,2 0 0 0 0,4 26 0 0 0,4-15 0 0 0,-8-10 0 0 0,-6 2 0 0 0,12 6 0 0 0,-6-12 0 0 0,4 2 11 0 0,9 7 42 0 0,-14-7-53 0 0,-1 0 0 0 0,4 0 0 0 0,-1 0 0 0 0,3-2 16 0 0,27 1 592 0 0,-27-6-608 0 0,9-24 54 0 0,19-16-44 0 0,-19 29-10 0 0,-9 10 0 0 0,0 1 0 0 0,0 0 0 0 0,-1 2 0 0 0,39-16 0 0 0,0-1 0 0 0,15 7 359 0 0,-57 11-262 0 0,14-2-145 0 0,0-2 188 0 0,-12 4-128 0 0,9-6-24 0 0,12-16-112 0 0,-22 20 124 0 0,0-1 0 0 0,1 0 0 0 0,-1-1 0 0 0,0 2 12 0 0,-1 2 47 0 0,-1-1-4 0 0,1-3-45 0 0,-1 0-10 0 0,3 2-12 0 0,-3-2-36 0 0,-2-1 36 0 0,0 1 12 0 0,1-13 0 0 0,-1 13 0 0 0,0 2 0 0 0,-3 0 0 0 0,3 0 0 0 0,-3 0 0 0 0,0 1 0 0 0,1-2 0 0 0,1-2 0 0 0,1 2 12 0 0,2 1 36 0 0,0-1-36 0 0,0-3-12 0 0,2-1 0 0 0,-1 1 0 0 0,0 0 0 0 0,1 1 0 0 0,0-1 0 0 0,2 0 0 0 0,5-15 0 0 0,-4-4 128 0 0,-8-7-128 0 0,3 9 0 0 0,0 18 0 0 0,0 1 0 0 0,0 0 0 0 0,-2 0 0 0 0,-2-6-12 0 0,4 9-36 0 0,2-1 36 0 0,0-2 12 0 0,1 2 0 0 0,3 2 0 0 0,0 4 0 0 0,17 34-80 0 0,-12 0 80 0 0,-12-23 64 0 0,0 8-128 0 0,-1 0 128 0 0,18-9 11 0 0,-14-13-32 0 0,4-2-33 0 0,1-3-10 0 0,31-27 0 0 0,0-1 0 0 0,-36 28 0 0 0,14-47 0 0 0,-18 30 0 0 0,0 9 0 0 0,0 10 0 0 0,-7-11 0 0 0,-22-29 0 0 0,30 39 0 0 0,-1 0 0 0 0,0 0 0 0 0,2 0 0 0 0,-2 0 0 0 0,-10-4 0 0 0,5 3 0 0 0,-10-14 0 0 0,5 4 0 0 0,-2-8 0 0 0,26-4 0 0 0,-11 24 0 0 0,1 1 0 0 0,-1-1 0 0 0,1 1 0 0 0,0 0 0 0 0,0-1 0 0 0,0 1 0 0 0,0 0 0 0 0,0 0 0 0 0,0 0 0 0 0,0 0 0 0 0,0 1 0 0 0,0-1 0 0 0,0 0 0 0 0,0 1 0 0 0,1 0 0 0 0,-1-1 0 0 0,0 1 0 0 0,0 0 0 0 0,1 0 0 0 0,-1 0 0 0 0,0 1 0 0 0,0-1 0 0 0,0 0 0 0 0,1 1 0 0 0,-1-1 0 0 0,0 1 0 0 0,0 0 0 0 0,0 0 0 0 0,0 0 0 0 0,0 0 0 0 0,0 0 0 0 0,0 0 0 0 0,0 1 0 0 0,-1-1 0 0 0,1 0 0 0 0,0 1 0 0 0,-1-1 0 0 0,1 1 0 0 0,-1 0 0 0 0,0 0 0 0 0,1 0 0 0 0,16 24 0 0 0,-16-21 0 0 0,1 1 0 0 0,0-2 0 0 0,1-1 0 0 0,1-3 0 0 0,-2-2 0 0 0,3 1 0 0 0,18-19 11 0 0,-24 20 42 0 0,8-17 267 0 0,1 6-248 0 0,-7 7-72 0 0,-1 0 0 0 0,2 1 0 0 0,-2-1 0 0 0,1-27 0 0 0,-2 25 0 0 0,-2 1 0 0 0,2 1 0 0 0,0 0 0 0 0,2 0 0 0 0,-2 1 0 0 0,2-1 0 0 0,-1 0 0 0 0,27-34 0 0 0,3 2-16 0 0,-9 18 32 0 0,-1-1-16 0 0,-19 16 0 0 0,19-14 0 0 0,-18 13 0 0 0,-1 0 0 0 0,10-15 0 0 0,5 2 0 0 0,-3-4 0 0 0,7-4 48 0 0,-19 21-62 0 0,-1 3-34 0 0,-1 1 65 0 0,0 0-38 0 0,0 0 42 0 0,1 1-53 0 0,7 1 21 0 0,0 0 11 0 0,-1 1 11 0 0,-6-2 21 0 0,13 6-53 0 0,-12-5 53 0 0,2 1-22 0 0,3 0-10 0 0,1-1 0 0 0,-2 2 0 0 0,1-2 0 0 0,0 2 0 0 0,-4 1 0 0 0,1-2-10 0 0,-3-2-17 0 0,-1-1 94 0 0,0 0 14 0 0,0 1-20 0 0,3 1-38 0 0,-1-1 20 0 0,2 1-33 0 0,1-2-10 0 0,30-29 0 0 0,-6 5 0 0 0,2 5 0 0 0,13-4 0 0 0,-26 8 0 0 0,-7-5 86 0 0,-2 7-9 0 0,3-12-37 0 0,-12 23-93 0 0,-13-9 167 0 0,-11 5-178 0 0,-14 6 128 0 0,5 7-74 0 0,32-7-33 0 0,-26 0 32 0 0,-2 3 11 0 0,-29 3-64 0 0,44-17 64 0 0,8-39 64 0 0,14-7-64 0 0,-7 41 0 0 0,1 13 0 0 0,2 1 0 0 0,-1 0 0 0 0,1-2 0 0 0,-1 2 0 0 0,-1 0 11 0 0,-2 1 21 0 0,13-10-75 0 0,3-9 43 0 0,-13 18 0 0 0,1 0 0 0 0,-1 1 0 0 0,1 0 0 0 0,8 2 64 0 0,-9 0-64 0 0,1 1 0 0 0,-1-2 0 0 0,1 0 0 0 0,8 1 0 0 0,-10-2 0 0 0,-1-2 0 0 0,1 1 0 0 0,0-1 0 0 0,0 2 11 0 0,1-16 42 0 0,0-1-53 0 0,-3-1 72 0 0,0 19 35 0 0,0 0 18 0 0,0 0 3 0 0,2-7-480 0 0,12-14 352 0 0,-11 17 0 0 0,1 2 0 0 0,-1 0 0 0 0,1-1 0 0 0,-2 2-10 0 0,-2 0-18 0 0,19-17 72 0 0,-18 17 29 0 0,15-17-32 0 0,39-36 287 0 0,-39 30-361 0 0,1 9 53 0 0,0 13-519 0 0,-14 5 482 0 0,-2-2-68 0 0,-1-1-13 0 0,0 0 2 0 0,1 0 16 0 0,2 3 82 0 0,-2-2 82 0 0,0 0 5 0 0,0 2-44 0 0,0-3-139 0 0,-1 1-14 0 0,-6 22 62 0 0,-7-7 322 0 0,-7 12-276 0 0,7 4 0 0 0,12-5 0 0 0,-3-8 0 0 0,4 4 0 0 0,0-17 0 0 0,1 1 0 0 0,-3 11 0 0 0,1-14 11 0 0,0-2 32 0 0,1 2-22 0 0,1-2 22 0 0,1 1-33 0 0,-1 3-10 0 0,0-2 11 0 0,0-2 32 0 0,2 2-11 0 0,-2-3 69 0 0,-1-1 0 0 0,0 0-5 0 0,27 13-317 0 0,-21-13 264 0 0,-1-2-33 0 0,0 1 5 0 0,16 0 125 0 0,-14-1-193 0 0,-2 0 39 0 0,2 1 14 0 0,0-1 0 0 0,-3 0 11 0 0,27-15 130 0 0,-26 13-141 0 0,0 0 0 0 0,0 1 0 0 0,17-24 14 0 0,6-10 196 0 0,-24 34-210 0 0,41-41 0 0 0,-21 29 0 0 0,10-12 128 0 0,-31 24-128 0 0,29-22 0 0 0,-30 21 0 0 0,15-23 0 0 0,-11 4 254 0 0,-10-19 100 0 0,9 20-300 0 0,-3-2-44 0 0,-9 13-10 0 0,11 2 0 0 0,4-24 0 0 0,7 15 0 0 0,-4 8 0 0 0,4-2 0 0 0,4 0 0 0 0,-14 8 0 0 0,-1 0 0 0 0,-1 0 0 0 0,1-1 0 0 0,1 0 0 0 0,-1 0 0 0 0,-5-1 0 0 0,0 0 0 0 0,-1 3 0 0 0,0-3 0 0 0,0 4 11 0 0,1 1 32 0 0,-1-2-22 0 0,1 2 34 0 0,1 1 18 0 0,0 0-16 0 0,0 0-95 0 0,-4-1 24 0 0,-2-1 90 0 0,7-10 755 0 0,7-9-1236 0 0,-6 8 823 0 0,-3 12-503 0 0,1 1-40 0 0,0 0-17 0 0,0-3 478 0 0,-1 0-312 0 0,0 0-24 0 0,-1 0-12 0 0,2 2-56 0 0,-13-32-140 0 0,7 3 80 0 0,9 3 128 0 0,3-5 0 0 0,-6 28 0 0 0,1 1 0 0 0,1 0 0 0 0,-2 0 0 0 0,3-1 0 0 0,-2-17 0 0 0,-14-21 346 0 0,12 42-453 0 0,-2-17-132 0 0,-17-19 239 0 0,2 13 395 0 0,15 21-374 0 0,-29 6-525 0 0,28-2 504 0 0,0 2 0 0 0,-13 17 178 0 0,-2 26-388 0 0,15-41 210 0 0,0-2 0 0 0,-1-3 0 0 0,3-1 3 0 0,1-1-1 0 0,-1 1 1 0 0,0 0-1 0 0,0-1 1 0 0,1 1-1 0 0,-1-1 1 0 0,0 1-1 0 0,0-1 1 0 0,1 0-1 0 0,-1 0 1 0 0,1 0-1 0 0,-1 0 1 0 0,1 0-1 0 0,-1 0 1 0 0,1 0-1 0 0,0 0 1 0 0,-1 0-1 0 0,1-1 1 0 0,0 1-1 0 0,0-1 1 0 0,0 1-1 0 0,0-1 1 0 0,0 1-1 0 0,0-1 1 0 0,0 0-1 0 0,1 1-2 0 0,-1 0-1 0 0,-17-35 1 0 0,26 4 360 0 0,-7 31-272 0 0,-1-4-360 0 0,0 1 172 0 0,2-2 80 0 0,22-22 444 0 0,-19 24-424 0 0,11-6 0 0 0,-9-3 0 0 0,-5 8 0 0 0,5-7 0 0 0,1 1 0 0 0,-3-12 0 0 0,-2-5 0 0 0,1 6 0 0 0,3-19 0 0 0,-2 24 0 0 0,-3-2 0 0 0,-4-27 0 0 0,-3 33 0 0 0,8-12 0 0 0,0 17 0 0 0,-2 6 0 0 0,0 0 0 0 0,0 1 0 0 0,0-1 0 0 0,0 1 0 0 0,1-1 0 0 0,-1 1 0 0 0,0 0 0 0 0,1 0 0 0 0,0 0 0 0 0,-1 0 0 0 0,1 0 0 0 0,-1 0 0 0 0,1 0 0 0 0,0 0 0 0 0,0 0 0 0 0,0 1 0 0 0,-1-1 0 0 0,1 1 0 0 0,2-1 0 0 0,-4 1 0 0 0,0 0 0 0 0,59-7 0 0 0,-26 4 0 0 0,-27 3 0 0 0,0 3 0 0 0,-1 0 0 0 0,-2 40-680 0 0,-13 1 424 0 0,10-39 256 0 0,-2 16 0 0 0,2-16 0 0 0,2 0 0 0 0,5 13 27 0 0,-7-17 118 0 0,0-1 79 0 0,1 1 28 0 0,3 2-38 0 0,4-1-172 0 0,-2 0-42 0 0,0 1 0 0 0,0-2 0 0 0,1 1 0 0 0,0-1 0 0 0,-2 1 0 0 0,0-1 0 0 0,1 0 0 0 0,0 1 0 0 0,-1 0 0 0 0,-1 2-17 0 0,29 2 66 0 0,-30-7-49 0 0,18-6 0 0 0,-18 7 0 0 0,1-1 0 0 0,-1 0 0 0 0,2-1 0 0 0,-1 2 0 0 0,-1 0 0 0 0,1 2 0 0 0,1-2 0 0 0,-2 2 0 0 0,1 0 0 0 0,-1 1 0 0 0,-9 41 0 0 0,4-40 0 0 0,0 2 0 0 0,0-1 0 0 0,2 1 0 0 0,0-2 0 0 0,0 0 0 0 0,0 0 0 0 0,0 1 0 0 0,0-1 0 0 0,2 0-18 0 0,-2-4-84 0 0,14 14-274 0 0,-14-13 515 0 0,0-1 18 0 0,1 1-23 0 0,1 2-108 0 0,0 0-26 0 0,1 0 0 0 0,1 0 0 0 0,1 0 0 0 0,-2 0 0 0 0,-2 33-36 0 0,-1-34 29 0 0,0 0 0 0 0,0 0-1 0 0,-1 0 1 0 0,1 0 0 0 0,-1 0 0 0 0,0 0-1 0 0,0 0 1 0 0,0 0 0 0 0,0-1 0 0 0,0 1-1 0 0,0 0 1 0 0,0 0 0 0 0,0-1-1 0 0,-1 1 1 0 0,1-1 0 0 0,0 1 0 0 0,-1-1-1 0 0,0 1 1 0 0,1-1 0 0 0,-1 0-1 0 0,0 0 1 0 0,1 0 0 0 0,-1 0 0 0 0,0 0-1 0 0,0 0 1 0 0,0-1 7 0 0,1 1-127 0 0,-13 13-1 0 0,11-12 128 0 0,-12 12 0 0 0,7-6 0 0 0,6-4 0 0 0,0 0 0 0 0,1 2 0 0 0,-1-1 0 0 0,2 1 0 0 0,0 1 0 0 0,2-1 0 0 0,-2 0 0 0 0,1 0 0 0 0,1-1 0 0 0,22-14 0 0 0,-20 7 0 0 0,18-15 0 0 0,-11 11 0 0 0,-8 2 0 0 0,-1 1 0 0 0,27-9 0 0 0,-15 1 0 0 0,3-3 0 0 0,-13 9 0 0 0,-1 1 0 0 0,1 0 0 0 0,-1 0 0 0 0,20-28 512 0 0,-15 15-512 0 0,-8 13 0 0 0,2 0 0 0 0,0 0 0 0 0,1-1 0 0 0,1 1 0 0 0,8-15 0 0 0,-10 15 0 0 0,-2 0 0 0 0,6-7 0 0 0,-2 7 0 0 0,19-11-144 0 0,-22 15 250 0 0,-1 0-162 0 0,10-7-330 0 0,-6 4 362 0 0,3 2 24 0 0,-1-1 0 0 0,0 1 0 0 0,20-7 0 0 0,-21 5 0 0 0,0 1 0 0 0,-1 2 0 0 0,0 2 26 0 0,13 12-92 0 0,-12 1 66 0 0,-4-9 0 0 0,1 45 0 0 0,-1-46 0 0 0,1-2 0 0 0,2-2 18 0 0,17 7 10 0 0,-21-8 45 0 0,0 0 42 0 0,1 0 11 0 0,20 0 2 0 0,10 4-128 0 0,-27-4 0 0 0,18-4 54 0 0,-17 4-44 0 0,9 8-10 0 0,7-9 0 0 0,-14-1 0 0 0,0 1 0 0 0,-1-1 0 0 0,0 0 0 0 0,1 2 0 0 0,0-2 0 0 0,1 2 0 0 0,1 0 0 0 0,22 10 0 0 0,-24-7 0 0 0,0 0 0 0 0,1 0 0 0 0,-1-1 0 0 0,0 1 0 0 0,0-2 0 0 0,0 1 0 0 0,0-2 0 0 0,0 0 0 0 0,0 1 0 0 0,-2 0 0 0 0,2 0 0 0 0,0-1 0 0 0,-2 0 0 0 0,0-1 0 0 0,16-1 0 0 0,5-9 0 0 0,-12 5 0 0 0,24 6 0 0 0,-35-1 0 0 0,13-2 0 0 0,-3-3 0 0 0,10 4 0 0 0,-7-5 0 0 0,-6-3 0 0 0,0 2 0 0 0,7-7 0 0 0,23-29 0 0 0,-45 23 0 0 0,5 18 0 0 0,0-11 0 0 0,3 10 0 0 0,24-22 0 0 0,-23 22 0 0 0,2 2 0 0 0,-1 0 0 0 0,0 2 0 0 0,2 0 0 0 0,-2 1-21 0 0,-3 0-82 0 0,-2-1-3 0 0,1 1 24 0 0,2 3 88 0 0,-2-3 96 0 0,-1-1 5 0 0,0 0-26 0 0,2 4-65 0 0,0 1-16 0 0,1 1 0 0 0,-1 17 0 0 0,-3-18 0 0 0,-2 1 0 0 0,2 0 0 0 0,1-1 0 0 0,0 0 0 0 0,0 0 0 0 0,-2-1 0 0 0,2 0 0 0 0,1 0 0 0 0,3 0 0 0 0,1-2 0 0 0,1-3 0 0 0,-1-1 0 0 0,0 0 0 0 0,-1 1 0 0 0,2 1 0 0 0,38-21 0 0 0,-20 9 0 0 0,12-2 0 0 0,-8-7 0 0 0,-18 9 0 0 0,9-24 0 0 0,-8 20 0 0 0,-8 11 0 0 0,11-15 254 0 0,9-29-244 0 0,-15 25-106 0 0,-3 16 107 0 0,-5 7 32 0 0,0-4-33 0 0,2 0-10 0 0,0 1 0 0 0,1-13 0 0 0,-3 14 0 0 0,5-26 0 0 0,-16 4-8 0 0,-5 19 8 0 0,2 2 0 0 0,-21 4 0 0 0,30 2 0 0 0,-31 6 0 0 0,31-8 0 0 0,-1 0 0 0 0,1-1 0 0 0,0 0 0 0 0,1-1 0 0 0,0 0 0 0 0,-1 0 0 0 0,1 0 0 0 0,-11-2 0 0 0,12 2 0 0 0,-30-24 128 0 0,7 16 8 0 0,-4 5-136 0 0,12 3 11 0 0,16 2-8 0 0,-1 0-1 0 0,1 1 0 0 0,0-2 0 0 0,-1 1 0 0 0,1 0 0 0 0,0 0 0 0 0,0-1 0 0 0,-1 1 0 0 0,1-1 1 0 0,0 0-1 0 0,0 0 0 0 0,0 0 0 0 0,-1 0 0 0 0,1 0 0 0 0,0 0 0 0 0,1 0 0 0 0,-1-1 0 0 0,0 1 1 0 0,0-1-1 0 0,0 1 0 0 0,1-1 0 0 0,-1 0 0 0 0,1 0 0 0 0,0 0 0 0 0,-1 0-2 0 0,-44-38 0 0 0,37 8 64 0 0,9 26-64 0 0,-1-20 0 0 0,11-3 64 0 0,-7-17 11 0 0,2 1 298 0 0,2 12-373 0 0,-5 7 0 0 0,-2 22 0 0 0,5-10 0 0 0,19-3 0 0 0,16 25 0 0 0,-28-2 0 0 0,28-4 0 0 0,-13-2 0 0 0,-21 0 0 0 0,-1-2 0 0 0,22-6 0 0 0,15-15 0 0 0,-16 6 54 0 0,9-15 31 0 0,-18 11 22 0 0,11-15-86 0 0,-6-3 602 0 0,-3 7-925 0 0,-12 19 593 0 0,-7 13-388 0 0,15-26 235 0 0,13-9-276 0 0,-13 2 224 0 0,-16 32-147 0 0,1 1-18 0 0,-2-16 266 0 0,-9-34-346 0 0,-23 36 250 0 0,-20 22-99 0 0,52-7 83 0 0,-2 2-61 0 0,-2-1-14 0 0,-15 7-261 0 0,20-9 350 0 0,1 0 2 0 0,-5-1-84 0 0,3-2 3 0 0,4 1-10 0 0,5-23-216 0 0,3-5 227 0 0,-10 13 117 0 0,0 13-75 0 0,-5-11 35 0 0,-9 11-102 0 0,-22 8-49 0 0,32-2 92 0 0,2-2-71 0 0,-1 0 39 0 0,2 0 46 0 0,-1-17-33 0 0,3 4-10 0 0,0 9 0 0 0,0 0 0 0 0,-1 0 0 0 0,0 0 0 0 0,0-1 0 0 0,-1 4 0 0 0,1 1 0 0 0,-1-1 0 0 0,0 0 0 0 0,1 0 0 0 0,-1 1 0 0 0,0-1 0 0 0,0 0 0 0 0,1 1 0 0 0,-1-1 0 0 0,0 1 0 0 0,0-1 0 0 0,0 1 0 0 0,0-1 0 0 0,0 1 0 0 0,0 0 0 0 0,0-1 0 0 0,0 1 0 0 0,1 0 0 0 0,-1 0 0 0 0,0 0 0 0 0,0 0 0 0 0,0-1 0 0 0,0 2 0 0 0,0-1 0 0 0,0 0 0 0 0,0 0 0 0 0,0 0 0 0 0,0 0 0 0 0,0 0 0 0 0,0 1 0 0 0,0-1 0 0 0,0 1 0 0 0,0-1 0 0 0,0 1 0 0 0,-4 0 0 0 0,-26 15 0 0 0,14-11 0 0 0,15-5 0 0 0,0-1 0 0 0,-6-5 0 0 0,-15 5 0 0 0,-43 19 0 0 0,18-2 0 0 0,44-12 0 0 0,-6 10 0 0 0,8-9 0 0 0,-1 11 0 0 0,3-11 0 0 0,3 1 0 0 0,0-1 0 0 0,-2 0 0 0 0,-1 0 0 0 0,-2-2 0 0 0,-15-7 0 0 0,6-6 0 0 0,-1-15 0 0 0,10 21 0 0 0,1 0 0 0 0,-2 0 0 0 0,-3 5 0 0 0,-56 23-240 0 0,33-14 240 0 0,-44 28 91 0 0,37-13 9 0 0,6-7-11 0 0,15-6-89 0 0,11-10 0 0 0,-3 19 0 0 0,-6 13-314 0 0,4-16 600 0 0,9-17-382 0 0,-21 35 206 0 0,-8-9-106 0 0,-5 3-295 0 0,10-10 334 0 0,22-18-86 0 0,-1 3 32 0 0,-1-1 11 0 0,-29 15 128 0 0,0-9-154 0 0,-14 21-44 0 0,-8 4 70 0 0,1-13 91 0 0,1 6-160 0 0,17-8 15 0 0,32-19 54 0 0,0 0 16 0 0,-11 4 192 0 0,11-2-208 0 0,-27 21-13 0 0,-31 7-198 0 0,41-12 211 0 0,4-4 0 0 0,14-13 0 0 0,-34 21 0 0 0,-7 0 312 0 0,9-10-624 0 0,5 8 502 0 0,30-20-290 0 0,-24 13 100 0 0,19-12-75 0 0,2 0 60 0 0,-1 0 15 0 0,1 1 0 0 0,-1 1 0 0 0,-1-1 19 0 0,4-2 70 0 0,1-1 2 0 0,0 0-23 0 0,-1 2-69 0 0,-12 18-141 0 0,6-8 250 0 0,-9 34-124 0 0,8-12 80 0 0,6-29-64 0 0,-7 6-12 0 0,8-10-53 0 0,1-1-28 0 0,0 0 46 0 0,0 0 124 0 0,0 0 14 0 0,1-1-23 0 0,6-28-143 0 0,0 6-53 0 0,-2-44 192 0 0,-8 52-64 0 0,1 11 0 0 0,-10-7-64 0 0,-5 0 75 0 0,16 9-22 0 0,0-1 11 0 0,-1-2 0 0 0,0 3 0 0 0,1-2 11 0 0,-3-32-22 0 0,2 31 11 0 0,4 2-10 0 0,34-36 172 0 0,-25 22-98 0 0,-8-12-64 0 0,-3 24-14 0 0,0-48-177 0 0,-5 28 191 0 0,-26-18-11 0 0,29 40 22 0 0,1-1 42 0 0,0 1 11 0 0,2 0-10 0 0,-1 0-54 0 0,-1 0-54 0 0,-9-9-63 0 0,4-2 106 0 0,-14-9 355 0 0,18 22-339 0 0,1 0-1 0 0,-1 0 1 0 0,1 0 0 0 0,0 0-1 0 0,-1 0 1 0 0,1 0-1 0 0,0 0 1 0 0,0 0-1 0 0,0-1 1 0 0,0 1 0 0 0,0 0-1 0 0,0-1 1 0 0,0 1-1 0 0,0-1 1 0 0,1 1-1 0 0,-1-1 1 0 0,0 1 0 0 0,1-1-1 0 0,-1 1 1 0 0,1-1-1 0 0,0 0 1 0 0,0 1-1 0 0,-1-1 1 0 0,1 0 0 0 0,0 1-1 0 0,0-1 1 0 0,1 0-1 0 0,-1 0-4 0 0,4-29 0 0 0,0 2 64 0 0,-1 12-64 0 0,0 12 0 0 0,-1 1 0 0 0,6-10 64 0 0,-5-6-64 0 0,1-5 0 0 0,-3 23 0 0 0,2-2 0 0 0,-1 0 0 0 0,1-11 0 0 0,1 4 0 0 0,-4 8 0 0 0,-3 5 0 0 0,0 1 0 0 0,-7 14 70 0 0,10-17-52 0 0,0 0 1 0 0,0 0 0 0 0,0 0 0 0 0,0-1-1 0 0,0 1 1 0 0,0 0 0 0 0,-1 0-1 0 0,1 0 1 0 0,0 0 0 0 0,0-1 0 0 0,0 1-1 0 0,0 0 1 0 0,0 0 0 0 0,0 0 0 0 0,0 0-1 0 0,0 0 1 0 0,0-1 0 0 0,0 1 0 0 0,-1 0-1 0 0,1 0 1 0 0,0 0 0 0 0,0 0 0 0 0,0 0-1 0 0,0 0 1 0 0,0 0 0 0 0,-1 0-1 0 0,1 0 1 0 0,0-1 0 0 0,0 1 0 0 0,0 0-1 0 0,0 0 1 0 0,-1 0 0 0 0,1 0 0 0 0,0 0-1 0 0,0 0 1 0 0,0 0 0 0 0,0 0 0 0 0,-1 0-1 0 0,1 0 1 0 0,0 0 0 0 0,0 0-1 0 0,0 0 1 0 0,0 0 0 0 0,-1 0 0 0 0,1 1-1 0 0,0-1 1 0 0,0 0 0 0 0,0 0 0 0 0,0 0-1 0 0,-1 0 1 0 0,1 0 0 0 0,0 0 0 0 0,0 0-1 0 0,0 0 1 0 0,0 1 0 0 0,0-1 0 0 0,0 0-1 0 0,-1 0-18 0 0,-1-6 474 0 0,-3-19 236 0 0,-4 11-555 0 0,9-2 62 0 0,7-32-153 0 0,-2 35-64 0 0,-4-25 0 0 0,0 34 0 0 0,2 1 0 0 0,11-7 0 0 0,3-9 0 0 0,8-7 0 0 0,-15 4 0 0 0,-8 12-69 0 0,3 0 122 0 0,-6-6-149 0 0,-8 0 230 0 0,5 4-124 0 0,-12-3-74 0 0,-13-22-16 0 0,11 25 88 0 0,17 11-8 0 0,-1-2 0 0 0,-10-15 0 0 0,7 11 0 0 0,3 3 0 0 0,1 0 0 0 0,1 2 0 0 0,-9-19 0 0 0,7 12 0 0 0,-18-14 0 0 0,11 19 0 0 0,-3 0-64 0 0,-9 4 0 0 0,19-1 64 0 0,-1 0 0 0 0,-28 10-64 0 0,29-8 64 0 0,0 1 0 0 0,-1-2 0 0 0,-16-8 0 0 0,3-1 0 0 0,0 8 0 0 0,3 5 0 0 0,-32 7-64 0 0,-17 13-16 0 0,57-22 80 0 0,-44 7-64 0 0,34-9 64 0 0,-8-2 0 0 0,1-3 0 0 0,-53-4-64 0 0,15 10-1008 0 0,-18 0 1072 0 0,33 13 22 0 0,9 19 740 0 0,33-28-762 0 0,4-1 0 0 0,1 0 0 0 0,1-1 0 0 0,1 0 0 0 0,1 0 0 0 0,-2 1 0 0 0,22 20 0 0 0,-8-6 0 0 0,-17-14 0 0 0,0 1 0 0 0,2-1 0 0 0,16 17 79 0 0,-4-14-30 0 0,-4-2-63 0 0,-8-4-45 0 0,0 1 44 0 0,4 2 15 0 0,11 19 0 0 0,-26 4 0 0 0,2-16 0 0 0,-1 4 0 0 0,-16 15 0 0 0,4 1 0 0 0,17-27 0 0 0,3 1 0 0 0,-2 1 0 0 0,0 0 0 0 0,0 11 0 0 0,3-11 0 0 0,-1 0 0 0 0,-2-1 0 0 0,1-1 0 0 0,0 2 0 0 0,2 17 0 0 0,4-13 0 0 0,-4-5 0 0 0,1 0 0 0 0,-2 1 0 0 0,0 0 0 0 0,0 0 0 0 0,-4 21 0 0 0,-4 16 0 0 0,6-39 0 0 0,0 18 0 0 0,1-13 10 0 0,-22 36 44 0 0,5-30-54 0 0,-26 36 0 0 0,27-30 0 0 0,-16 3 0 0 0,10-2 0 0 0,-3 7 0 0 0,-5 3 0 0 0,5-6 0 0 0,14-16 0 0 0,10-7 0 0 0,6 24 0 0 0,15 30-53 0 0,-16-28 106 0 0,11-5-53 0 0,-10 12 0 0 0,4-8 0 0 0,-1-2 0 0 0,-8-5 0 0 0,-1-12 0 0 0,3-5 0 0 0,0 2 0 0 0,0-1 0 0 0,-4 33 0 0 0,1-33 0 0 0,2 0 0 0 0,0-1 0 0 0,-8 24 0 0 0,-1 13 0 0 0,8-36 0 0 0,-2-1 0 0 0,-19 15 0 0 0,18-17 0 0 0,-25 3 64 0 0,-11-29 0 0 0,33-28-53 0 0,7 51 32 0 0,-1-3-33 0 0,0-1-10 0 0,0 2 0 0 0,-1-1 0 0 0,-1 0 0 0 0,-2 1 0 0 0,1 1 0 0 0,-24 0 0 0 0,-41 7 0 0 0,38-8 0 0 0,-26 14 0 0 0,2 10 0 0 0,8 2 0 0 0,-14-11 0 0 0,46-12 0 0 0,8-1 0 0 0,-30-14 0 0 0,34 13 0 0 0,-22-5 0 0 0,-1-11 0 0 0,21 15 0 0 0,-1 3 0 0 0,1 0 0 0 0,1 0 0 0 0,-1 1 0 0 0,1 0 0 0 0,0 0 0 0 0,-1 0 0 0 0,1 0 0 0 0,0 1 0 0 0,0-1 0 0 0,0 1 0 0 0,0 0 0 0 0,1 0 0 0 0,-1 1 0 0 0,0-1 0 0 0,1 1 0 0 0,-1 0 0 0 0,-41 32 0 0 0,30-13-64 0 0,8-9 64 0 0,3 13 8 0 0,-3-5-24 0 0,-2 14 16 0 0,12-5 0 0 0,7 2 0 0 0,-9-27 0 0 0,0 15 0 0 0,-4-9 0 0 0,1 23 0 0 0,-21-8 0 0 0,-2-6 0 0 0,-2 14 0 0 0,-8-9 0 0 0,19-13 0 0 0,9-5 0 0 0,3 1 0 0 0,0 2 0 0 0,0 14 0 0 0,-3-7 0 0 0,-9 6 0 0 0,20-12 0 0 0,7-1 0 0 0,-9-5 0 0 0,7 19 0 0 0,-5-21 0 0 0,15 18 0 0 0,-11-19 0 0 0,-8-2 0 0 0,1 0 0 0 0,-1 1 0 0 0,0-1 0 0 0,0 0 0 0 0,0 0 0 0 0,1 0 0 0 0,-1 0 0 0 0,0 1 0 0 0,0-1 0 0 0,1 0 0 0 0,-1 0 0 0 0,0 0 0 0 0,0 1 0 0 0,0-1 0 0 0,0 0 0 0 0,0 1 0 0 0,1-1 0 0 0,-1 0 0 0 0,0 0 0 0 0,0 1 0 0 0,0-1 0 0 0,0 0 0 0 0,0 0 0 0 0,0 1 0 0 0,0-1 0 0 0,0 0 0 0 0,0 1 0 0 0,0-1 0 0 0,0 0 0 0 0,0 0 0 0 0,0 1 0 0 0,0-1 0 0 0,0 0 0 0 0,0 1 0 0 0,-1-1 0 0 0,1 0 0 0 0,0 0 0 0 0,0 1 0 0 0,0-1 0 0 0,0 0 0 0 0,0 0 0 0 0,-1 1 0 0 0,1-1 0 0 0,0 0 0 0 0,0 0 0 0 0,-1 0 0 0 0,1 1 0 0 0,0-1 0 0 0,0 0 0 0 0,0 0 0 0 0,-1 0 0 0 0,1 0 0 0 0,0 0 0 0 0,-1 0 0 0 0,1 1 0 0 0,0-1 0 0 0,0 0 0 0 0,-1 0 0 0 0,1 0 0 0 0,0 0 0 0 0,-1 0 0 0 0,1 0 0 0 0,0 0 0 0 0,-4 3 0 0 0,1 1 0 0 0,4-1 0 0 0,0 3 0 0 0,2-1 0 0 0,-3-1 0 0 0,4 0 0 0 0,-5-2 0 0 0,-4 2 0 0 0,-9 16 0 0 0,13-16 0 0 0,2 0 0 0 0,-3 0 0 0 0,4 0 0 0 0,-8 3 0 0 0,-32 20 0 0 0,15-1 0 0 0,3-8 0 0 0,18-13 0 0 0,1-1 0 0 0,-1 0 0 0 0,0 0 0 0 0,-1 0 0 0 0,-10 16 0 0 0,7-4 0 0 0,3 5 0 0 0,-11 15 0 0 0,1-8 0 0 0,13-22 0 0 0,2 1 0 0 0,0-1 0 0 0,5 19 0 0 0,-2-8 0 0 0,-3-5 0 0 0,2 26 0 0 0,13 2 0 0 0,-16-25 0 0 0,0 11 0 0 0,2-16 0 0 0,9 6 11 0 0,-2 9 53 0 0,-14-6-11 0 0,8-1-53 0 0,15 15 75 0 0,-18-28-32 0 0,-1-1-33 0 0,3-2 1 0 0,-2 0 32 0 0,12 7 42 0 0,26-13 160 0 0,-23-5-245 0 0,-15 6 0 0 0,-4 0 0 0 0,8-1 0 0 0,1 4-14 0 0,-4 0-45 0 0,1 2 48 0 0,-10 0 7 0 0,3-2 4 0 0,3 1 0 0 0,6 2 0 0 0,-5 0 0 0 0,4 0 0 0 0,-6-1 0 0 0,-2 2 0 0 0,2 15 0 0 0,3 3 0 0 0,7-7 54 0 0,-6-4-44 0 0,-15 12-10 0 0,6-6 0 0 0,20 0 0 0 0,-9-3-10 0 0,-5-14-22 0 0,0 1 64 0 0,-1 0-22 0 0,-4 2-10 0 0,8-1 0 0 0,4-1 0 0 0,-2 0 0 0 0,-9 1 0 0 0,0 0 0 0 0,10 2 0 0 0,2-2 0 0 0,-4 2 0 0 0,4-2 0 0 0,1-2 0 0 0,12-8 54 0 0,11-9-44 0 0,-18 3-10 0 0,-7 3 0 0 0,-3-2 0 0 0,-3 10 11 0 0,3-1 32 0 0,1 1-33 0 0,-1-1-10 0 0,1 1 0 0 0,-1 1 0 0 0,-1-1 0 0 0,2 0 0 0 0,2 1-10 0 0,-4 3-33 0 0,1 4 32 0 0,14 20 11 0 0,-12-20 0 0 0,0 0 0 0 0,-1-2 0 0 0,1 0 0 0 0,-4-2 0 0 0,0 0 0 0 0,0 0 0 0 0,1 0 0 0 0,-1-1 0 0 0,0 1 0 0 0,1 0 0 0 0,-1 0 0 0 0,0-1 0 0 0,1 1 0 0 0,-1-1 0 0 0,1 1 0 0 0,-1-1 0 0 0,1 0 0 0 0,-1 1 0 0 0,1-1 0 0 0,-1 0 0 0 0,1 0 0 0 0,0 0 0 0 0,-1 0 0 0 0,1 0 0 0 0,-1-1 0 0 0,1 1 0 0 0,-1 0 0 0 0,1-1 0 0 0,-1 1 0 0 0,1-1 0 0 0,-1 1 0 0 0,0-1 0 0 0,1 0 0 0 0,-1 0 0 0 0,0 0 0 0 0,1 0 0 0 0,-1 0 0 0 0,32-20 0 0 0,-12 15 0 0 0,8 10 0 0 0,-25-3 0 0 0,-1 2 0 0 0,7 0 0 0 0,17-3 0 0 0,-17-1 0 0 0,-7-1 0 0 0,-7 0 11 0 0,16-2 42 0 0,-4 5-53 0 0,28 2-64 0 0,-35-3 11 0 0,4 2 53 0 0,-3-1 43 0 0,4 0-33 0 0,1 2-10 0 0,-1-2 11 0 0,-4 0 32 0 0,6-2 196 0 0,-1 0-3164 0 0,-7 1 989 0 0</inkml:trace>
  <inkml:trace contextRef="#ctx0" brushRef="#br0" timeOffset="46522.893">703 2498 2304 0 0,'0'0'317'0'0,"0"0"494"0"0,0 0 217 0 0,0 0 41 0 0,0 0-98 0 0,0 0-453 0 0,0 0-196 0 0,0 0-40 0 0,0 0-22 0 0,0 0-58 0 0,-13 20 2746 0 0,12-19-2652 0 0,1-1 0 0 0,0 0-7 0 0,27 19 1799 0 0,-26-19-1937 0 0,-1 0 1 0 0,23 11 693 0 0,-4-6-426 0 0,-18-4-327 0 0,9 11 1331 0 0,-8-8-1348 0 0,-2-4-7 0 0,0 0 9 0 0,9 5 191 0 0,-4-1-245 0 0,-5 0 30 0 0,5 14 290 0 0,24-10 170 0 0,-25-8-513 0 0,31-10 395 0 0,-34 9-342 0 0,0 1 1 0 0,2-2-32 0 0,-3 2 38 0 0,0 0 12 0 0,0 0 0 0 0,0 0 2 0 0,0 0 4 0 0,1 1-11 0 0,2 1-30 0 0,-2-1 81 0 0,-1-1 12 0 0,0 0-2 0 0,2 6-396 0 0,-2-2 248 0 0,0 1 20 0 0,-2 13 462 0 0,2-17-381 0 0,0 0-8 0 0,-2 3-29 0 0,-8 10-112 0 0,-8 3 484 0 0,22 3-362 0 0,-11 23 423 0 0,5-40-452 0 0,4 13 99 0 0,-9 9 186 0 0,7-25-229 0 0,-11 21 428 0 0,-16 11-246 0 0,24-28-210 0 0,2 0 14 0 0,0-3-3 0 0,-9 11 24 0 0,7-8-45 0 0,-1-3-33 0 0,-7-6 420 0 0,-17-12-292 0 0,22-10-138 0 0,20-43 64 0 0,-4 13 38 0 0,-10 35-86 0 0,-14-13-6 0 0,9 25-10 0 0,2 8 0 0 0,-13 0 0 0 0,2-1 0 0 0,-71 28 22 0 0,84-24 84 0 0,-1 3 198 0 0,2-4-417 0 0,0 0-14 0 0,0 0 33 0 0,-17 5 103 0 0,17 2-79 0 0,9 13 41 0 0,-9-16 29 0 0,-7 11 0 0 0,1-2 0 0 0,-1 9 360 0 0,18 8-1062 0 0,-14-13 975 0 0,8 7-116 0 0,-25 7 181 0 0,13-10-613 0 0,3-5 660 0 0,1-1-625 0 0,3-14 167 0 0,2 3 58 0 0,-4-1 26 0 0,-22-2 341 0 0,31-20-104 0 0,-3-2-195 0 0,-8-5 11 0 0,-8-1 0 0 0,14-23-64 0 0,11 22 0 0 0,-9 5 0 0 0,-5 14 0 0 0,-14-22 0 0 0,12 29 11 0 0,2 1 42 0 0,-36-20 11 0 0,36 20-64 0 0,0 0 0 0 0,-1 0 0 0 0,1 1 0 0 0,0-1 0 0 0,-1 0 0 0 0,1 1 0 0 0,0-1 0 0 0,-1 1 0 0 0,1 0 0 0 0,-1-1 0 0 0,1 1 0 0 0,-1 0 0 0 0,1 0 0 0 0,-1 0 0 0 0,1 0 0 0 0,-1 0 0 0 0,1 0 0 0 0,-1 1 0 0 0,1-1 0 0 0,0 0 0 0 0,-1 1 0 0 0,1-1 0 0 0,-1 1 0 0 0,1 0 0 0 0,0-1 0 0 0,-1 1 0 0 0,-4 1-7 0 0,3-2 5 0 0,1 0-1 0 0,0 1 0 0 0,0-1 0 0 0,0 1 1 0 0,0-1-1 0 0,0 1 0 0 0,0 0 1 0 0,0-1-1 0 0,0 1 0 0 0,0 0 0 0 0,0 0 1 0 0,0 1-1 0 0,1-1 0 0 0,-1 0 1 0 0,0 1-1 0 0,1-1 0 0 0,-1 1 0 0 0,1-1 1 0 0,0 1-1 0 0,-1 0 0 0 0,0 1 3 0 0,-24 30 0 0 0,-7 4 0 0 0,21-17 0 0 0,-5-3 0 0 0,-13 2 0 0 0,12-14 0 0 0,15-3 0 0 0,0 14 0 0 0,-30 8 0 0 0,32-23 0 0 0,0-1 0 0 0,1 1 0 0 0,-1 0 0 0 0,0 0 0 0 0,0 0 0 0 0,1 0 0 0 0,-1 0 0 0 0,1 0 0 0 0,-1 0 0 0 0,1 0 0 0 0,0 0 0 0 0,-1 0 0 0 0,1 0 0 0 0,0 1 0 0 0,0-1 0 0 0,0 0 0 0 0,-1 0 0 0 0,1 0 0 0 0,0 0 0 0 0,1 0 0 0 0,-1 0 0 0 0,0 1 0 0 0,0-1 0 0 0,0 0 0 0 0,1 0 0 0 0,-1 0 0 0 0,1 0 0 0 0,-4 12 0 0 0,3 4 0 0 0,-8 4-72 0 0,-16 7 72 0 0,20-22 0 0 0,-4 23 0 0 0,-5-6 0 0 0,-9 0 87 0 0,4 3 58 0 0,12-15-145 0 0,5-5 0 0 0,-1-2 0 0 0,-14 17 0 0 0,-8 22 0 0 0,5-15-88 0 0,6-13 88 0 0,7 2-10 0 0,5-16-33 0 0,1 5 32 0 0,0 19 11 0 0,2 3 0 0 0,-2-22 0 0 0,3-1 0 0 0,19 17 0 0 0,-8-13 0 0 0,18-16 64 0 0,-1-10 0 0 0,-18 5-64 0 0,11-20 64 0 0,-19 26-64 0 0,28-7 0 0 0,-29 11 0 0 0,-2 0 0 0 0,-2-2 0 0 0,0 3 0 0 0,1 0 0 0 0,-1 0 0 0 0,1 0 0 0 0,-1 0 0 0 0,1 0 0 0 0,0 0 0 0 0,0 0 0 0 0,-1 0 0 0 0,1 1 0 0 0,0-1 0 0 0,0 0 0 0 0,0 0 0 0 0,0 1 0 0 0,0-1 0 0 0,0 0 0 0 0,0 1 0 0 0,0-1 0 0 0,0 1 0 0 0,0-1 0 0 0,0 1 0 0 0,1 0 0 0 0,-1-1 0 0 0,0 1 0 0 0,0 0 0 0 0,0 0 0 0 0,1 0 0 0 0,-1 0 0 0 0,0 0 0 0 0,0 0 0 0 0,0 0 0 0 0,-1 0 0 0 0,0 0 0 0 0,0 0 0 0 0,0-1 0 0 0,0 1 0 0 0,0 0 0 0 0,-1 0 0 0 0,1 0 0 0 0,0-1 0 0 0,0 1 0 0 0,0 0 0 0 0,0 0 0 0 0,0-1 0 0 0,0 1 0 0 0,0 0 0 0 0,0 0 0 0 0,0-1 0 0 0,0 1 0 0 0,0 0 0 0 0,0 0 0 0 0,0 0 0 0 0,0-1 0 0 0,0 1 0 0 0,0 0 0 0 0,0 0 0 0 0,0-1 0 0 0,0 1 0 0 0,1 0 0 0 0,-1 0 0 0 0,5 0 0 0 0,0 1 0 0 0,-11 9 0 0 0,-4-2 0 0 0,2 7 0 0 0,4 9 0 0 0,6-20 6 0 0,-7 5 47 0 0,-2-2-48 0 0,10 20-5 0 0,17-7-10 0 0,-20-18-33 0 0,-7 10 32 0 0,9-10 11 0 0,25 11 64 0 0,-20-12-64 0 0,29 0 128 0 0,-17-1-117 0 0,-16 0 32 0 0,1 4-33 0 0,2 1-10 0 0,-2 0 0 0 0,2-2 0 0 0,0 1 0 0 0,-2 0 0 0 0,-2 0 0 0 0,0 1 0 0 0,1-1 0 0 0,18 18 11 0 0,-20-20 32 0 0,0 1-33 0 0,-4 10-10 0 0,9 12 0 0 0,1-12 0 0 0,-7-9 0 0 0,0 1 0 0 0,-4 26 128 0 0,3-25-128 0 0,-11 5 54 0 0,1 7-44 0 0,8-15-2 0 0,1-1 0 0 0,-1 0 0 0 0,0-1 0 0 0,0 1 0 0 0,0 0 0 0 0,0-1 0 0 0,0 1 0 0 0,0-1 0 0 0,0 0 0 0 0,-1 0 0 0 0,1-1 0 0 0,0 1 0 0 0,-1 0 0 0 0,1-1 0 0 0,0 0 0 0 0,-3 0-8 0 0,-20 2 11 0 0,14-2 42 0 0,6 2-53 0 0,3 4 0 0 0,15 30 0 0 0,-17-8 0 0 0,-5-7 0 0 0,8 6 0 0 0,4-2 0 0 0,-1-21 0 0 0,-3-1 0 0 0,-3 11 0 0 0,1-5 54 0 0,0-5-44 0 0,-12 17-10 0 0,15-17 0 0 0,-5 10 75 0 0,22 2-22 0 0,-1-2-53 0 0,27-13 64 0 0,-24-7 11 0 0,7-8-22 0 0,10-15-53 0 0,-30 25 11 0 0,-2 3 32 0 0,-1 4-33 0 0,-1 2-10 0 0,0 20 0 0 0,-7-3 0 0 0,8-17 0 0 0,-1-1 11 0 0,0-3 42 0 0,1 4 1 0 0,1 0-44 0 0,-1-1-10 0 0,2 0 0 0 0,-1 0 0 0 0,0 1 0 0 0,20 12 0 0 0,-4-7 83 0 0,-15-7-30 0 0,-3-1 1 0 0,5 23 20 0 0,-8-10-10 0 0,-14 15 0 0 0,16-25-64 0 0,0 18 0 0 0,-7-2 75 0 0,9-13-11 0 0,10 14-11 0 0,-4-9-41 0 0,0-6 60 0 0,-7-6-8 0 0,-1-1 28 0 0,0 1-1 0 0,0 2-16 0 0,0-2 10 0 0,0-1-14 0 0,0 0-89 0 0,0 0-371 0 0,0 0-178 0 0,0 0-1089 0 0,0 0-4422 0 0,0 0-1895 0 0</inkml:trace>
  <inkml:trace contextRef="#ctx0" brushRef="#br0" timeOffset="47624.996">1 3918 3280 0 0,'0'0'149'0'0,"4"-2"22"0"0,18-6 10205 0 0,-22 7-9992 0 0,0 1-16 0 0,0 0-70 0 0,0 0-36 0 0,0 0-6 0 0,4-19 677 0 0,-16-8 340 0 0,10 18-613 0 0,0-3-404 0 0,1 11-213 0 0,0 0-22 0 0,1 1 34 0 0,0 0 17 0 0,0 0 6 0 0,0 0 0 0 0,0 0-12 0 0,0 0-12 0 0,0 4-44 0 0,1 1-22 0 0,0-4-885 0 0,0 0-3529 0 0,3 2-1510 0 0</inkml:trace>
  <inkml:trace contextRef="#ctx0" brushRef="#br0" timeOffset="48726.948">91 3660 3680 0 0,'-16'1'7316'0'0,"2"0"-3747"0"0,13-1-3462 0 0,1 0-3 0 0,-9 0 53 0 0,30-24-82 0 0,-19 21-65 0 0,-2 3 48 0 0,0 0 23 0 0,0 0-6 0 0,0 0 1 0 0,-5 18 488 0 0,4-15-534 0 0,-1 0 1 0 0,0 0-1 0 0,0 0 1 0 0,0 0-1 0 0,0 0 1 0 0,-1 0-1 0 0,1-1 1 0 0,-1 0-1 0 0,1 1 1 0 0,-1-1-1 0 0,0 0 1 0 0,0 0-1 0 0,0 0 1 0 0,0-1-1 0 0,0 1 1 0 0,-1-1-31 0 0,4-1 12 0 0,0 0 1 0 0,1-1-1 0 0,-1 1 1 0 0,0 0 0 0 0,0-1-1 0 0,0 1 1 0 0,0 0 0 0 0,0-1-1 0 0,0 1 1 0 0,0 0-1 0 0,0-1 1 0 0,0 1 0 0 0,0 0-1 0 0,-1 0 1 0 0,1-1 0 0 0,0 1-1 0 0,0 0 1 0 0,0-1-1 0 0,0 1 1 0 0,0 0 0 0 0,0 0-1 0 0,-1-1 1 0 0,1 1 0 0 0,0 0-1 0 0,0 0 1 0 0,0-1-1 0 0,-1 1 1 0 0,1 0 0 0 0,0 0-1 0 0,0 0 1 0 0,-1-1 0 0 0,1 1-1 0 0,0 0 1 0 0,-1 0 0 0 0,1 0-1 0 0,0 0 1 0 0,0 0-1 0 0,-1 0 1 0 0,1-1 0 0 0,0 1-1 0 0,-1 0 1 0 0,1 0 0 0 0,0 0-1 0 0,-1 0 1 0 0,1 0-1 0 0,0 0 1 0 0,-1 0 0 0 0,1 0-1 0 0,0 1 1 0 0,0-1 0 0 0,-1 0-1 0 0,1 0 1 0 0,0 0-1 0 0,-1 0 1 0 0,1 0 0 0 0,0 0-1 0 0,0 1 1 0 0,-1-1-13 0 0,21-31 124 0 0,-16 25-117 0 0,10-11 13 0 0,-14 17 82 0 0,0 0 24 0 0,0 0 2 0 0,0 0 16 0 0,0 0 70 0 0,0 0 36 0 0,0 0 6 0 0,0 0-21 0 0,0 0-88 0 0,0 0-34 0 0,0 0-8 0 0,0 0-3 0 0,-15 15-1041 0 0,15-15 304 0 0</inkml:trace>
  <inkml:trace contextRef="#ctx0" brushRef="#br0" timeOffset="49184.98">1023 3757 2304 0 0,'0'0'96'0'0,"0"0"32"0"0,0 0-128 0 0,-2 0 0 0 0</inkml:trace>
  <inkml:trace contextRef="#ctx0" brushRef="#br0" timeOffset="50062.107">959 3738 6992 0 0,'0'0'322'0'0,"0"0"-7"0"0,0 0-134 0 0,0 0 197 0 0,0 0 108 0 0,0 0 24 0 0,0 0-58 0 0,0 0-252 0 0,0 0-111 0 0,0 0-22 0 0,0 0 1 0 0,0 0 16 0 0,0 0 4 0 0,0 0 0 0 0,0 0-2 0 0,0 0-4 0 0,-2-9 1782 0 0,-29 4 1670 0 0,31 5-3619 0 0,0 0-12 0 0,-5-7 91 0 0,3 4 60 0 0,3 2-22 0 0,-1 0-19 0 0,0 1 0 0 0,0-1-1 0 0,0 1 1 0 0,0-1 0 0 0,0 1 0 0 0,0-1 0 0 0,0 1 0 0 0,1-1 0 0 0,-1 0-1 0 0,0 1 1 0 0,0-1 0 0 0,0 1 0 0 0,0-1 0 0 0,1 1 0 0 0,-1-1-1 0 0,0 1 1 0 0,1-1 0 0 0,-1 1 0 0 0,0-1 0 0 0,1 1 0 0 0,-1 0-1 0 0,1-1 1 0 0,-1 1 0 0 0,0 0 0 0 0,1-1 0 0 0,-1 1 0 0 0,1 0-1 0 0,-1-1 1 0 0,1 1 0 0 0,-1 0 0 0 0,1 0 0 0 0,-1-1 0 0 0,1 1-1 0 0,-1 0 1 0 0,1 0 0 0 0,0 0 0 0 0,-1 0 0 0 0,1 0 0 0 0,-1 0-1 0 0,1 0 1 0 0,-1 0 0 0 0,1 0 0 0 0,0 0 0 0 0,-1 0-13 0 0,21 2 140 0 0,-23 13 170 0 0,-1-9-274 0 0,1-1 0 0 0,-1 0 0 0 0,-1 0 0 0 0,1 0 0 0 0,-1-1 0 0 0,0 1 0 0 0,0-1 0 0 0,0 1 0 0 0,0-1 0 0 0,-1-1 0 0 0,1 1 0 0 0,-1-1-36 0 0,4-2 86 0 0,1-1 36 0 0,-8-4 998 0 0,9-5-1077 0 0,22-20 74 0 0,-18 27-117 0 0,-3 0-122 0 0,-2 1-508 0 0,0 1-186 0 0</inkml:trace>
  <inkml:trace contextRef="#ctx0" brushRef="#br0" timeOffset="52400.874">1435 3027 3680 0 0,'0'0'328'0'0</inkml:trace>
  <inkml:trace contextRef="#ctx0" brushRef="#br0" timeOffset="53603.536">1429 3021 5064 0 0,'0'0'389'0'0,"-7"5"3297"0"0,1 1 3292 0 0,38-2-6008 0 0,13-17-970 0 0,-45 13 60 0 0,0 0 16 0 0,12-25 1204 0 0,-10 10-1280 0 0,13-17 0 0 0,-13 3 64 0 0,-2 21 55 0 0,0 8-111 0 0,1-1-1 0 0,-1 0 0 0 0,0 1 0 0 0,0-1 0 0 0,0 0 0 0 0,0 0 0 0 0,0 1 0 0 0,0-1 0 0 0,-1 0 1 0 0,1 1-1 0 0,0-1 0 0 0,0 0 0 0 0,0 1 0 0 0,-1-1 0 0 0,1 0 0 0 0,0 1 0 0 0,-1-1 0 0 0,1 1 1 0 0,-1-1-1 0 0,1 0 0 0 0,0 1 0 0 0,-1-1 0 0 0,1 1 0 0 0,-1-1 0 0 0,1 1 0 0 0,-1 0 1 0 0,0-1-1 0 0,1 1 0 0 0,-1-1 0 0 0,1 1 0 0 0,-1 0 0 0 0,0 0 0 0 0,1-1 0 0 0,-1 1 0 0 0,0 0 1 0 0,0 0-1 0 0,1 0 0 0 0,-1 0 0 0 0,0 0 0 0 0,1 0 0 0 0,-1 0-7 0 0,-2-1 43 0 0,-1 1-22 0 0,3 0 22 0 0,-22 1 42 0 0,20-1-42 0 0,-1 1-22 0 0,3 0 22 0 0,-2-1-22 0 0,2 0 22 0 0,-2 2-33 0 0,-1 0-10 0 0,-32 44 194 0 0,34-12 12 0 0,2-9-152 0 0,-2-18 224 0 0,9 14 1590 0 0,-3-18-1868 0 0,1-2 0 0 0,0-1 0 0 0,-1 2-12 0 0,18 7-2340 0 0,-17-8-4707 0 0</inkml:trace>
  <inkml:trace contextRef="#ctx0" brushRef="#br0" timeOffset="62041.385">3033 1713 7280 0 0,'0'0'332'0'0,"0"0"-4"0"0,0 0-195 0 0,0 0-46 0 0,0 0 1 0 0,0 0 0 0 0,0 0-27 0 0,1 0-94 0 0,22-27 4037 0 0,-23 27-3671 0 0,0 0-144 0 0,0 0-58 0 0,21-19 176 0 0,-20 18-221 0 0,-1 1 46 0 0,0 0 18 0 0,0 0-8 0 0,0 0-39 0 0,0 0-20 0 0,0 0-3 0 0,0 0-3 0 0,0 0-5 0 0,0 0 13 0 0,0 0-15 0 0,0 0 8 0 0,0 0 61 0 0,0 0 21 0 0,0 0 7 0 0,0 0 5 0 0,0 0 17 0 0,0 0 10 0 0,0 0 1 0 0,0 1-34 0 0,0 2-144 0 0,0 10-70 0 0,0-12 96 0 0,2 2-20 0 0,-2-3 52 0 0,0 0-15 0 0,0 0-96 0 0,0 0 75 0 0,0 0 23 0 0,0 0 4 0 0,0 1-11 0 0,0 2-38 0 0,0-2 32 0 0,0-1 10 0 0,0 0 1 0 0,0 0 4 0 0,0 0-4 0 0,0 0-1 0 0,0 0-10 0 0,-21 19 120 0 0,-7-2 862 0 0,25-14-1024 0 0,3-2 47 0 0,1-2-4 0 0,2-2-45 0 0,2 1-10 0 0,-1 0 11 0 0,13-12 512 0 0,-16 13-611 0 0,-1 1-152 0 0,0 0-47 0 0,0 0-8 0 0,-3 5-1378 0 0,3-4 163 0 0</inkml:trace>
  <inkml:trace contextRef="#ctx0" brushRef="#br0" timeOffset="67101.551">3285 2021 1376 0 0,'0'0'211'0'0,"0"0"347"0"0,0 0 156 0 0,0 0 28 0 0,0 0-54 0 0,0 0-262 0 0,0 0-118 0 0,0 0-20 0 0,0 0-9 0 0,0 0-5 0 0,0 0-2 0 0,0 0 0 0 0,0 0-6 0 0,0 0-22 0 0,0 0-10 0 0,0 0-2 0 0,0 0-10 0 0,0 0-39 0 0,0 0-20 0 0,0 0-3 0 0,0 0 13 0 0,0 0 56 0 0,0 0 25 0 0,0 0 2 0 0,0 0 4 0 0,0 0 17 0 0,0 0 10 0 0,0 0 1 0 0,0 0 2 0 0,0 0 13 0 0,0 0 8 0 0,0 0 1 0 0,0 0-6 0 0,0 0-22 0 0,0 0-10 0 0,0 0-2 0 0,0 0-20 0 0,0 0-84 0 0,0 0-38 0 0,0 0-8 0 0,-3-2 251 0 0,0 0-352 0 0,2 2 33 0 0,1 0 10 0 0,0 0 10 0 0,0 0 44 0 0,0 0 11 0 0,0 0 6 0 0,0 0 10 0 0,-10-11 1052 0 0,-15 5-895 0 0,25 5-216 0 0,-1-2-27 0 0,0 1-38 0 0,-13-14 107 0 0,13 14-85 0 0,1-2-32 0 0,0 0-11 0 0,0 3 10 0 0,0 0 33 0 0,-2-3-32 0 0,4 0-11 0 0,26-20-83 0 0,-25 21 40 0 0,1 0 33 0 0,-1 2 10 0 0,-1 4 10 0 0,-1-2 33 0 0,0 3-43 0 0,-1-2-43 0 0,0 1 22 0 0,0-1-22 0 0,1 3 33 0 0,0 0 10 0 0,0 0 0 0 0,0 0 0 0 0,2 1 0 0 0,0-2 0 0 0,2-1 0 0 0,-2 0 0 0 0,0 0 12 0 0,-2-3 49 0 0,0 0-10 0 0,2 2-86 0 0,-2-2 63 0 0,1 3-7 0 0,-2-1 33 0 0,-14 17 74 0 0,9-15-128 0 0,3-1 10 0 0,1-2 33 0 0,-2 1-22 0 0,2-2 35 0 0,1 0 23 0 0,0 0 7 0 0,0 0 2 0 0,0 0-4 0 0,0 0-10 0 0,0 0 11 0 0,0 0-1162 0 0,0 0-4592 0 0</inkml:trace>
  <inkml:trace contextRef="#ctx0" brushRef="#br0" timeOffset="72343.687">2882 2606 5040 0 0,'0'0'231'0'0,"-2"0"-18"0"0,-3 4-169 0 0,2-1-56 0 0,3-3-47 0 0,0 0 21 0 0,0 0 104 0 0,0 0 15 0 0,0 0 57 0 0,0 0 267 0 0,0 0 119 0 0,0 0 20 0 0,0 0 13 0 0,0 0 30 0 0,0 0 12 0 0,0 0 1 0 0,0 0-52 0 0,0 0-218 0 0,0 0-90 0 0,0 0-16 0 0,0 0-20 0 0,0 0-56 0 0,0 0-20 0 0,0 0-6 0 0,0 0-6 0 0,12 9 608 0 0,16-15 1080 0 0,-8 6-1504 0 0,8-5-20 0 0,45 0 2615 0 0,-41 2-2255 0 0,20-16-372 0 0,-29 10-245 0 0,-9-1 94 0 0,5-2-117 0 0,11-11 830 0 0,5-3-636 0 0,-12 1 132 0 0,-23 24-241 0 0,1 1-26 0 0,27-21-49 0 0,5-16 198 0 0,-21 26-64 0 0,2-2-144 0 0,-9 9 0 0 0,-2 1 0 0 0,1 0 0 0 0,0 0 0 0 0,23-25 0 0 0,-20 18 11 0 0,-7 8 32 0 0,0-1-33 0 0,0-2-10 0 0,-2 1 0 0 0,9-17 0 0 0,-5 19 0 0 0,-2-2 0 0 0,17-15 0 0 0,12-13 0 0 0,11-27 0 0 0,-42 38 0 0 0,1 17 11 0 0,1-1 32 0 0,0 1-33 0 0,-2 0-10 0 0,-22-25 64 0 0,19 26-64 0 0,1 2 11 0 0,3 0 32 0 0,-1 1-33 0 0,-2 0-10 0 0,1 0 0 0 0,-28 6 0 0 0,14 3 0 0 0,-15 17 0 0 0,29-25 0 0 0,1 0 0 0 0,-1 0 0 0 0,-1 1 0 0 0,1-1 11 0 0,3-2 32 0 0,-26-15 95 0 0,11 3-138 0 0,12 13 12 0 0,-38 13 128 0 0,21-2-140 0 0,-34 16 0 0 0,50-25 0 0 0,-8 8 0 0 0,9-7 0 0 0,1 1 0 0 0,-2 0 0 0 0,1-1 0 0 0,-1 2 0 0 0,2 0 0 0 0,0 1 0 0 0,1-2 0 0 0,0 1 0 0 0,-1-2 0 0 0,-2 2 0 0 0,-9 18 0 0 0,11-18 0 0 0,1-2 0 0 0,0 2 0 0 0,-2-1 0 0 0,1 0 0 0 0,0 1 0 0 0,2-2 0 0 0,0 2 0 0 0,-1-1 0 0 0,-1 2 0 0 0,0-1 0 0 0,1-1 0 0 0,0 0 0 0 0,2 1 0 0 0,14 24 0 0 0,-12-25 0 0 0,0-1 0 0 0,-2 2 0 0 0,1-1 0 0 0,-1 1 0 0 0,1 1 0 0 0,4 5 0 0 0,-6-5 0 0 0,-1 1 0 0 0,0-2 0 0 0,0 0 0 0 0,-11 24 0 0 0,11-24 0 0 0,-2 18 0 0 0,-10-2 64 0 0,10-17-64 0 0,-13-2 11 0 0,13-4 32 0 0,1 0-33 0 0,-1 0-10 0 0,-1-2 0 0 0,1 2 0 0 0,1-1 0 0 0,-19 4 0 0 0,7 11 0 0 0,4 0 0 0 0,7-9 0 0 0,-13 10 0 0 0,0 4 0 0 0,-4 0 0 0 0,4-7 0 0 0,3-2 0 0 0,-27 9 0 0 0,6-2-22 0 0,33-15-92 0 0,1 0-22 0 0,0 0 0 0 0,0 0-220 0 0,0 0-924 0 0,0 0-396 0 0</inkml:trace>
  <inkml:trace contextRef="#ctx0" brushRef="#br0" timeOffset="73545.889">2794 2392 7688 0 0,'0'0'349'0'0,"0"0"-2"0"0,2 0-183 0 0,-2 0 61 0 0,0 0 51 0 0,0 0 11 0 0,0 0-5 0 0,0 0-20 0 0,0 0-6 0 0,0 0 0 0 0,17-2 1816 0 0,10-21 1350 0 0,-16 8-3260 0 0,10-12-109 0 0,-21 8 920 0 0,0 19-914 0 0,0 0 29 0 0,-5-7 352 0 0,1 6-430 0 0,-1 1-10 0 0,2 0 11 0 0,-21 8 214 0 0,11 2-165 0 0,12-9-102 0 0,-1 3 28 0 0,2 1 14 0 0,0 17 91 0 0,16 7 362 0 0,-13-7-78 0 0,-3-14-5155 0 0,0-8-1262 0 0</inkml:trace>
  <inkml:trace contextRef="#ctx0" brushRef="#br0" timeOffset="76789.56">2965 2217 3680 0 0,'0'0'284'0'0,"0"0"-164"0"0,0 0 7 0 0,0 0 22 0 0,0 0 3 0 0,0 0 45 0 0,0 0 191 0 0,0 0 85 0 0,0 0 21 0 0,0 0 10 0 0,0 0 34 0 0,0 0 20 0 0,0 0 2 0 0,-15 5 2262 0 0,-3 12-2015 0 0,17-14-796 0 0,-1 1 2 0 0,2-3 51 0 0,0-1 9 0 0,0 0 22 0 0,0 0-6 0 0,0 0-7 0 0,0 0 2 0 0,2 6 1918 0 0,-1-6-1904 0 0,0 0-2 0 0,3 0-2 0 0,31-9 236 0 0,-7-3 310 0 0,-27 12-576 0 0,0 0-11 0 0,1 0-32 0 0,0 0 22 0 0,1 0-16 0 0,-2 0 50 0 0,-1 0 4 0 0,0 0-7 0 0,0 0 12 0 0,0 0 61 0 0,20-4 897 0 0,14-21-618 0 0,-25 13-426 0 0,20-6 8 0 0,-24 19-8 0 0,-2 0 0 0 0,24 5 0 0 0,-23-5 0 0 0,9 5 11 0 0,-8-23 170 0 0,-4 15-117 0 0,6-20 64 0 0,-14 0 11 0 0,3 4 194 0 0,-5 2 37 0 0,-1 6 176 0 0,7 9-518 0 0,-15-8 316 0 0,-2-21-396 0 0,20 28 128 0 0,-1-3-60 0 0,-4-10 62 0 0,1 9-14 0 0,-4-8 56 0 0,4 11-110 0 0,0-1-10 0 0,0 1 0 0 0,0 0 0 0 0,-9-5 54 0 0,10 7-44 0 0,-2 1-10 0 0,0 2 0 0 0,0 0 0 0 0,1 0 0 0 0,-10 15 0 0 0,2 2 0 0 0,2-5 0 0 0,1-21 139 0 0,9 6-86 0 0,-1 0 1 0 0,-1-3-33 0 0,-1-16 32 0 0,2 17-42 0 0,0 2 32 0 0,-1 1-33 0 0,-1 2-10 0 0,-18 32 0 0 0,12-9 0 0 0,9-22 11 0 0,0-2 42 0 0,0-1 11 0 0,-1 1-10 0 0,-1 2-57 0 0,2-3-29 0 0,0 0 124 0 0,0 0 28 0 0,0 0-15 0 0,0 0-29 0 0,0 0 6 0 0,-16-6 64 0 0,6-4-151 0 0,-21-5-59 0 0,14 14 125 0 0,12 4-61 0 0,3 3 0 0 0,-1-2 0 0 0,2 25-317 0 0,1 2 578 0 0,-3-9-231 0 0,3-22 115 0 0,0 0 24 0 0,0 0-1 0 0,1 2-28 0 0,1 2-112 0 0,15 5-28 0 0,-13-9 0 0 0,30 0 0 0 0,-11 1 0 0 0,-9 3 0 0 0,-11-2 0 0 0,-1 0 0 0 0,8 19 0 0 0,-8-15 0 0 0,-1-1 0 0 0,0 4-112 0 0,-1-8-473 0 0,0-1-218 0 0,1 1-42 0 0,1 3-10 0 0</inkml:trace>
  <inkml:trace contextRef="#ctx0" brushRef="#br0" timeOffset="83466.461">2269 1989 4608 0 0,'0'0'353'0'0,"0"0"-119"0"0,0 0 357 0 0,0 0 179 0 0,0 0 35 0 0,0 0-69 0 0,0 0-329 0 0,0 0-147 0 0,0 0-32 0 0,0 0-15 0 0,0 0-46 0 0,0 0-27 0 0,0 0-4 0 0,0 0-7 0 0,0 0-29 0 0,0 0-17 0 0,0 0-3 0 0,0 0-2 0 0,0 0-4 0 0,0 0-2 0 0,0 0 0 0 0,0 0 18 0 0,0 0 78 0 0,0 0 31 0 0,0 0 8 0 0,0 0 17 0 0,0 0 66 0 0,0 0 29 0 0,0 0 8 0 0,0 0-22 0 0,0 0-94 0 0,0 0-41 0 0,0 0-8 0 0,1-2 122 0 0,1-1-256 0 0,-2 2 52 0 0,1-1 24 0 0,0 2 28 0 0,15-15 340 0 0,-1-4-472 0 0,-13-13 620 0 0,-16 12-492 0 0,12 18-64 0 0,1 1 0 0 0,0-1-11 0 0,-2-12-42 0 0,4 11-11 0 0,0 1 0 0 0,0-1-15 0 0,-1 2-28 0 0,0 1 115 0 0,1-5 356 0 0,-2 2-385 0 0,-2 1-32 0 0,1 4-11 0 0,0 2 0 0 0,-1 0 0 0 0,0-2 0 0 0,-1 2 0 0 0,1 1 0 0 0,1-1 0 0 0,-19 29 1102 0 0,21-32-1047 0 0,0 11 319 0 0,0-11-326 0 0,3 3-49 0 0,15 4-586 0 0,-18-8 268 0 0</inkml:trace>
  <inkml:trace contextRef="#ctx0" brushRef="#br0" timeOffset="-147727.724">3076 1707 3336 0 0,'0'0'151'0'0,"0"0"43"0"0,0 0 82 0 0,0 0 39 0 0,0 0 5 0 0,0 0-37 0 0,0 0-153 0 0,0 0-40 0 0,0 0 19 0 0,0 0-10 0 0,0 0-10 0 0,0 0 45 0 0,0 0 197 0 0,-7-1 2684 0 0,4 0-2987 0 0,2 1 128 0 0,1 0 96 0 0,0 0 32 0 0,0 0-22 0 0,0 0-104 0 0,0 0-44 0 0,0 0-8 0 0,0-1-9 0 0,0-2-26 0 0,0 3-3 0 0,-5-9 16 0 0,5 4-84 0 0,0 0 13 0 0,2 0 40 0 0,3-6-113 0 0,-1 8 56 0 0,-2 2 36 0 0,8 3-149 0 0,-10-1 60 0 0,0-1-30 0 0,0 0-8 0 0,1 0 35 0 0,0 3 39 0 0,0-2-11 0 0,-1-1 79 0 0,0 1 33 0 0,0 3-7 0 0,0-3 12 0 0,0 0-26 0 0,0 3-63 0 0,0-3-71 0 0,0-1 7 0 0,0 0 106 0 0,-12 10 399 0 0,12-9-370 0 0,-1-1-14 0 0,-2 2-42 0 0,-28 19 671 0 0,31-21-622 0 0,0 0 39 0 0,0 0 12 0 0,0 0 1 0 0,0 0-3 0 0,0 0-10 0 0,0 0-3 0 0,0 0 0 0 0,0 0-6 0 0,-17 7 476 0 0,17-7-854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12.37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 40 5152 0 0,'0'0'233'0'0,"3"-17"782"0"0,8-3 1153 0 0,-11 19-2016 0 0,0 1 100 0 0,0 0 41 0 0,0 0 10 0 0,1 2 5426 0 0,-1 4-5081 0 0,-1-5-297 0 0,1-1 3 0 0,0 0 13 0 0,0 0 7 0 0,0 0 2 0 0,0 0-18 0 0,0 0-78 0 0,0 0-31 0 0,0 0-8 0 0,0 0-19 0 0,0 0-78 0 0,10 47 1602 0 0,-3 0 70 0 0,-14-13-821 0 0,7 51-446 0 0,0-37-141 0 0,2-32-226 0 0,-9 10-172 0 0,-10 31-10 0 0,11-9 0 0 0,1-22 54 0 0,7 1 20 0 0,-4 13-10 0 0,11 26 0 0 0,-2-19-53 0 0,-6-45 42 0 0,5 13 151 0 0,-6-14-142 0 0,8 12 96 0 0,39 14 77 0 0,-46-27-182 0 0,3 9 75 0 0,-1-3-128 0 0,11 15 139 0 0,-5 11-72 0 0,1-17-241 0 0,1 0 174 0 0,-6-12 0 0 0,-1 0 0 0 0,-1 2 15 0 0,16 23 154 0 0,-16-23-169 0 0,1-1 12 0 0,-1 1 36 0 0,3 0-36 0 0,-2-2-12 0 0,0 1 0 0 0,10 19 12 0 0,-11-19 47 0 0,1-1-4 0 0,-1 1-45 0 0,1 0-10 0 0,1 0 0 0 0,5 13 0 0 0,-8-13 0 0 0,-1 2 0 0 0,2-2 0 0 0,1-1 0 0 0,-1 2 0 0 0,0 0 0 0 0,0 0 0 0 0,-1-1 0 0 0,5 17 0 0 0,2 2 0 0 0,-6-19 0 0 0,-3 1 0 0 0,0 1 0 0 0,14 30 0 0 0,-11-30 0 0 0,-1-2 0 0 0,0 1 0 0 0,1-2 0 0 0,27 27 54 0 0,1-21-44 0 0,-2 5 54 0 0,21-16-64 0 0,-29-3 64 0 0,-14 5-64 0 0,-2-1 0 0 0,-1-2 0 0 0,0 1 0 0 0,12-4 0 0 0,-12 2 0 0 0,0 0 11 0 0,30-22 42 0 0,-12 14-53 0 0,25-3 0 0 0,-23 5 11 0 0,68-22 181 0 0,-59 27 5 0 0,54 4 71 0 0,-54 9-208 0 0,38 5 15 0 0,7-13-22 0 0,-37 0-53 0 0,13-25 128 0 0,-42 18-128 0 0,-11 5 0 0 0,-8-27 0 0 0,19 13 0 0 0,-12 13 0 0 0,-1-1 0 0 0,5 1 0 0 0,23-5 0 0 0,-20 8 0 0 0,1 0 0 0 0,34 10 183 0 0,-40-10-286 0 0,39 17 235 0 0,-28-7-336 0 0,17 3 515 0 0,-29-13-397 0 0,0 1-11 0 0,27 10 1 0 0,11-10 372 0 0,-38-1-375 0 0,-1-1 25 0 0,3 0 59 0 0,3-3 15 0 0,27-8 128 0 0,3 0-224 0 0,-21-2 160 0 0,15-11-64 0 0,-22 10 0 0 0,1-2 64 0 0,-8 14-64 0 0,13-15 0 0 0,-1 12 0 0 0,14-10 0 0 0,-21 13 0 0 0,13-8 0 0 0,22-16 0 0 0,-40 26 0 0 0,0 0 0 0 0,0 0 0 0 0,0 0 0 0 0,0 0 0 0 0,-1 0 0 0 0,1 0 0 0 0,-1 0 0 0 0,1 0 0 0 0,-1 0 0 0 0,1-1 0 0 0,-1 1 0 0 0,1 0 0 0 0,-1 0 0 0 0,0 0 0 0 0,0-1 0 0 0,0 1 0 0 0,1 0 0 0 0,-1 0 0 0 0,-1-1 0 0 0,1 1 0 0 0,0 0 0 0 0,0 0 0 0 0,0-1 0 0 0,-1 1 0 0 0,1 0 0 0 0,0 0 0 0 0,-1-1 0 0 0,-1-10 0 0 0,-3-13 0 0 0,5-18 128 0 0,-16-11 16 0 0,10 41-144 0 0,-8-35-28 0 0,-16 20-105 0 0,5 3 334 0 0,19 11-306 0 0,-7-17 26 0 0,7 9 79 0 0,-2 3 0 0 0,4 8 0 0 0,2-10 0 0 0,1-3-64 0 0,2 21 64 0 0,3 0 0 0 0,65-19-42 0 0,-19 12 20 0 0,16-15 22 0 0,-44 19 0 0 0,-18 4 0 0 0,2-17 0 0 0,-6 4 152 0 0,-3-12-152 0 0,2 16 0 0 0,-1 7 0 0 0,-2-1 0 0 0,1 2 0 0 0,-27-22 0 0 0,22 23-20 0 0,0 1 0 0 0,0 1 0 0 0,0-1 0 0 0,0 1 0 0 0,1 0 0 0 0,-1 1 0 0 0,0 0 0 0 0,0 0 0 0 0,0 1 0 0 0,-1 1 20 0 0,-41-1-678 0 0,19-9 580 0 0,-21 3 196 0 0,31-17-196 0 0,2-11 98 0 0,11-2 0 0 0,5 32 0 0 0,1 0 0 0 0,-1-1 0 0 0,0 1 0 0 0,0 0 0 0 0,0 0 0 0 0,0 1 0 0 0,0-1 0 0 0,0 1 0 0 0,0-1 0 0 0,-1 1 0 0 0,1 0 0 0 0,0 0 0 0 0,-1 1 0 0 0,1-1 0 0 0,-1 1 0 0 0,1-1 0 0 0,-1 1 0 0 0,1 0 0 0 0,-1 0 0 0 0,1 1 0 0 0,-1-1 0 0 0,-55-10 204 0 0,21 4-408 0 0,-8 1 204 0 0,33 3 0 0 0,6 1 0 0 0,6 1 0 0 0,-3-12 0 0 0,-29-9 0 0 0,-27 15 0 0 0,-23 14-272 0 0,40 1 272 0 0,4-15-72 0 0,4 1 72 0 0,12 12-64 0 0,-2 16 64 0 0,19-12 0 0 0,2-8 0 0 0,5 2 0 0 0,-3 0 0 0 0,-4 32 0 0 0,8-23 0 0 0,-2-1-80 0 0,3-10 80 0 0,-10 5 0 0 0,-10 1 0 0 0,-15 14 64 0 0,32-23-64 0 0,-3 3 0 0 0,0-1 0 0 0,-1 0 0 0 0,1 0 0 0 0,0 0 0 0 0,-1 0 0 0 0,0-1 0 0 0,1 1 0 0 0,-1-1 0 0 0,0 0 0 0 0,0 0 0 0 0,1 0 0 0 0,-1-1 0 0 0,0 1 0 0 0,0-1 0 0 0,0 0 0 0 0,-7 5 0 0 0,6-5 0 0 0,-1 2 0 0 0,0-1 0 0 0,1 1 0 0 0,-1 0 0 0 0,1 0 0 0 0,-1 0 0 0 0,1 1 0 0 0,0-1 0 0 0,0 1 0 0 0,0 1 0 0 0,1-1 0 0 0,-1 1 0 0 0,1 0 0 0 0,-4 4 0 0 0,-18 27 0 0 0,23-32 0 0 0,0 1 0 0 0,0 0 0 0 0,1 0 0 0 0,-1 0 0 0 0,1 0 0 0 0,0 0 0 0 0,0 1 0 0 0,1-1 0 0 0,-1 1 0 0 0,1-1 0 0 0,0 1 0 0 0,0-1 0 0 0,0 3 0 0 0,-6 8 0 0 0,-2 4 0 0 0,-2-3 15 0 0,9-15-12 0 0,1 1 0 0 0,-1-1 0 0 0,1 1 0 0 0,-1-1 0 0 0,1 0-1 0 0,-1 0 1 0 0,0 0 0 0 0,0 0 0 0 0,0 0 0 0 0,1 0 0 0 0,-1-1 0 0 0,0 1 0 0 0,0-1 0 0 0,0 1 0 0 0,0-1 0 0 0,0 0 0 0 0,0 1 0 0 0,0-1 0 0 0,0 0 0 0 0,0 0 0 0 0,0-1 0 0 0,0 1 0 0 0,0 0-1 0 0,0-1 1 0 0,0 1 0 0 0,0-1 0 0 0,-2 0-3 0 0,0 0 2 0 0,-41-1 126 0 0,20-2-128 0 0,5-1 0 0 0,-23-17-10 0 0,42 21 7 0 0,-1 0 1 0 0,1 0 0 0 0,-1 0 0 0 0,1 0 0 0 0,-1 0 0 0 0,1 0 0 0 0,0-1-1 0 0,0 1 1 0 0,-1 0 0 0 0,1-1 0 0 0,0 1 0 0 0,0-1 0 0 0,0 1 0 0 0,1-1 0 0 0,-1 1-1 0 0,0-1 1 0 0,1 0 0 0 0,-1 1 0 0 0,1-1 0 0 0,-1 0 0 0 0,1 0 0 0 0,0 1 0 0 0,-1-2 2 0 0,0-2-5 0 0,-8-15 5 0 0,14-30-64 0 0,-8 27 107 0 0,-3 10-86 0 0,3-18 97 0 0,-7 11-44 0 0,-2-1-10 0 0,-18-8 0 0 0,14 22 0 0 0,3-4 0 0 0,-34 2 0 0 0,-5-2 0 0 0,23 6 0 0 0,10-3 62 0 0,14 6-7609 0 0,5 2 7520 0 0,0 0-8348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2:37.4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86 724 6912 0 0,'0'0'528'0'0,"0"0"-364"0"0,0 0-266 0 0,0 0-80 0 0,0 0-12 0 0,0 0 52 0 0,0 0 234 0 0,0 0 106 0 0,0 0 24 0 0,0 0-25 0 0,0 0-98 0 0,0 0 6 0 0,0 0 14 0 0,0 0 1 0 0,0 0 17 0 0,0 0 75 0 0,0 0 39 0 0,0 0 5 0 0,0 0 4 0 0,0 0 17 0 0,0 0 10 0 0,0 0 1 0 0,7 0 728 0 0,10 2-95 0 0,-5-2-580 0 0,-1 0 0 0 0,1-1-1 0 0,0 0 1 0 0,-1-1 0 0 0,1 0 0 0 0,-1-1 0 0 0,0 0 0 0 0,10-4-341 0 0,22-2 429 0 0,-12 1-328 0 0,-2 21 531 0 0,21-2-642 0 0,14-23-82 0 0,-22-1 176 0 0,-11 5-164 0 0,12-6 64 0 0,-37 12 32 0 0,-4 1 48 0 0,1 1-64 0 0,-1 0-64 0 0,4-2 48 0 0,0 0 16 0 0,31-14 0 0 0,3 9 0 0 0,10-20 304 0 0,4-3-176 0 0,-9 11 206 0 0,-43 17-269 0 0,-1 2-11 0 0,3-2-33 0 0,-3 2 32 0 0,-1 0 13 0 0,1 0-8 0 0,40 0 82 0 0,-34 0-140 0 0,0 2 0 0 0,12 2 11 0 0,1-2-22 0 0,1-6 11 0 0,5 4 68 0 0,-19 0 18 0 0,0 0-8 0 0,0 0-62 0 0,-2 0-16 0 0,0 0 0 0 0,1 0 0 0 0,16 0 128 0 0,-21 0-74 0 0,2 2-33 0 0,-1-1 22 0 0,1 0-33 0 0,2 1 6 0 0,26 5 208 0 0,23-12-16 0 0,-30 3-154 0 0,13 0 132 0 0,-13 7-186 0 0,-11-1-80 0 0,-6 0 96 0 0,-1 0 32 0 0,-3-3-46 0 0,0 1 0 0 0,0-1-1 0 0,0 1 1 0 0,0-1-1 0 0,1 0 1 0 0,-1 0 0 0 0,1 0-1 0 0,-1-1 1 0 0,0 1-1 0 0,1-1 1 0 0,-1 0-1 0 0,1 0 1 0 0,-1 0 0 0 0,1 0-1 0 0,-1-1 1 0 0,1 1-1 0 0,-1-1 1 0 0,1 0-2 0 0,2-1 3 0 0,75-36-91 0 0,-51 31 88 0 0,1-2 0 0 0,27-4 0 0 0,-16-1 0 0 0,-6 1 0 0 0,7 1 54 0 0,-22 3-44 0 0,-5 2-63 0 0,10-8 224 0 0,-23 12-203 0 0,1 0 53 0 0,-4 3-64 0 0,0 0-21 0 0,1 0 11 0 0,4-2 42 0 0,0 0 11 0 0,0 2 0 0 0,-2 4 0 0 0,-2 0 0 0 0,1 1 0 0 0,-1-1 0 0 0,5 29 67 0 0,4 1 10 0 0,0-23-13 0 0,-8-7-64 0 0,2 0 0 0 0,1 13 0 0 0,-5-10 0 0 0,0-1 0 0 0,0-1 11 0 0,0-3 32 0 0,-3 3-33 0 0,-1 2-10 0 0,2-3 0 0 0,-1 0 11 0 0,1-2-8 0 0,-1 0 1 0 0,1 0-1 0 0,-1-1 0 0 0,0 1 1 0 0,0-1-1 0 0,0 0 0 0 0,0 1 1 0 0,1-1-1 0 0,-1-1 0 0 0,-1 1 1 0 0,1 0-1 0 0,0-1 0 0 0,0 1 1 0 0,0-1-1 0 0,0 0 0 0 0,-1 0-3 0 0,-41 6 0 0 0,41-5 0 0 0,-29 11 0 0 0,31-10 0 0 0,4 2 0 0 0,17 7 0 0 0,-14-9 0 0 0,11 4 0 0 0,-9-4 0 0 0,-1-2 0 0 0,0 1 0 0 0,-2 0 11 0 0,30 18 242 0 0,-28-15-242 0 0,-3-1 45 0 0,-2-2 21 0 0,3 2-10 0 0,14 8 10 0 0,4 12-77 0 0,-9-8 54 0 0,-2-7-44 0 0,-1 9-10 0 0,20 14 139 0 0,-27-28-96 0 0,35 24 31 0 0,-16-14 569 0 0,-21-13-718 0 0,-1 0-45 0 0,24 15-56 0 0,13 9 556 0 0,-21-4-472 0 0,-12-16 76 0 0,0 0 32 0 0,-2-2 48 0 0,1 2-62 0 0,0 1-61 0 0,1 1 44 0 0,-3 0 15 0 0,1 1 0 0 0,2-1 0 0 0,2 16 11 0 0,-6-21 42 0 0,0-1-10 0 0,7 12-86 0 0,23 34 153 0 0,-29-44-12 0 0,8 11-242 0 0,-9-12 220 0 0,1 0 15 0 0,14 14-103 0 0,-14-14-69 0 0,-1-1 30 0 0,5 4 292 0 0,-1-2-139 0 0,1 1-13 0 0,1-1-21 0 0,-2 0-55 0 0,2 0-13 0 0,-3 0 0 0 0,1 0 11 0 0,-2-2 32 0 0,23 11-33 0 0,-16-7-10 0 0,3 6 0 0 0,29-8 118 0 0,-39-1-108 0 0,2 0-10 0 0,-1 0 0 0 0,0 2 0 0 0,1-2 0 0 0,-1 1 0 0 0,-1 0 0 0 0,0 2 0 0 0,1 9 64 0 0,9-1 152 0 0,6-7-128 0 0,-18-5-8 0 0,0 0 16 0 0,12 8-400 0 0,-8-7 322 0 0,-3-1 67 0 0,-1 0 12 0 0,1 0-1 0 0,3 3-16 0 0,0-1-77 0 0,11 7-122 0 0,-7-3-39 0 0,-7-5 244 0 0,0-1 21 0 0,0 3-46 0 0,0-3-141 0 0,13 11-24 0 0,-4 1 236 0 0,-1-4-132 0 0,19 14 118 0 0,-25-20-108 0 0,1 0-26 0 0,13 7-32 0 0,-5 9 59 0 0,-12-17 9 0 0,0-1-117 0 0,1 1-11 0 0,2 3 44 0 0,-2-3 132 0 0,-1-1 21 0 0,0 0-40 0 0,0 0-125 0 0,0 0-14 0 0,0 0 54 0 0,0 0 190 0 0,0 0 81 0 0,0 0 18 0 0,0 0-51 0 0,0 0-230 0 0,0 0-100 0 0,0 0-22 0 0,0 0 40 0 0,0 0 171 0 0,0 0 71 0 0,0 0 17 0 0,0 0-37 0 0,0 0-166 0 0,0 0-70 0 0,0 0-18 0 0,0 0 37 0 0,7 3 546 0 0,-2-2-417 0 0,1 0-36 0 0,15-6-5 0 0,-20 5-47 0 0,16-11-256 0 0,13-7 728 0 0,-13 6-851 0 0,-14 9 443 0 0,41-26 50 0 0,-44 29 35 0 0,17-11 80 0 0,11-3-165 0 0,3-17 8 0 0,45-19 16 0 0,-74 48-37 0 0,1 1 0 0 0,-1-1 0 0 0,0 0 0 0 0,-1 1 0 0 0,1-1 0 0 0,0 0 0 0 0,0 0 0 0 0,-1-1 0 0 0,1 1 1 0 0,-1 0-1 0 0,0 0 0 0 0,1-1 0 0 0,-1 1 0 0 0,0-1 0 0 0,-1 1 0 0 0,1-1 0 0 0,0 1 0 0 0,-1-1 0 0 0,1 0 0 0 0,-1-1 13 0 0,8-26 55 0 0,-8-35-1 0 0,-2 56-44 0 0,18-31-10 0 0,-13 26 0 0 0,-3-10 224 0 0,3-6-304 0 0,1 9 80 0 0,-2 6 0 0 0,-1-18 128 0 0,7-11 216 0 0,-3-5-408 0 0,-4-10 64 0 0,-2-15 11 0 0,-2 28 42 0 0,11 16-53 0 0,0-31 0 0 0,-9 57 0 0 0,2-37 0 0 0,-11-17-72 0 0,-14-38 72 0 0,5 81-32 0 0,-3-5 32 0 0,-25-3 0 0 0,7-9 0 0 0,34 28 0 0 0,-29-9 0 0 0,3 17 0 0 0,28-2 0 0 0,-25 7 0 0 0,26-8-3 0 0,0 0-1 0 0,1 0 0 0 0,-1 1 0 0 0,0-1 1 0 0,1 1-1 0 0,0-1 0 0 0,-1 1 0 0 0,1 0 1 0 0,0 0-1 0 0,0 0 0 0 0,0 0 0 0 0,0 1 1 0 0,1-1-1 0 0,-1 0 0 0 0,0 1 0 0 0,0 2 4 0 0,-11 29-12 0 0,11-19 23 0 0,2-13 42 0 0,0-2-10 0 0,-1 0-75 0 0,-29-9 32 0 0,23 5 61 0 0,-14-21-61 0 0,6 7-16 0 0,13-5 16 0 0,9-23 96 0 0,-16 25-96 0 0,-28-17 0 0 0,-12 23-16 0 0,11 22 32 0 0,32-4-30 0 0,4-2-56 0 0,-30 13 2 0 0,-14 3 68 0 0,4-2 0 0 0,-39 25 150 0 0,48-2-262 0 0,5-2 61 0 0,14 2-32 0 0,4-28 147 0 0,-9-2 108 0 0,-25-28-194 0 0,38 16 8 0 0,-42-7 14 0 0,10-10-96 0 0,10 14 96 0 0,14-3 0 0 0,-5-5 0 0 0,-33 17 96 0 0,26 11-154 0 0,1 0 124 0 0,-31-1-66 0 0,33-10 38 0 0,8-10-188 0 0,-14-5 286 0 0,15-8-193 0 0,7-5 106 0 0,0 4-49 0 0,4 17 0 0 0,-1 1 0 0 0,-27-5 0 0 0,16 8 0 0 0,-10 9 0 0 0,-8 14-64 0 0,-29 43 64 0 0,17-25 8 0 0,-38-9 56 0 0,7 0-64 0 0,49-23 0 0 0,-19 0 0 0 0,16 2 0 0 0,-27-3 0 0 0,-23-5 0 0 0,-52-11 0 0 0,62 24 64 0 0,-9 10-64 0 0,16-9 0 0 0,46-15 64 0 0,-24-6-64 0 0,36 4 0 0 0,-5-12 64 0 0,9 9-49 0 0,-5-17 138 0 0,5 17-153 0 0,2-11 64 0 0,1 11-64 0 0,-1 0 0 0 0,-1 1 0 0 0,-4 2 0 0 0,-22 7 0 0 0,-26 26 0 0 0,-10 1 0 0 0,-2 2 0 0 0,41-26 0 0 0,-4 2 0 0 0,-56 25 11 0 0,36-19 42 0 0,16-1-53 0 0,8-5-66 0 0,13 2 116 0 0,5 16-50 0 0,4-24 0 0 0,1-4 0 0 0,0 0 0 0 0,-1 1 0 0 0,1-1 0 0 0,0 0 0 0 0,0 1 0 0 0,-1-1 0 0 0,1 0 0 0 0,0 1 0 0 0,0-1 0 0 0,1 0 0 0 0,-1 1 0 0 0,0-1 0 0 0,0 0 0 0 0,1 0 0 0 0,-1 1 0 0 0,1-1 0 0 0,-1 0 0 0 0,1 0 0 0 0,-1 1 0 0 0,1-1 0 0 0,0 0 0 0 0,-1 0 0 0 0,1 0 0 0 0,0 0 0 0 0,0 0 0 0 0,0 0 0 0 0,1 0 0 0 0,-2 0 0 0 0,63 42-117 0 0,-40-23 170 0 0,-2 7 65 0 0,-23 1-108 0 0,-15 6 54 0 0,14-30-64 0 0,-1-1 0 0 0,1-1 0 0 0,-4 10 0 0 0,5-7 0 0 0,5 6-12 0 0,3-12-26 0 0,5 0-2903 0 0,-7 0-533 0 0,3 1-3652 0 0</inkml:trace>
  <inkml:trace contextRef="#ctx0" brushRef="#br0" timeOffset="24026.491">210 778 6360 0 0,'0'0'290'0'0,"0"0"-3"0"0,0 0-92 0 0,0 0 305 0 0,0 0 150 0 0,0 0 29 0 0,0 0-71 0 0,-8 7-17 0 0,8 1 3106 0 0,29-10-3930 0 0,6-23 510 0 0,-35 25-25 0 0,17-9 675 0 0,-13 8-927 0 0,73-6 0 0 0,-73 5 10 0 0,27 5 44 0 0,-27-5-137 0 0,-4 2 106 0 0,1 0 1 0 0,0 0 0 0 0,0-1-1 0 0,-1 1 1 0 0,1 0-1 0 0,0 0 1 0 0,0 0 0 0 0,-1 0-1 0 0,1 0 1 0 0,0 0 0 0 0,0 0-1 0 0,0 0 1 0 0,-1 0 0 0 0,1 0-1 0 0,0 0 1 0 0,0 1 0 0 0,-1-1-1 0 0,1 0 1 0 0,0 1 0 0 0,-1-1-1 0 0,1 0 1 0 0,0 1-1 0 0,-1-1 1 0 0,1 1 0 0 0,0-1-1 0 0,-1 1 1 0 0,1-1 0 0 0,-1 1-1 0 0,1-1 1 0 0,-1 1 0 0 0,1 0-1 0 0,-1-1 1 0 0,1 1 0 0 0,-1 0-1 0 0,0-1 1 0 0,1 1-1 0 0,-1 0-22 0 0,3 2-1 0 0,0 1 0 0 0,-1 2 0 0 0,0 13 0 0 0,-1-13 0 0 0,14 13 8 0 0,-8-11 8 0 0,-6-7 58 0 0,-1-1-4 0 0,9 27-6 0 0,-8-23-64 0 0,-5 24 144 0 0,-14 1-128 0 0,15-24-16 0 0,-10 10 144 0 0,0 10-152 0 0,11-19 8 0 0,0 0 0 0 0,-1 0 0 0 0,-18 20 367 0 0,18-22-367 0 0,-1-2 12 0 0,-1 2 47 0 0,1-1 10 0 0,-11 11 175 0 0,0 4-190 0 0,-3-1-44 0 0,16-14-31 0 0,2-2-82 0 0,-14 7 838 0 0,9-2-707 0 0,-2-3-80 0 0,6-2-51 0 0,1-1-3 0 0,0 0 24 0 0,-11-4 736 0 0,9 0-644 0 0,4-15-79 0 0,8-12 122 0 0,-3 3-53 0 0,7 7 0 0 0,-5-4 79 0 0,-9 10-6 0 0,4-11-73 0 0,-4 22 0 0 0,-2 0 0 0 0,-2 3 0 0 0,-22-9 75 0 0,25 10-22 0 0,1 0 11 0 0,-7 0 64 0 0,-24 3-10 0 0,22-2-108 0 0,7 2-10 0 0,-1-1 0 0 0,1 1 12 0 0,2-2 48 0 0,-1-1 0 0 0,0-2-29 0 0,0 1 57 0 0,-4-20 787 0 0,10-5-842 0 0,-5 25-118 0 0,0 1-13 0 0,0 0 2 0 0,6-15 312 0 0,0 1-514 0 0,-6 3 652 0 0,-9-3 100 0 0,9 14-712 0 0,-1 0-776 0 0,-1 3-312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2:37.4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86 724 6912 0 0,'0'0'528'0'0,"0"0"-364"0"0,0 0-266 0 0,0 0-80 0 0,0 0-12 0 0,0 0 52 0 0,0 0 234 0 0,0 0 106 0 0,0 0 24 0 0,0 0-25 0 0,0 0-98 0 0,0 0 6 0 0,0 0 14 0 0,0 0 1 0 0,0 0 17 0 0,0 0 75 0 0,0 0 39 0 0,0 0 5 0 0,0 0 4 0 0,0 0 17 0 0,0 0 10 0 0,0 0 1 0 0,7 0 728 0 0,10 2-95 0 0,-5-2-580 0 0,-1 0 0 0 0,1-1-1 0 0,0 0 1 0 0,-1-1 0 0 0,1 0 0 0 0,-1-1 0 0 0,0 0 0 0 0,10-4-341 0 0,22-2 429 0 0,-12 1-328 0 0,-2 21 531 0 0,21-2-642 0 0,14-23-82 0 0,-22-1 176 0 0,-11 5-164 0 0,12-6 64 0 0,-37 12 32 0 0,-4 1 48 0 0,1 1-64 0 0,-1 0-64 0 0,4-2 48 0 0,0 0 16 0 0,31-14 0 0 0,3 9 0 0 0,10-20 304 0 0,4-3-176 0 0,-9 11 206 0 0,-43 17-269 0 0,-1 2-11 0 0,3-2-33 0 0,-3 2 32 0 0,-1 0 13 0 0,1 0-8 0 0,40 0 82 0 0,-34 0-140 0 0,0 2 0 0 0,12 2 11 0 0,1-2-22 0 0,1-6 11 0 0,5 4 68 0 0,-19 0 18 0 0,0 0-8 0 0,0 0-62 0 0,-2 0-16 0 0,0 0 0 0 0,1 0 0 0 0,16 0 128 0 0,-21 0-74 0 0,2 2-33 0 0,-1-1 22 0 0,1 0-33 0 0,2 1 6 0 0,26 5 208 0 0,23-12-16 0 0,-30 3-154 0 0,13 0 132 0 0,-13 7-186 0 0,-11-1-80 0 0,-6 0 96 0 0,-1 0 32 0 0,-3-3-46 0 0,0 1 0 0 0,0-1-1 0 0,0 1 1 0 0,0-1-1 0 0,1 0 1 0 0,-1 0 0 0 0,1 0-1 0 0,-1-1 1 0 0,0 1-1 0 0,1-1 1 0 0,-1 0-1 0 0,1 0 1 0 0,-1 0 0 0 0,1 0-1 0 0,-1-1 1 0 0,1 1-1 0 0,-1-1 1 0 0,1 0-2 0 0,2-1 3 0 0,75-36-91 0 0,-51 31 88 0 0,1-2 0 0 0,27-4 0 0 0,-16-1 0 0 0,-6 1 0 0 0,7 1 54 0 0,-22 3-44 0 0,-5 2-63 0 0,10-8 224 0 0,-23 12-203 0 0,1 0 53 0 0,-4 3-64 0 0,0 0-21 0 0,1 0 11 0 0,4-2 42 0 0,0 0 11 0 0,0 2 0 0 0,-2 4 0 0 0,-2 0 0 0 0,1 1 0 0 0,-1-1 0 0 0,5 29 67 0 0,4 1 10 0 0,0-23-13 0 0,-8-7-64 0 0,2 0 0 0 0,1 13 0 0 0,-5-10 0 0 0,0-1 0 0 0,0-1 11 0 0,0-3 32 0 0,-3 3-33 0 0,-1 2-10 0 0,2-3 0 0 0,-1 0 11 0 0,1-2-8 0 0,-1 0 1 0 0,1 0-1 0 0,-1-1 0 0 0,0 1 1 0 0,0-1-1 0 0,0 0 0 0 0,0 1 1 0 0,1-1-1 0 0,-1-1 0 0 0,-1 1 1 0 0,1 0-1 0 0,0-1 0 0 0,0 1 1 0 0,0-1-1 0 0,0 0 0 0 0,-1 0-3 0 0,-41 6 0 0 0,41-5 0 0 0,-29 11 0 0 0,31-10 0 0 0,4 2 0 0 0,17 7 0 0 0,-14-9 0 0 0,11 4 0 0 0,-9-4 0 0 0,-1-2 0 0 0,0 1 0 0 0,-2 0 11 0 0,30 18 242 0 0,-28-15-242 0 0,-3-1 45 0 0,-2-2 21 0 0,3 2-10 0 0,14 8 10 0 0,4 12-77 0 0,-9-8 54 0 0,-2-7-44 0 0,-1 9-10 0 0,20 14 139 0 0,-27-28-96 0 0,35 24 31 0 0,-16-14 569 0 0,-21-13-718 0 0,-1 0-45 0 0,24 15-56 0 0,13 9 556 0 0,-21-4-472 0 0,-12-16 76 0 0,0 0 32 0 0,-2-2 48 0 0,1 2-62 0 0,0 1-61 0 0,1 1 44 0 0,-3 0 15 0 0,1 1 0 0 0,2-1 0 0 0,2 16 11 0 0,-6-21 42 0 0,0-1-10 0 0,7 12-86 0 0,23 34 153 0 0,-29-44-12 0 0,8 11-242 0 0,-9-12 220 0 0,1 0 15 0 0,14 14-103 0 0,-14-14-69 0 0,-1-1 30 0 0,5 4 292 0 0,-1-2-139 0 0,1 1-13 0 0,1-1-21 0 0,-2 0-55 0 0,2 0-13 0 0,-3 0 0 0 0,1 0 11 0 0,-2-2 32 0 0,23 11-33 0 0,-16-7-10 0 0,3 6 0 0 0,29-8 118 0 0,-39-1-108 0 0,2 0-10 0 0,-1 0 0 0 0,0 2 0 0 0,1-2 0 0 0,-1 1 0 0 0,-1 0 0 0 0,0 2 0 0 0,1 9 64 0 0,9-1 152 0 0,6-7-128 0 0,-18-5-8 0 0,0 0 16 0 0,12 8-400 0 0,-8-7 322 0 0,-3-1 67 0 0,-1 0 12 0 0,1 0-1 0 0,3 3-16 0 0,0-1-77 0 0,11 7-122 0 0,-7-3-39 0 0,-7-5 244 0 0,0-1 21 0 0,0 3-46 0 0,0-3-141 0 0,13 11-24 0 0,-4 1 236 0 0,-1-4-132 0 0,19 14 118 0 0,-25-20-108 0 0,1 0-26 0 0,13 7-32 0 0,-5 9 59 0 0,-12-17 9 0 0,0-1-117 0 0,1 1-11 0 0,2 3 44 0 0,-2-3 132 0 0,-1-1 21 0 0,0 0-40 0 0,0 0-125 0 0,0 0-14 0 0,0 0 54 0 0,0 0 190 0 0,0 0 81 0 0,0 0 18 0 0,0 0-51 0 0,0 0-230 0 0,0 0-100 0 0,0 0-22 0 0,0 0 40 0 0,0 0 171 0 0,0 0 71 0 0,0 0 17 0 0,0 0-37 0 0,0 0-166 0 0,0 0-70 0 0,0 0-18 0 0,0 0 37 0 0,7 3 546 0 0,-2-2-417 0 0,1 0-36 0 0,15-6-5 0 0,-20 5-47 0 0,16-11-256 0 0,13-7 728 0 0,-13 6-851 0 0,-14 9 443 0 0,41-26 50 0 0,-44 29 35 0 0,17-11 80 0 0,11-3-165 0 0,3-17 8 0 0,45-19 16 0 0,-74 48-37 0 0,1 1 0 0 0,-1-1 0 0 0,0 0 0 0 0,-1 1 0 0 0,1-1 0 0 0,0 0 0 0 0,0 0 0 0 0,-1-1 0 0 0,1 1 1 0 0,-1 0-1 0 0,0 0 0 0 0,1-1 0 0 0,-1 1 0 0 0,0-1 0 0 0,-1 1 0 0 0,1-1 0 0 0,0 1 0 0 0,-1-1 0 0 0,1 0 0 0 0,-1-1 13 0 0,8-26 55 0 0,-8-35-1 0 0,-2 56-44 0 0,18-31-10 0 0,-13 26 0 0 0,-3-10 224 0 0,3-6-304 0 0,1 9 80 0 0,-2 6 0 0 0,-1-18 128 0 0,7-11 216 0 0,-3-5-408 0 0,-4-10 64 0 0,-2-15 11 0 0,-2 28 42 0 0,11 16-53 0 0,0-31 0 0 0,-9 57 0 0 0,2-37 0 0 0,-11-17-72 0 0,-14-38 72 0 0,5 81-32 0 0,-3-5 32 0 0,-25-3 0 0 0,7-9 0 0 0,34 28 0 0 0,-29-9 0 0 0,3 17 0 0 0,28-2 0 0 0,-25 7 0 0 0,26-8-3 0 0,0 0-1 0 0,1 0 0 0 0,-1 1 0 0 0,0-1 1 0 0,1 1-1 0 0,0-1 0 0 0,-1 1 0 0 0,1 0 1 0 0,0 0-1 0 0,0 0 0 0 0,0 0 0 0 0,0 1 1 0 0,1-1-1 0 0,-1 0 0 0 0,0 1 0 0 0,0 2 4 0 0,-11 29-12 0 0,11-19 23 0 0,2-13 42 0 0,0-2-10 0 0,-1 0-75 0 0,-29-9 32 0 0,23 5 61 0 0,-14-21-61 0 0,6 7-16 0 0,13-5 16 0 0,9-23 96 0 0,-16 25-96 0 0,-28-17 0 0 0,-12 23-16 0 0,11 22 32 0 0,32-4-30 0 0,4-2-56 0 0,-30 13 2 0 0,-14 3 68 0 0,4-2 0 0 0,-39 25 150 0 0,48-2-262 0 0,5-2 61 0 0,14 2-32 0 0,4-28 147 0 0,-9-2 108 0 0,-25-28-194 0 0,38 16 8 0 0,-42-7 14 0 0,10-10-96 0 0,10 14 96 0 0,14-3 0 0 0,-5-5 0 0 0,-33 17 96 0 0,26 11-154 0 0,1 0 124 0 0,-31-1-66 0 0,33-10 38 0 0,8-10-188 0 0,-14-5 286 0 0,15-8-193 0 0,7-5 106 0 0,0 4-49 0 0,4 17 0 0 0,-1 1 0 0 0,-27-5 0 0 0,16 8 0 0 0,-10 9 0 0 0,-8 14-64 0 0,-29 43 64 0 0,17-25 8 0 0,-38-9 56 0 0,7 0-64 0 0,49-23 0 0 0,-19 0 0 0 0,16 2 0 0 0,-27-3 0 0 0,-23-5 0 0 0,-52-11 0 0 0,62 24 64 0 0,-9 10-64 0 0,16-9 0 0 0,46-15 64 0 0,-24-6-64 0 0,36 4 0 0 0,-5-12 64 0 0,9 9-49 0 0,-5-17 138 0 0,5 17-153 0 0,2-11 64 0 0,1 11-64 0 0,-1 0 0 0 0,-1 1 0 0 0,-4 2 0 0 0,-22 7 0 0 0,-26 26 0 0 0,-10 1 0 0 0,-2 2 0 0 0,41-26 0 0 0,-4 2 0 0 0,-56 25 11 0 0,36-19 42 0 0,16-1-53 0 0,8-5-66 0 0,13 2 116 0 0,5 16-50 0 0,4-24 0 0 0,1-4 0 0 0,0 0 0 0 0,-1 1 0 0 0,1-1 0 0 0,0 0 0 0 0,0 1 0 0 0,-1-1 0 0 0,1 0 0 0 0,0 1 0 0 0,0-1 0 0 0,1 0 0 0 0,-1 1 0 0 0,0-1 0 0 0,0 0 0 0 0,1 0 0 0 0,-1 1 0 0 0,1-1 0 0 0,-1 0 0 0 0,1 0 0 0 0,-1 1 0 0 0,1-1 0 0 0,0 0 0 0 0,-1 0 0 0 0,1 0 0 0 0,0 0 0 0 0,0 0 0 0 0,0 0 0 0 0,1 0 0 0 0,-2 0 0 0 0,63 42-117 0 0,-40-23 170 0 0,-2 7 65 0 0,-23 1-108 0 0,-15 6 54 0 0,14-30-64 0 0,-1-1 0 0 0,1-1 0 0 0,-4 10 0 0 0,5-7 0 0 0,5 6-12 0 0,3-12-26 0 0,5 0-2903 0 0,-7 0-533 0 0,3 1-3652 0 0</inkml:trace>
  <inkml:trace contextRef="#ctx0" brushRef="#br0" timeOffset="24026.491">210 778 6360 0 0,'0'0'290'0'0,"0"0"-3"0"0,0 0-92 0 0,0 0 305 0 0,0 0 150 0 0,0 0 29 0 0,0 0-71 0 0,-8 7-17 0 0,8 1 3106 0 0,29-10-3930 0 0,6-23 510 0 0,-35 25-25 0 0,17-9 675 0 0,-13 8-927 0 0,73-6 0 0 0,-73 5 10 0 0,27 5 44 0 0,-27-5-137 0 0,-4 2 106 0 0,1 0 1 0 0,0 0 0 0 0,0-1-1 0 0,-1 1 1 0 0,1 0-1 0 0,0 0 1 0 0,0 0 0 0 0,-1 0-1 0 0,1 0 1 0 0,0 0 0 0 0,0 0-1 0 0,0 0 1 0 0,-1 0 0 0 0,1 0-1 0 0,0 0 1 0 0,0 1 0 0 0,-1-1-1 0 0,1 0 1 0 0,0 1 0 0 0,-1-1-1 0 0,1 0 1 0 0,0 1-1 0 0,-1-1 1 0 0,1 1 0 0 0,0-1-1 0 0,-1 1 1 0 0,1-1 0 0 0,-1 1-1 0 0,1-1 1 0 0,-1 1 0 0 0,1 0-1 0 0,-1-1 1 0 0,1 1 0 0 0,-1 0-1 0 0,0-1 1 0 0,1 1-1 0 0,-1 0-22 0 0,3 2-1 0 0,0 1 0 0 0,-1 2 0 0 0,0 13 0 0 0,-1-13 0 0 0,14 13 8 0 0,-8-11 8 0 0,-6-7 58 0 0,-1-1-4 0 0,9 27-6 0 0,-8-23-64 0 0,-5 24 144 0 0,-14 1-128 0 0,15-24-16 0 0,-10 10 144 0 0,0 10-152 0 0,11-19 8 0 0,0 0 0 0 0,-1 0 0 0 0,-18 20 367 0 0,18-22-367 0 0,-1-2 12 0 0,-1 2 47 0 0,1-1 10 0 0,-11 11 175 0 0,0 4-190 0 0,-3-1-44 0 0,16-14-31 0 0,2-2-82 0 0,-14 7 838 0 0,9-2-707 0 0,-2-3-80 0 0,6-2-51 0 0,1-1-3 0 0,0 0 24 0 0,-11-4 736 0 0,9 0-644 0 0,4-15-79 0 0,8-12 122 0 0,-3 3-53 0 0,7 7 0 0 0,-5-4 79 0 0,-9 10-6 0 0,4-11-73 0 0,-4 22 0 0 0,-2 0 0 0 0,-2 3 0 0 0,-22-9 75 0 0,25 10-22 0 0,1 0 11 0 0,-7 0 64 0 0,-24 3-10 0 0,22-2-108 0 0,7 2-10 0 0,-1-1 0 0 0,1 1 12 0 0,2-2 48 0 0,-1-1 0 0 0,0-2-29 0 0,0 1 57 0 0,-4-20 787 0 0,10-5-842 0 0,-5 25-118 0 0,0 1-13 0 0,0 0 2 0 0,6-15 312 0 0,0 1-514 0 0,-6 3 652 0 0,-9-3 100 0 0,9 14-712 0 0,-1 0-776 0 0,-1 3-312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00.08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7 698 6912 0 0,'0'0'528'0'0,"0"0"-283"0"0,0 0 79 0 0,0 0 76 0 0,0 0 15 0 0,0 0-85 0 0,0 0-358 0 0,0 0-158 0 0,0 0-34 0 0,0 0 58 0 0,0 0 264 0 0,0 0 111 0 0,0 0 19 0 0,0 0 68 0 0,0 0 257 0 0,0 0 109 0 0,0 0 26 0 0,0 0-35 0 0,0 0-162 0 0,0 0-71 0 0,0 0-10 0 0,0 0 12 0 0,0 0 64 0 0,0 0 29 0 0,0 0 8 0 0,0 0-18 0 0,0 0-80 0 0,0 0-40 0 0,0 0-5 0 0,0 0-32 0 0,0 0-136 0 0,0 0-65 0 0,0 0-14 0 0,0 0-13 0 0,2 0-46 0 0,3 0 2 0 0,38 19 1526 0 0,50-12 746 0 0,-55-8-2096 0 0,69 4 632 0 0,-17-18-662 0 0,-48 4-140 0 0,11-1 32 0 0,7-7-108 0 0,-20 4 1 0 0,28 9 690 0 0,-15 0-766 0 0,1 1-134 0 0,-30-1 199 0 0,-10 2 0 0 0,40-11 0 0 0,11-2 54 0 0,-30-4-44 0 0,-32 19-10 0 0,1 0 0 0 0,1-1 0 0 0,5-22 75 0 0,4-6 146 0 0,5 10-221 0 0,2 1 0 0 0,-16 17 0 0 0,0 2 0 0 0,0 1 0 0 0,13 7 0 0 0,-14-5-8 0 0,-1 0 0 0 0,0 0 0 0 0,0 0 0 0 0,0 0-1 0 0,0 0 1 0 0,0 1 0 0 0,-1 0 0 0 0,1-1 0 0 0,-1 1 0 0 0,0 0-1 0 0,1 0 1 0 0,-1 0 0 0 0,-1 0 0 0 0,1 1 0 0 0,0-1 0 0 0,0 3 8 0 0,-2-5-43 0 0,3 3 32 0 0,1-1 11 0 0,-1 1 0 0 0,1 0 0 0 0,1 1 0 0 0,-1 0 0 0 0,0-1 0 0 0,2-1 0 0 0,16 2 0 0 0,30-20 0 0 0,-16 8 0 0 0,3-9 12 0 0,-32 13 22 0 0,-6 2-31 0 0,0 0 0 0 0,0 1 0 0 0,0-1 0 0 0,0 0 0 0 0,0 1 0 0 0,0-1 0 0 0,0 1 0 0 0,1-1 0 0 0,-1 1 0 0 0,0 0 0 0 0,0 0 0 0 0,0-1 0 0 0,1 1 0 0 0,-1 0 0 0 0,0 0 0 0 0,1 0 0 0 0,-1 0 0 0 0,0 0 0 0 0,0 0 0 0 0,1 1 0 0 0,-1-1 0 0 0,0 0 0 0 0,0 1 0 0 0,0-1 0 0 0,1 1 0 0 0,-1-1 0 0 0,0 1 0 0 0,0-1 0 0 0,0 1 0 0 0,0 0-3 0 0,2 1 0 0 0,33 21 0 0 0,-32-20 0 0 0,-1 0 0 0 0,19 19 0 0 0,10 1 0 0 0,-27-19 0 0 0,0 2 0 0 0,-1-1 0 0 0,-1 1 12 0 0,14 5 48 0 0,-10-7-60 0 0,0-2 0 0 0,0 0 11 0 0,-1 0 42 0 0,-4-2-30 0 0,0 0 0 0 0,0 1 0 0 0,0-1 0 0 0,0 0-1 0 0,0 0 1 0 0,0-1 0 0 0,0 1 0 0 0,0 0 0 0 0,0-1 0 0 0,0 1-1 0 0,0-1 1 0 0,-1 1 0 0 0,1-1 0 0 0,0 0 0 0 0,0 0 0 0 0,0 0 0 0 0,-1 0-1 0 0,1 0 1 0 0,0-1 0 0 0,-1 1 0 0 0,1 0-23 0 0,-2 1 0 0 0,38-38 203 0 0,-37 37-148 0 0,10-18 149 0 0,3-6-130 0 0,-12 21-74 0 0,16-17 0 0 0,55-5 0 0 0,-32 3 0 0 0,8 8 0 0 0,5-7 78 0 0,-53 21 50 0 0,-1 1 2 0 0,0 0-2 0 0,2-4-21 0 0,10-21-558 0 0,-10-3 451 0 0,-23-26 64 0 0,-67 30 72 0 0,47 8-136 0 0,-6-4 136 0 0,-10 10-72 0 0,13-7 75 0 0,22 8 38 0 0,-20 3-141 0 0,32 0-36 0 0,-11-19 128 0 0,20 22-128 0 0,-4-47 0 0 0,-1 33 0 0 0,-4 3 0 0 0,7 11 0 0 0,-1-1 0 0 0,-1 2 0 0 0,0 0 0 0 0,1 2 0 0 0,-27-5 0 0 0,-2 0 0 0 0,0 2 0 0 0,28 1 0 0 0,0 0 0 0 0,1-2 0 0 0,-15-15 0 0 0,-12-23 0 0 0,28 39 0 0 0,2 0 0 0 0,-3 2 0 0 0,-1 2-10 0 0,-23 13-44 0 0,7 2 54 0 0,-15 3 11 0 0,1-23 42 0 0,-8-2-53 0 0,40 6 0 0 0,-24-4 0 0 0,-23-13 0 0 0,27 15-64 0 0,17 2 64 0 0,-20 9 0 0 0,-29 24 0 0 0,50-31 0 0 0,-54 9 0 0 0,23-5 0 0 0,-13 11 54 0 0,32-4-108 0 0,-33 19 54 0 0,-24 18 0 0 0,67-47 0 0 0,1-1 0 0 0,0 1 0 0 0,2 0 0 0 0,-1 1 0 0 0,-30 31 0 0 0,21-15 0 0 0,-3 20 0 0 0,11-25 0 0 0,-9 26 11 0 0,14-40 32 0 0,-10 9-33 0 0,-4 7 54 0 0,-14 21 0 0 0,4 0-64 0 0,13-15 64 0 0,-3-5 0 0 0,-14 7-64 0 0,25-24 0 0 0,-27 14 111 0 0,-20 5-72 0 0,49-20-71 0 0,0 1 64 0 0,-35 10-86 0 0,32-10 54 0 0,-33 11 0 0 0,3-4 0 0 0,10 2 0 0 0,-19 27 0 0 0,32-27 0 0 0,-2-1 0 0 0,4 7-64 0 0,7-14 64 0 0,1 1 0 0 0,-12 13 0 0 0,12-14 0 0 0,0 1 0 0 0,-1-1 0 0 0,1 1-1189 0 0,2-1-5003 0 0,2 1-2170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0:00.08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7 698 6912 0 0,'0'0'528'0'0,"0"0"-283"0"0,0 0 79 0 0,0 0 76 0 0,0 0 15 0 0,0 0-85 0 0,0 0-358 0 0,0 0-158 0 0,0 0-34 0 0,0 0 58 0 0,0 0 264 0 0,0 0 111 0 0,0 0 19 0 0,0 0 68 0 0,0 0 257 0 0,0 0 109 0 0,0 0 26 0 0,0 0-35 0 0,0 0-162 0 0,0 0-71 0 0,0 0-10 0 0,0 0 12 0 0,0 0 64 0 0,0 0 29 0 0,0 0 8 0 0,0 0-18 0 0,0 0-80 0 0,0 0-40 0 0,0 0-5 0 0,0 0-32 0 0,0 0-136 0 0,0 0-65 0 0,0 0-14 0 0,0 0-13 0 0,2 0-46 0 0,3 0 2 0 0,38 19 1526 0 0,50-12 746 0 0,-55-8-2096 0 0,69 4 632 0 0,-17-18-662 0 0,-48 4-140 0 0,11-1 32 0 0,7-7-108 0 0,-20 4 1 0 0,28 9 690 0 0,-15 0-766 0 0,1 1-134 0 0,-30-1 199 0 0,-10 2 0 0 0,40-11 0 0 0,11-2 54 0 0,-30-4-44 0 0,-32 19-10 0 0,1 0 0 0 0,1-1 0 0 0,5-22 75 0 0,4-6 146 0 0,5 10-221 0 0,2 1 0 0 0,-16 17 0 0 0,0 2 0 0 0,0 1 0 0 0,13 7 0 0 0,-14-5-8 0 0,-1 0 0 0 0,0 0 0 0 0,0 0 0 0 0,0 0-1 0 0,0 0 1 0 0,0 1 0 0 0,-1 0 0 0 0,1-1 0 0 0,-1 1 0 0 0,0 0-1 0 0,1 0 1 0 0,-1 0 0 0 0,-1 0 0 0 0,1 1 0 0 0,0-1 0 0 0,0 3 8 0 0,-2-5-43 0 0,3 3 32 0 0,1-1 11 0 0,-1 1 0 0 0,1 0 0 0 0,1 1 0 0 0,-1 0 0 0 0,0-1 0 0 0,2-1 0 0 0,16 2 0 0 0,30-20 0 0 0,-16 8 0 0 0,3-9 12 0 0,-32 13 22 0 0,-6 2-31 0 0,0 0 0 0 0,0 1 0 0 0,0-1 0 0 0,0 0 0 0 0,0 1 0 0 0,0-1 0 0 0,0 1 0 0 0,1-1 0 0 0,-1 1 0 0 0,0 0 0 0 0,0 0 0 0 0,0-1 0 0 0,1 1 0 0 0,-1 0 0 0 0,0 0 0 0 0,1 0 0 0 0,-1 0 0 0 0,0 0 0 0 0,0 0 0 0 0,1 1 0 0 0,-1-1 0 0 0,0 0 0 0 0,0 1 0 0 0,0-1 0 0 0,1 1 0 0 0,-1-1 0 0 0,0 1 0 0 0,0-1 0 0 0,0 1 0 0 0,0 0-3 0 0,2 1 0 0 0,33 21 0 0 0,-32-20 0 0 0,-1 0 0 0 0,19 19 0 0 0,10 1 0 0 0,-27-19 0 0 0,0 2 0 0 0,-1-1 0 0 0,-1 1 12 0 0,14 5 48 0 0,-10-7-60 0 0,0-2 0 0 0,0 0 11 0 0,-1 0 42 0 0,-4-2-30 0 0,0 0 0 0 0,0 1 0 0 0,0-1 0 0 0,0 0-1 0 0,0 0 1 0 0,0-1 0 0 0,0 1 0 0 0,0 0 0 0 0,0-1 0 0 0,0 1-1 0 0,0-1 1 0 0,-1 1 0 0 0,1-1 0 0 0,0 0 0 0 0,0 0 0 0 0,0 0 0 0 0,-1 0-1 0 0,1 0 1 0 0,0-1 0 0 0,-1 1 0 0 0,1 0-23 0 0,-2 1 0 0 0,38-38 203 0 0,-37 37-148 0 0,10-18 149 0 0,3-6-130 0 0,-12 21-74 0 0,16-17 0 0 0,55-5 0 0 0,-32 3 0 0 0,8 8 0 0 0,5-7 78 0 0,-53 21 50 0 0,-1 1 2 0 0,0 0-2 0 0,2-4-21 0 0,10-21-558 0 0,-10-3 451 0 0,-23-26 64 0 0,-67 30 72 0 0,47 8-136 0 0,-6-4 136 0 0,-10 10-72 0 0,13-7 75 0 0,22 8 38 0 0,-20 3-141 0 0,32 0-36 0 0,-11-19 128 0 0,20 22-128 0 0,-4-47 0 0 0,-1 33 0 0 0,-4 3 0 0 0,7 11 0 0 0,-1-1 0 0 0,-1 2 0 0 0,0 0 0 0 0,1 2 0 0 0,-27-5 0 0 0,-2 0 0 0 0,0 2 0 0 0,28 1 0 0 0,0 0 0 0 0,1-2 0 0 0,-15-15 0 0 0,-12-23 0 0 0,28 39 0 0 0,2 0 0 0 0,-3 2 0 0 0,-1 2-10 0 0,-23 13-44 0 0,7 2 54 0 0,-15 3 11 0 0,1-23 42 0 0,-8-2-53 0 0,40 6 0 0 0,-24-4 0 0 0,-23-13 0 0 0,27 15-64 0 0,17 2 64 0 0,-20 9 0 0 0,-29 24 0 0 0,50-31 0 0 0,-54 9 0 0 0,23-5 0 0 0,-13 11 54 0 0,32-4-108 0 0,-33 19 54 0 0,-24 18 0 0 0,67-47 0 0 0,1-1 0 0 0,0 1 0 0 0,2 0 0 0 0,-1 1 0 0 0,-30 31 0 0 0,21-15 0 0 0,-3 20 0 0 0,11-25 0 0 0,-9 26 11 0 0,14-40 32 0 0,-10 9-33 0 0,-4 7 54 0 0,-14 21 0 0 0,4 0-64 0 0,13-15 64 0 0,-3-5 0 0 0,-14 7-64 0 0,25-24 0 0 0,-27 14 111 0 0,-20 5-72 0 0,49-20-71 0 0,0 1 64 0 0,-35 10-86 0 0,32-10 54 0 0,-33 11 0 0 0,3-4 0 0 0,10 2 0 0 0,-19 27 0 0 0,32-27 0 0 0,-2-1 0 0 0,4 7-64 0 0,7-14 64 0 0,1 1 0 0 0,-12 13 0 0 0,12-14 0 0 0,0 1 0 0 0,-1-1 0 0 0,1 1-1189 0 0,2-1-5003 0 0,2 1-2170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42.2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171 663 8496 0 0,'0'0'388'0'0,"0"0"-11"0"0,0 0-218 0 0,0 0-42 0 0,0 0 10 0 0,0 0 1 0 0,0 0 32 0 0,0 0 133 0 0,0 0 56 0 0,0 0 17 0 0,0 0-20 0 0,0 0-88 0 0,0 0-40 0 0,0 0-8 0 0,0 0 24 0 0,0 0 113 0 0,0 0 49 0 0,0 0 11 0 0,0 0 18 0 0,0 0 72 0 0,0 0 30 0 0,0 0 8 0 0,0 0-14 0 0,0 0-60 0 0,0 0-21 0 0,0 0-7 0 0,0 0-18 0 0,0 0-72 0 0,0 0-30 0 0,16 9 1022 0 0,27 17-978 0 0,-7-21 384 0 0,-35-5-637 0 0,-1 0-4 0 0,0 0-17 0 0,0 0-10 0 0,14 19 477 0 0,17 2-297 0 0,-8-17 96 0 0,-5 5 398 0 0,-3-3-260 0 0,-10-2-429 0 0,21 26 82 0 0,3 21 172 0 0,2 6-312 0 0,-15-41 11 0 0,-6 14 106 0 0,11-1 35 0 0,-11-8-152 0 0,-3 0 0 0 0,0-9 71 0 0,0-7-6 0 0,6 0 10 0 0,-12-5-19 0 0,-1 0 21 0 0,0 0-10 0 0,33 8 6 0 0,-6-6 3 0 0,-25-1-70 0 0,0 1 0 0 0,1-1 0 0 0,-1-1 0 0 0,1 1 0 0 0,-1 0 0 0 0,1-1 0 0 0,-1 1 0 0 0,1-1 1 0 0,-1 0-1 0 0,1 0 0 0 0,-1 0 0 0 0,1 0 0 0 0,-1 0 0 0 0,1 0 0 0 0,-1-1 0 0 0,1 1 0 0 0,-1-1 0 0 0,0 0 0 0 0,1 0 0 0 0,-1 0 0 0 0,0 0 0 0 0,1 0 0 0 0,-1 0-6 0 0,11-12 107 0 0,20-47-33 0 0,-33 32-74 0 0,28-35 64 0 0,-23 44-64 0 0,-4 16 0 0 0,36-32 0 0 0,-16 25 0 0 0,-1 3 0 0 0,26-3 64 0 0,-31 6-64 0 0,19-11 0 0 0,-3 0 0 0 0,-28 13 0 0 0,-5-1 0 0 0,4 0 0 0 0,6-5 0 0 0,21-3 0 0 0,-23 9 0 0 0,-7-8 0 0 0,13-16 72 0 0,-5-2-8 0 0,-2 10-64 0 0,-5-10 134 0 0,0 1-124 0 0,18-20-10 0 0,-11 22 0 0 0,-9 23-20 0 0,2 2-73 0 0,-16-16 353 0 0,-2-8 217 0 0,13 11-477 0 0,4 11-13 0 0,0 1 0 0 0,-1-1 1 0 0,1 0-1 0 0,0 1 0 0 0,-1 0 0 0 0,1-1 0 0 0,-1 1 0 0 0,1 0 0 0 0,-1-1 0 0 0,0 1 0 0 0,1 0 1 0 0,-1 0-1 0 0,0 0 0 0 0,0 1 0 0 0,0-1 0 0 0,0 0 0 0 0,0 1 0 0 0,0-1 0 0 0,0 1 0 0 0,0 0 1 0 0,0 0-1 0 0,0-1 0 0 0,0 1 13 0 0,-10-2-24 0 0,7 0 12 0 0,4 2-25 0 0,-32-10 14 0 0,15 5 23 0 0,11 4 0 0 0,4-2 0 0 0,-16-7 0 0 0,-19-39 0 0 0,28 21 0 0 0,3 16 0 0 0,-19-3 0 0 0,-16-25 170 0 0,-13 39-268 0 0,45-5 98 0 0,-27-2 0 0 0,32 8 0 0 0,-21 4 22 0 0,26-4 80 0 0,-14 3 102 0 0,-10 11-532 0 0,14-9 606 0 0,-23-2-556 0 0,31-3 278 0 0,1 0 0 0 0,-1 0 0 0 0,1 0 0 0 0,0-1 0 0 0,-1 1 0 0 0,1 0 0 0 0,0-1 0 0 0,-1 1 0 0 0,1-1 0 0 0,0 1 0 0 0,-1-1 0 0 0,1 0 0 0 0,0 1 0 0 0,0-1 0 0 0,0 0 0 0 0,0 0 0 0 0,0 0 0 0 0,0 0 0 0 0,0 0 0 0 0,0 0 0 0 0,0 0 0 0 0,0 0 0 0 0,0 0 0 0 0,1 0 0 0 0,-1-2 0 0 0,-9-11 0 0 0,-10-18 0 0 0,1 14 0 0 0,19 17 0 0 0,-1 0 0 0 0,1 0 0 0 0,-1 0 0 0 0,0 1 0 0 0,1-1 0 0 0,-1 0 0 0 0,0 1 0 0 0,0-1 0 0 0,0 0 0 0 0,1 1 0 0 0,-1-1 0 0 0,0 1 0 0 0,0-1 0 0 0,0 1 0 0 0,0 0 0 0 0,0-1 0 0 0,0 1 0 0 0,0 0 0 0 0,0 0 0 0 0,0 0 0 0 0,0 0 0 0 0,0 0 0 0 0,0 0 0 0 0,0 0 0 0 0,0 0 0 0 0,0 0 0 0 0,0 0 0 0 0,0 0 0 0 0,0 1 0 0 0,0-1 0 0 0,0 0 0 0 0,0 1 0 0 0,0-1 0 0 0,0 0 0 0 0,0 1 0 0 0,1 0 0 0 0,-1-1 0 0 0,0 1 0 0 0,0-1 0 0 0,0 1 0 0 0,1 0 0 0 0,-2 0 0 0 0,-55 54 118 0 0,37-37-257 0 0,3-13 142 0 0,17-5 66 0 0,-7-8-120 0 0,-8-12 51 0 0,13-14 300 0 0,-2-14-264 0 0,3 44-37 0 0,1-1 1 0 0,-1 1-1 0 0,0-1 0 0 0,0 1 0 0 0,0-1 1 0 0,0 1-1 0 0,-1 0 0 0 0,0 0 0 0 0,0 0 1 0 0,0 0-1 0 0,0 0 0 0 0,-1 0 0 0 0,1 0 1 0 0,-1 1-1 0 0,0-1 0 0 0,-1 0 1 0 0,-13-11-169 0 0,16 14 105 0 0,-3-1-3 0 0,-22-13 358 0 0,-12 5-603 0 0,-2 6 301 0 0,8-12 165 0 0,7 6-300 0 0,22 10 146 0 0,1-2 0 0 0,-20-21 0 0 0,13 18 231 0 0,8 6-150 0 0,-29 43-162 0 0,22-21 178 0 0,6 43-97 0 0,18-6 0 0 0,7-34 0 0 0,7 2 0 0 0,13 3 0 0 0,-24-12 0 0 0,9 16 0 0 0,-18-24 0 0 0,7 14 0 0 0,-1 5 0 0 0,-13-25 0 0 0,-1-1 0 0 0,-1 0 0 0 0,3 21 0 0 0,-2-2 0 0 0,-4-6 0 0 0,4 2 0 0 0,-2-15 0 0 0,-4 12 134 0 0,-8 27-44 0 0,7-30-90 0 0,3-7 11 0 0,1 1 32 0 0,-1-1-33 0 0,2-1-10 0 0,0 1 11 0 0,3 0 32 0 0,-1-1-33 0 0,0 10 82 0 0,-2-14-17 0 0,0-1-10 0 0,2 6-1 0 0,3 10 54 0 0,17-14-246 0 0,-11-9-4789 0 0,-11 7 2548 0 0,7-4-6014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42.2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171 663 8496 0 0,'0'0'388'0'0,"0"0"-11"0"0,0 0-218 0 0,0 0-42 0 0,0 0 10 0 0,0 0 1 0 0,0 0 32 0 0,0 0 133 0 0,0 0 56 0 0,0 0 17 0 0,0 0-20 0 0,0 0-88 0 0,0 0-40 0 0,0 0-8 0 0,0 0 24 0 0,0 0 113 0 0,0 0 49 0 0,0 0 11 0 0,0 0 18 0 0,0 0 72 0 0,0 0 30 0 0,0 0 8 0 0,0 0-14 0 0,0 0-60 0 0,0 0-21 0 0,0 0-7 0 0,0 0-18 0 0,0 0-72 0 0,0 0-30 0 0,16 9 1022 0 0,27 17-978 0 0,-7-21 384 0 0,-35-5-637 0 0,-1 0-4 0 0,0 0-17 0 0,0 0-10 0 0,14 19 477 0 0,17 2-297 0 0,-8-17 96 0 0,-5 5 398 0 0,-3-3-260 0 0,-10-2-429 0 0,21 26 82 0 0,3 21 172 0 0,2 6-312 0 0,-15-41 11 0 0,-6 14 106 0 0,11-1 35 0 0,-11-8-152 0 0,-3 0 0 0 0,0-9 71 0 0,0-7-6 0 0,6 0 10 0 0,-12-5-19 0 0,-1 0 21 0 0,0 0-10 0 0,33 8 6 0 0,-6-6 3 0 0,-25-1-70 0 0,0 1 0 0 0,1-1 0 0 0,-1-1 0 0 0,1 1 0 0 0,-1 0 0 0 0,1-1 0 0 0,-1 1 0 0 0,1-1 1 0 0,-1 0-1 0 0,1 0 0 0 0,-1 0 0 0 0,1 0 0 0 0,-1 0 0 0 0,1 0 0 0 0,-1-1 0 0 0,1 1 0 0 0,-1-1 0 0 0,0 0 0 0 0,1 0 0 0 0,-1 0 0 0 0,0 0 0 0 0,1 0 0 0 0,-1 0-6 0 0,11-12 107 0 0,20-47-33 0 0,-33 32-74 0 0,28-35 64 0 0,-23 44-64 0 0,-4 16 0 0 0,36-32 0 0 0,-16 25 0 0 0,-1 3 0 0 0,26-3 64 0 0,-31 6-64 0 0,19-11 0 0 0,-3 0 0 0 0,-28 13 0 0 0,-5-1 0 0 0,4 0 0 0 0,6-5 0 0 0,21-3 0 0 0,-23 9 0 0 0,-7-8 0 0 0,13-16 72 0 0,-5-2-8 0 0,-2 10-64 0 0,-5-10 134 0 0,0 1-124 0 0,18-20-10 0 0,-11 22 0 0 0,-9 23-20 0 0,2 2-73 0 0,-16-16 353 0 0,-2-8 217 0 0,13 11-477 0 0,4 11-13 0 0,0 1 0 0 0,-1-1 1 0 0,1 0-1 0 0,0 1 0 0 0,-1 0 0 0 0,1-1 0 0 0,-1 1 0 0 0,1 0 0 0 0,-1-1 0 0 0,0 1 0 0 0,1 0 1 0 0,-1 0-1 0 0,0 0 0 0 0,0 1 0 0 0,0-1 0 0 0,0 0 0 0 0,0 1 0 0 0,0-1 0 0 0,0 1 0 0 0,0 0 1 0 0,0 0-1 0 0,0-1 0 0 0,0 1 13 0 0,-10-2-24 0 0,7 0 12 0 0,4 2-25 0 0,-32-10 14 0 0,15 5 23 0 0,11 4 0 0 0,4-2 0 0 0,-16-7 0 0 0,-19-39 0 0 0,28 21 0 0 0,3 16 0 0 0,-19-3 0 0 0,-16-25 170 0 0,-13 39-268 0 0,45-5 98 0 0,-27-2 0 0 0,32 8 0 0 0,-21 4 22 0 0,26-4 80 0 0,-14 3 102 0 0,-10 11-532 0 0,14-9 606 0 0,-23-2-556 0 0,31-3 278 0 0,1 0 0 0 0,-1 0 0 0 0,1 0 0 0 0,0-1 0 0 0,-1 1 0 0 0,1 0 0 0 0,0-1 0 0 0,-1 1 0 0 0,1-1 0 0 0,0 1 0 0 0,-1-1 0 0 0,1 0 0 0 0,0 1 0 0 0,0-1 0 0 0,0 0 0 0 0,0 0 0 0 0,0 0 0 0 0,0 0 0 0 0,0 0 0 0 0,0 0 0 0 0,0 0 0 0 0,0 0 0 0 0,0 0 0 0 0,1 0 0 0 0,-1-2 0 0 0,-9-11 0 0 0,-10-18 0 0 0,1 14 0 0 0,19 17 0 0 0,-1 0 0 0 0,1 0 0 0 0,-1 0 0 0 0,0 1 0 0 0,1-1 0 0 0,-1 0 0 0 0,0 1 0 0 0,0-1 0 0 0,0 0 0 0 0,1 1 0 0 0,-1-1 0 0 0,0 1 0 0 0,0-1 0 0 0,0 1 0 0 0,0 0 0 0 0,0-1 0 0 0,0 1 0 0 0,0 0 0 0 0,0 0 0 0 0,0 0 0 0 0,0 0 0 0 0,0 0 0 0 0,0 0 0 0 0,0 0 0 0 0,0 0 0 0 0,0 0 0 0 0,0 0 0 0 0,0 0 0 0 0,0 1 0 0 0,0-1 0 0 0,0 0 0 0 0,0 1 0 0 0,0-1 0 0 0,0 0 0 0 0,0 1 0 0 0,1 0 0 0 0,-1-1 0 0 0,0 1 0 0 0,0-1 0 0 0,0 1 0 0 0,1 0 0 0 0,-2 0 0 0 0,-55 54 118 0 0,37-37-257 0 0,3-13 142 0 0,17-5 66 0 0,-7-8-120 0 0,-8-12 51 0 0,13-14 300 0 0,-2-14-264 0 0,3 44-37 0 0,1-1 1 0 0,-1 1-1 0 0,0-1 0 0 0,0 1 0 0 0,0-1 1 0 0,0 1-1 0 0,-1 0 0 0 0,0 0 0 0 0,0 0 1 0 0,0 0-1 0 0,0 0 0 0 0,-1 0 0 0 0,1 0 1 0 0,-1 1-1 0 0,0-1 0 0 0,-1 0 1 0 0,-13-11-169 0 0,16 14 105 0 0,-3-1-3 0 0,-22-13 358 0 0,-12 5-603 0 0,-2 6 301 0 0,8-12 165 0 0,7 6-300 0 0,22 10 146 0 0,1-2 0 0 0,-20-21 0 0 0,13 18 231 0 0,8 6-150 0 0,-29 43-162 0 0,22-21 178 0 0,6 43-97 0 0,18-6 0 0 0,7-34 0 0 0,7 2 0 0 0,13 3 0 0 0,-24-12 0 0 0,9 16 0 0 0,-18-24 0 0 0,7 14 0 0 0,-1 5 0 0 0,-13-25 0 0 0,-1-1 0 0 0,-1 0 0 0 0,3 21 0 0 0,-2-2 0 0 0,-4-6 0 0 0,4 2 0 0 0,-2-15 0 0 0,-4 12 134 0 0,-8 27-44 0 0,7-30-90 0 0,3-7 11 0 0,1 1 32 0 0,-1-1-33 0 0,2-1-10 0 0,0 1 11 0 0,3 0 32 0 0,-1-1-33 0 0,0 10 82 0 0,-2-14-17 0 0,0-1-10 0 0,2 6-1 0 0,3 10 54 0 0,17-14-246 0 0,-11-9-4789 0 0,-11 7 2548 0 0,7-4-6014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18.23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0 277 1840 0 0,'0'0'83'0'0,"0"0"202"0"0,0 0 808 0 0,11-13 5328 0 0,-3 18-1558 0 0,-7 3-5195 0 0,-1-8 424 0 0,0 0 11 0 0,15 13 2336 0 0,7-9-1239 0 0,18-13 232 0 0,4 8-720 0 0,-40 2-697 0 0,1 1-1 0 0,0 0 0 0 0,0-1 0 0 0,0 0 0 0 0,1 0 0 0 0,-1-1 1 0 0,0 1-1 0 0,0-1 0 0 0,0 0 0 0 0,0-1 0 0 0,1 1 0 0 0,-1-1 1 0 0,0 0-1 0 0,4-1-14 0 0,3-1 97 0 0,68 2 679 0 0,-79 1-697 0 0,2 4 138 0 0,29 8 65 0 0,-13-9 52 0 0,-4 13-270 0 0,2-1 88 0 0,-12-12-140 0 0,8 22 219 0 0,-12-23-188 0 0,3 2-22 0 0,-1 2 22 0 0,1-2-33 0 0,1 1-10 0 0,1-2 0 0 0,0 2 11 0 0,0-1 32 0 0,-1 1-22 0 0,-4-3 22 0 0,4 2-33 0 0,1 0-10 0 0,-1 0 0 0 0,0 1 0 0 0,2-2 0 0 0,-2 0 0 0 0,0-2 11 0 0,-3 0 32 0 0,3-1-33 0 0,0 0-10 0 0,1 0 0 0 0,-1 0 11 0 0,-4 0 32 0 0,2-1-38 0 0,-1 1 1 0 0,0 0 0 0 0,1 0 0 0 0,-1-1 0 0 0,0 0 0 0 0,0 1 0 0 0,1-1-1 0 0,-1 0 1 0 0,0 0 0 0 0,0 0 0 0 0,0 0 0 0 0,0-1 0 0 0,0 1 0 0 0,0 0-1 0 0,0-1 1 0 0,-1 0 0 0 0,1 1 0 0 0,0-1 0 0 0,-1 0 0 0 0,1 0 0 0 0,-1 0-1 0 0,0 0 1 0 0,0 0 0 0 0,1 0 0 0 0,-1 0 0 0 0,-1 0 0 0 0,1 0 0 0 0,0-1-1 0 0,0 1 1 0 0,-1 0 0 0 0,0 0 0 0 0,1-1-6 0 0,0-1 15 0 0,10-17 140 0 0,-1-19-102 0 0,-7 17 86 0 0,-1-5-22 0 0,-1 24-117 0 0,19-13 0 0 0,49 19 339 0 0,-35-2-286 0 0,-28 0-53 0 0,-1 0 16 0 0,23 0 264 0 0,-22-2-280 0 0,1 0 11 0 0,23-13 106 0 0,-20 9-117 0 0,4-28 256 0 0,-16 21-256 0 0,1 10-3 0 0,0 1 10 0 0,1 0-1 0 0,-1 0 1 0 0,0 0-1 0 0,0 0 1 0 0,1 0-1 0 0,-1 0 1 0 0,-1 0 0 0 0,1 0-1 0 0,0 1 1 0 0,0-1-1 0 0,-1 0 1 0 0,1 1-1 0 0,-1-1 1 0 0,1 1-1 0 0,-1 0 1 0 0,0-1 0 0 0,1 1-1 0 0,-1 0 1 0 0,0 0-1 0 0,-1 0-6 0 0,1-1-3 0 0,0 0 0 0 0,0 1 0 0 0,0-1 0 0 0,0 1 0 0 0,-1 0 0 0 0,1 0 0 0 0,0 0 0 0 0,-1 0 0 0 0,1 0 0 0 0,-1 1 0 0 0,1-1 0 0 0,-1 1 0 0 0,1-1 0 0 0,-1 1 0 0 0,1 0-1 0 0,-1 0 1 0 0,1 0 0 0 0,-1 0 0 0 0,1 1 0 0 0,-1-1 0 0 0,-1 1 3 0 0,-30 3 54 0 0,29-5-44 0 0,-9-15-10 0 0,-2-5 0 0 0,16-15 0 0 0,-34 0 0 0 0,32 34 0 0 0,-1 0 0 0 0,1 1 0 0 0,-1-1 0 0 0,0 1 0 0 0,1 0 0 0 0,-1 0 0 0 0,0 0 0 0 0,0 0 0 0 0,0 0 0 0 0,0 0 0 0 0,0 1 0 0 0,0 0 0 0 0,0-1 0 0 0,0 1 0 0 0,0 0 0 0 0,0 0 0 0 0,0 1 0 0 0,0-1 0 0 0,0 1 0 0 0,0-1 0 0 0,0 1 0 0 0,1 0 0 0 0,-1 0 0 0 0,0 0 0 0 0,0 0 0 0 0,1 1 0 0 0,-1-1 0 0 0,0 1 0 0 0,1 0 0 0 0,0 0 0 0 0,-1 0 0 0 0,-26 11 0 0 0,-18 8 0 0 0,9 0 0 0 0,35-20 0 0 0,-27 19 54 0 0,17-10-44 0 0,9-6-10 0 0,-37 23 128 0 0,21-20-128 0 0,5-1 11 0 0,-23 7 42 0 0,21-3-53 0 0,10-7 0 0 0,-26 11 0 0 0,-5 9 0 0 0,12 5 0 0 0,2-9 0 0 0,-6 9 0 0 0,-16 2 0 0 0,-1-19 64 0 0,44-10-182 0 0,3-1-494 0 0,1-1-196 0 0,3 0-30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18.23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0 277 1840 0 0,'0'0'83'0'0,"0"0"202"0"0,0 0 808 0 0,11-13 5328 0 0,-3 18-1558 0 0,-7 3-5195 0 0,-1-8 424 0 0,0 0 11 0 0,15 13 2336 0 0,7-9-1239 0 0,18-13 232 0 0,4 8-720 0 0,-40 2-697 0 0,1 1-1 0 0,0 0 0 0 0,0-1 0 0 0,0 0 0 0 0,1 0 0 0 0,-1-1 1 0 0,0 1-1 0 0,0-1 0 0 0,0 0 0 0 0,0-1 0 0 0,1 1 0 0 0,-1-1 1 0 0,0 0-1 0 0,4-1-14 0 0,3-1 97 0 0,68 2 679 0 0,-79 1-697 0 0,2 4 138 0 0,29 8 65 0 0,-13-9 52 0 0,-4 13-270 0 0,2-1 88 0 0,-12-12-140 0 0,8 22 219 0 0,-12-23-188 0 0,3 2-22 0 0,-1 2 22 0 0,1-2-33 0 0,1 1-10 0 0,1-2 0 0 0,0 2 11 0 0,0-1 32 0 0,-1 1-22 0 0,-4-3 22 0 0,4 2-33 0 0,1 0-10 0 0,-1 0 0 0 0,0 1 0 0 0,2-2 0 0 0,-2 0 0 0 0,0-2 11 0 0,-3 0 32 0 0,3-1-33 0 0,0 0-10 0 0,1 0 0 0 0,-1 0 11 0 0,-4 0 32 0 0,2-1-38 0 0,-1 1 1 0 0,0 0 0 0 0,1 0 0 0 0,-1-1 0 0 0,0 0 0 0 0,0 1 0 0 0,1-1-1 0 0,-1 0 1 0 0,0 0 0 0 0,0 0 0 0 0,0 0 0 0 0,0-1 0 0 0,0 1 0 0 0,0 0-1 0 0,0-1 1 0 0,-1 0 0 0 0,1 1 0 0 0,0-1 0 0 0,-1 0 0 0 0,1 0 0 0 0,-1 0-1 0 0,0 0 1 0 0,0 0 0 0 0,1 0 0 0 0,-1 0 0 0 0,-1 0 0 0 0,1 0 0 0 0,0-1-1 0 0,0 1 1 0 0,-1 0 0 0 0,0 0 0 0 0,1-1-6 0 0,0-1 15 0 0,10-17 140 0 0,-1-19-102 0 0,-7 17 86 0 0,-1-5-22 0 0,-1 24-117 0 0,19-13 0 0 0,49 19 339 0 0,-35-2-286 0 0,-28 0-53 0 0,-1 0 16 0 0,23 0 264 0 0,-22-2-280 0 0,1 0 11 0 0,23-13 106 0 0,-20 9-117 0 0,4-28 256 0 0,-16 21-256 0 0,1 10-3 0 0,0 1 10 0 0,1 0-1 0 0,-1 0 1 0 0,0 0-1 0 0,0 0 1 0 0,1 0-1 0 0,-1 0 1 0 0,-1 0 0 0 0,1 0-1 0 0,0 1 1 0 0,0-1-1 0 0,-1 0 1 0 0,1 1-1 0 0,-1-1 1 0 0,1 1-1 0 0,-1 0 1 0 0,0-1 0 0 0,1 1-1 0 0,-1 0 1 0 0,0 0-1 0 0,-1 0-6 0 0,1-1-3 0 0,0 0 0 0 0,0 1 0 0 0,0-1 0 0 0,0 1 0 0 0,-1 0 0 0 0,1 0 0 0 0,0 0 0 0 0,-1 0 0 0 0,1 0 0 0 0,-1 1 0 0 0,1-1 0 0 0,-1 1 0 0 0,1-1 0 0 0,-1 1 0 0 0,1 0-1 0 0,-1 0 1 0 0,1 0 0 0 0,-1 0 0 0 0,1 1 0 0 0,-1-1 0 0 0,-1 1 3 0 0,-30 3 54 0 0,29-5-44 0 0,-9-15-10 0 0,-2-5 0 0 0,16-15 0 0 0,-34 0 0 0 0,32 34 0 0 0,-1 0 0 0 0,1 1 0 0 0,-1-1 0 0 0,0 1 0 0 0,1 0 0 0 0,-1 0 0 0 0,0 0 0 0 0,0 0 0 0 0,0 0 0 0 0,0 0 0 0 0,0 1 0 0 0,0 0 0 0 0,0-1 0 0 0,0 1 0 0 0,0 0 0 0 0,0 0 0 0 0,0 1 0 0 0,0-1 0 0 0,0 1 0 0 0,0-1 0 0 0,0 1 0 0 0,1 0 0 0 0,-1 0 0 0 0,0 0 0 0 0,0 0 0 0 0,1 1 0 0 0,-1-1 0 0 0,0 1 0 0 0,1 0 0 0 0,0 0 0 0 0,-1 0 0 0 0,-26 11 0 0 0,-18 8 0 0 0,9 0 0 0 0,35-20 0 0 0,-27 19 54 0 0,17-10-44 0 0,9-6-10 0 0,-37 23 128 0 0,21-20-128 0 0,5-1 11 0 0,-23 7 42 0 0,21-3-53 0 0,10-7 0 0 0,-26 11 0 0 0,-5 9 0 0 0,12 5 0 0 0,2-9 0 0 0,-6 9 0 0 0,-16 2 0 0 0,-1-19 64 0 0,44-10-182 0 0,3-1-494 0 0,1-1-196 0 0,3 0-30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05.58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1000 1302 5672 0 0,'0'0'257'0'0,"0"0"-2"0"0,12-5 3129 0 0,-10-9-400 0 0,-8 18 77 0 0,4 0-3106 0 0,13 4 726 0 0,30 9-666 0 0,-7-6-15 0 0,25-9 138 0 0,-31-23 97 0 0,-25 17-214 0 0,-2 4 32 0 0,7-12 235 0 0,-8 0-122 0 0,-8-3 853 0 0,-6 3-945 0 0,-6-13 491 0 0,10 21-375 0 0,-12-6 198 0 0,21 9-286 0 0,-1-30 720 0 0,3 26-758 0 0,-2 1 2 0 0,-1-23 222 0 0,9-3 119 0 0,-3 13-128 0 0,-3 15-250 0 0,0 0 0 0 0,-1 0 0 0 0,0-1 0 0 0,1 1 0 0 0,-1 0 0 0 0,0 0 0 0 0,0 0 0 0 0,0 0 0 0 0,0-1 0 0 0,-1 1 0 0 0,1 0 0 0 0,0 0-1 0 0,-1 0 1 0 0,0 0 0 0 0,1 0 0 0 0,-1 0 0 0 0,0 0 0 0 0,0 0 0 0 0,0 0 0 0 0,0 0 0 0 0,-1 1 0 0 0,1-1 0 0 0,-2-1-29 0 0,3-51 532 0 0,2 6-456 0 0,-7-7 42 0 0,5 34 92 0 0,3-13 138 0 0,-10 4 63 0 0,11-13-303 0 0,-3 21-1 0 0,-6-23 31 0 0,16 15-138 0 0,-6 8 64 0 0,3-34-53 0 0,8 20 42 0 0,8-4 203 0 0,16 8-64 0 0,8 4-192 0 0,-35 19 0 0 0,11-2 0 0 0,45-15 64 0 0,-52 20-64 0 0,6-9 0 0 0,40-31 0 0 0,-43 33 0 0 0,-1-4 0 0 0,19-27 64 0 0,-17 25 0 0 0,3 2-128 0 0,8-17 136 0 0,-1 15-72 0 0,-20 11 0 0 0,3-11 0 0 0,-6 6 0 0 0,15-13 0 0 0,-18 22 0 0 0,9-18 0 0 0,-11 1 0 0 0,-1 10 0 0 0,-2 8 0 0 0,2 0 0 0 0,-2-2 0 0 0,0 4 2 0 0,-1 0-1 0 0,1 0 0 0 0,-1 0 1 0 0,0 0-1 0 0,1 0 0 0 0,-1 0 0 0 0,0 0 1 0 0,1 0-1 0 0,-1 1 0 0 0,0-1 1 0 0,0 0-1 0 0,0 0 0 0 0,0 1 1 0 0,0-1-1 0 0,0 0 0 0 0,0 1 1 0 0,0-1-1 0 0,0 1 0 0 0,0-1 1 0 0,0 1-1 0 0,0 0 0 0 0,-1-1 1 0 0,1 1-1 0 0,0 0 0 0 0,0 0 1 0 0,0 0-1 0 0,0 0 0 0 0,-1 0 1 0 0,1 0-1 0 0,0 0-1 0 0,-23-6 6 0 0,-2-8-60 0 0,-20 9 114 0 0,45 6-94 0 0,-34 11 72 0 0,12 3-38 0 0,-13 10 24 0 0,22-19-24 0 0,11-4-14 0 0,-21 2-60 0 0,20-3 74 0 0,-25 2 64 0 0,-16-8-74 0 0,-5 2-44 0 0,-40 6 118 0 0,42 7-144 0 0,43-10 91 0 0,2 0-13 0 0,-1-1 0 0 0,0 1 0 0 0,0 1 1 0 0,0-1-1 0 0,1 0 0 0 0,-1 1 0 0 0,0 0 1 0 0,0 0-1 0 0,1 0 0 0 0,-1 0 0 0 0,1 1 1 0 0,-1-1-1 0 0,1 1 0 0 0,0 0 0 0 0,-2 1 2 0 0,-37 13 0 0 0,23-6 54 0 0,-7 21-54 0 0,5-16 10 0 0,4-3-20 0 0,-5-1-44 0 0,13-1 54 0 0,-40-1 0 0 0,41-8 0 0 0,4-2 11 0 0,2 1 42 0 0,-21 4-69 0 0,-40 4 16 0 0,41-6 0 0 0,-19 9 0 0 0,23-2 0 0 0,-20 20 0 0 0,19-18 0 0 0,17-9 0 0 0,-8 40-64 0 0,1 17 64 0 0,6-11 0 0 0,3-21 0 0 0,4 3 0 0 0,-4-10 0 0 0,-9-10 0 0 0,-1-2 0 0 0,-56 22 200 0 0,34-20-200 0 0,11-6 0 0 0,-18-1 11 0 0,38-3 42 0 0,-17-8 11 0 0,13 5-64 0 0,-2-23 54 0 0,8 10-44 0 0,10-37-28 0 0,-7 34-36 0 0,-4 15 54 0 0,0 0 0 0 0,-26-10 0 0 0,-23 15 0 0 0,-6 10 72 0 0,20 1-72 0 0,9-11 0 0 0,-8 21 0 0 0,6 18-233 0 0,28-39 302 0 0,-29 17 50 0 0,29-18-87 0 0,-1 1-64 0 0,-4 0 9 0 0,1 0-25 0 0,-17 9 36 0 0,15-10 0 0 0,5 1-36 0 0,1 5 36 0 0,-3-1 12 0 0,-18 19 8 0 0,16-22-8 0 0,1 1 0 0 0,-1-2 0 0 0,-61 21 0 0 0,42-12 0 0 0,2 5 0 0 0,22-14 0 0 0,-2 0 0 0 0,1 0 0 0 0,0 0 0 0 0,-1 0 0 0 0,1 0 0 0 0,0 0 0 0 0,0 1 0 0 0,0-1 0 0 0,0 0 0 0 0,0 1 0 0 0,1-1 0 0 0,-1 1 0 0 0,0-1 0 0 0,0 1 0 0 0,1-1 0 0 0,-1 1 0 0 0,1-1 0 0 0,0 1 0 0 0,-1 0 0 0 0,1-1 0 0 0,0 1 0 0 0,0 0 0 0 0,0-1 0 0 0,0 1 0 0 0,1 1 0 0 0,-1 3 0 0 0,2 0 0 0 0,-1-1 0 0 0,1 1 0 0 0,0-1 0 0 0,0 1 0 0 0,1-2 0 0 0,-1 0 0 0 0,0 0 0 0 0,17 21 0 0 0,8-12 64 0 0,-23-10-64 0 0,23 14 128 0 0,3 8-53 0 0,0-13-22 0 0,-2 3-53 0 0,-15-2 0 0 0,26 31 152 0 0,-35-40-152 0 0,-1 2 0 0 0,1-1 0 0 0,1-1 0 0 0,12 13 0 0 0,-10-13 0 0 0,-2-2 0 0 0,-2 2 11 0 0,-1-3 32 0 0,2 3-33 0 0,1 1-10 0 0,0 0 0 0 0,-1 1 0 0 0,1-1 0 0 0,2 1 0 0 0,-2 0 0 0 0,-1-1 0 0 0,1 1 0 0 0,-2 0 0 0 0,4 16 11 0 0,-6-20 32 0 0,3 2-33 0 0,0 0-10 0 0,1 1 0 0 0,11 11 11 0 0,-14-16 32 0 0,4 2-33 0 0,-2 0-10 0 0,30 9 0 0 0,-29-11 0 0 0,19-7 0 0 0,3-9 76 0 0,-26 15-17 0 0,2-1 6 0 0,0-1-65 0 0,10-10 0 0 0,-3-4 0 0 0,1 11 0 0 0,-6 5-14 0 0,-1 1-45 0 0,0 1 44 0 0,0 0 15 0 0,19 8 0 0 0,17 20 68 0 0,-39-28 18 0 0,-1-1 8 0 0,30 6-278 0 0,-24-7 184 0 0,0 0 19 0 0,-5 1 70 0 0,0 0 2 0 0,23-7-38 0 0,-23 7-118 0 0,0 0-16 0 0,22-8 7 0 0,-16 6 74 0 0,0 2 0 0 0,-1 2 0 0 0,0 0 0 0 0,0 2 0 0 0,-1-2 0 0 0,0 2 0 0 0,17 15 0 0 0,-18-16 0 0 0,1-1 0 0 0,0 0 0 0 0,11 9 0 0 0,-9-3 0 0 0,27 13 72 0 0,-6-4-58 0 0,26-17 116 0 0,-23 0-55 0 0,-30 0-22 0 0,-1 0 11 0 0,1 1-10 0 0,3 2-44 0 0,-4-1-10 0 0,10 10-14 0 0,-8-11-45 0 0,1 1 44 0 0,-7 36 79 0 0,13-25-10 0 0,-12-11-44 0 0,4 2-10 0 0,10 17 0 0 0,-12-16 0 0 0,5 15 0 0 0,-3-15 0 0 0,21 21-117 0 0,-9-15 149 0 0,-3 0-75 0 0,-3-7 43 0 0,16 9 0 0 0,-19-8-42 0 0,-3-4-177 0 0,22 16-4512 0 0,-22-17 3835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4:39.9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61 1087 4544 0 0,'0'0'208'0'0,"-1"1"-9"0"0,-23 13 2355 0 0,23-14-2034 0 0,1 0 7 0 0,0 0-13 0 0,0 0-54 0 0,-15 13 4171 0 0,66 6-3243 0 0,-31-17-636 0 0,-19-2-608 0 0,20 4 425 0 0,20 9-516 0 0,-23-3-38 0 0,-17-9 54 0 0,-1-1 5 0 0,0 0 35 0 0,0 0 83 0 0,15 0 907 0 0,13-7-1089 0 0,10-18-10 0 0,4-17 75 0 0,-11 24-22 0 0,-3 13-125 0 0,-23 7 72 0 0,35 6 0 0 0,44 8 64 0 0,-80-16-5 0 0,0 0-1 0 0,0 1 1 0 0,0-1 0 0 0,0 1-1 0 0,-1 0 1 0 0,1 0-1 0 0,0 0 1 0 0,0 0-1 0 0,0 0 1 0 0,-1 1-1 0 0,1 0 1 0 0,-1 0-1 0 0,1 0 1 0 0,-1 0-1 0 0,0 0 1 0 0,1 1-1 0 0,-1-1 1 0 0,-1 1-1 0 0,2 1-58 0 0,28 10 432 0 0,-15 5-432 0 0,-3-5 0 0 0,0-11-58 0 0,-5-12 244 0 0,32-20-266 0 0,-39 27 83 0 0,0 1-1 0 0,0-1 0 0 0,0-1 1 0 0,-1 1-1 0 0,1 0 0 0 0,-1 0 1 0 0,0-1-1 0 0,1 1 0 0 0,-1-1 1 0 0,0 1-1 0 0,0-1 0 0 0,-1 1 1 0 0,1-1-1 0 0,0 1 0 0 0,-1-1 0 0 0,0 0 1 0 0,1 1-1 0 0,-1-1 0 0 0,0 0 1 0 0,0 0-1 0 0,-1 1 0 0 0,1-1 1 0 0,-1 0-3 0 0,-1-35 74 0 0,4 8-74 0 0,-2-6 0 0 0,0 33 0 0 0,-26-40 0 0 0,19 30 0 0 0,-12-2 0 0 0,-2 10-12 0 0,20 4-36 0 0,1-1 36 0 0,12-31 12 0 0,3-41 0 0 0,-6 32 0 0 0,-16 16 0 0 0,2 3 0 0 0,29-6 0 0 0,6-9 0 0 0,-27 35 0 0 0,25-11 0 0 0,-11 15 0 0 0,7-11 0 0 0,9-34 54 0 0,33-78-44 0 0,-51 61-10 0 0,-20 38 0 0 0,-12-35 64 0 0,17 40-64 0 0,-1 14 0 0 0,1 1 0 0 0,0-1 0 0 0,0 1 0 0 0,0-1 0 0 0,0 1 0 0 0,0 0 0 0 0,1-1 0 0 0,0 1 0 0 0,0 0 0 0 0,0-1 0 0 0,0 1 0 0 0,0 0 0 0 0,0 0 0 0 0,1 0 0 0 0,0 0 0 0 0,-1 0 0 0 0,1 0 0 0 0,0 0 0 0 0,0 1 0 0 0,1-1 0 0 0,1-1 0 0 0,15-14 0 0 0,-16 14 0 0 0,16-72 0 0 0,-10 57 152 0 0,-4-2-248 0 0,-19-13 84 0 0,6 21-48 0 0,-15 3 60 0 0,-27 3 0 0 0,14 14 0 0 0,-9 12 0 0 0,-9 25 0 0 0,-6-25 0 0 0,36-9 168 0 0,-23 11-264 0 0,23-9 96 0 0,20-9 0 0 0,-13 18 0 0 0,-50 14 0 0 0,12-6 0 0 0,19-11 0 0 0,8-11 0 0 0,15-5 0 0 0,-4 6 0 0 0,15-8 0 0 0,-29-2 0 0 0,-14 4-24 0 0,17-11 38 0 0,23 6-28 0 0,3-14 14 0 0,-5 2 0 0 0,15-4 0 0 0,-5 15 0 0 0,0 0 0 0 0,-6 0 11 0 0,-1-10 42 0 0,4 9-53 0 0,-3 3-10 0 0,3 1-33 0 0,0-3 32 0 0,2 0 11 0 0,-3 0 0 0 0,5-1 0 0 0,-4-1 0 0 0,2 2 0 0 0,1 1 0 0 0,10-6 11 0 0,-3-4 106 0 0,-4 4-117 0 0,-12-12-10 0 0,4 17 10 0 0,1-14 10 0 0,0 15-13 0 0,0 1-1 0 0,0-1 0 0 0,0 1 0 0 0,0 0 0 0 0,-1 0 1 0 0,1-1-1 0 0,-1 1 0 0 0,0 0 0 0 0,1 0 0 0 0,-1 1 1 0 0,0-1-1 0 0,0 0 0 0 0,0 1 0 0 0,0-1 0 0 0,0 1 1 0 0,-1-1-1 0 0,1 1 0 0 0,0 0 0 0 0,-1 0 0 0 0,1 0 1 0 0,-1 0-1 0 0,1 1 0 0 0,-1-1 0 0 0,1 1 1 0 0,-1-1-1 0 0,0 1 4 0 0,-3-2-54 0 0,3 1 54 0 0,4 1 0 0 0,-33 4 0 0 0,12-1 0 0 0,1 1 0 0 0,-33 21-12 0 0,28-10-48 0 0,7-6 60 0 0,4 1 0 0 0,11-9 0 0 0,4 4 0 0 0,16 13 0 0 0,-3 5 0 0 0,3 10 0 0 0,-16-30 0 0 0,15 20 0 0 0,-6-6 0 0 0,33 11 0 0 0,-11-16 0 0 0,-26-6 0 0 0,-4-2 0 0 0,-7-2 0 0 0,7 2 0 0 0,18 14 0 0 0,-14-14 0 0 0,-14 14 0 0 0,7-15 0 0 0,6 3 0 0 0,-1-2 0 0 0,-6 5 0 0 0,0 3 0 0 0,0-9 0 0 0,-1 1 0 0 0,4 2 0 0 0,7 2 0 0 0,2-1 0 0 0,-9-3 0 0 0,1 0 0 0 0,-7 24 0 0 0,0-24 0 0 0,9 4 0 0 0,13 9 0 0 0,-15-13 0 0 0,-3-3 0 0 0,1-1 0 0 0,-1 0 0 0 0,1 1 0 0 0,-1-1 0 0 0,0 1 0 0 0,1 0 0 0 0,-1-1 0 0 0,0 1 0 0 0,1-1 0 0 0,-1 1 0 0 0,0 0 0 0 0,0-1 0 0 0,1 1 0 0 0,-1-1 0 0 0,0 1 0 0 0,0 0 0 0 0,0-1 0 0 0,0 1 0 0 0,0 0 0 0 0,0-1 0 0 0,0 1 0 0 0,0 0 0 0 0,0-1 0 0 0,0 1 0 0 0,-1 0 0 0 0,1-1 0 0 0,0 1 0 0 0,0-1 0 0 0,0 1 0 0 0,-1 0 0 0 0,1-1 0 0 0,0 1 0 0 0,-1-1 0 0 0,1 1 0 0 0,-1-1 0 0 0,1 1 0 0 0,-1-1 0 0 0,-2 6 0 0 0,3 0 0 0 0,6 13 0 0 0,-14 8 0 0 0,6-13 0 0 0,2-9 0 0 0,1 2 0 0 0,-6 11 0 0 0,6-13 0 0 0,-1 19 0 0 0,1-18 0 0 0,-4 32 72 0 0,-2-23-72 0 0,-11 11 118 0 0,5 0-33 0 0,0-17-21 0 0,-5 11-11 0 0,11-12-65 0 0,5-6-36 0 0,0 10 36 0 0,8 2 12 0 0,-12-9 0 0 0,-3 8 0 0 0,2-10 0 0 0,4 2 11 0 0,-4-2 42 0 0,4-1 1 0 0,2 8-97 0 0,2-6 32 0 0,-2 5 65 0 0,-8 1-53 0 0,-16 5 24 0 0,23-9-25 0 0,2 8 0 0 0,1 1 0 0 0,-19 15 0 0 0,-4 4 0 0 0,0 4 0 0 0,6-13 0 0 0,-2-10 0 0 0,8-3 0 0 0,7-9 0 0 0,-14 24 0 0 0,1 9 0 0 0,12-26 11 0 0,3-5 32 0 0,-1 0-21 0 0,0-4 37 0 0,0-1 8 0 0,0 8 81 0 0,0-8-80 0 0,6 0-1323 0 0,-6 0-132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9:05.58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1000 1302 5672 0 0,'0'0'257'0'0,"0"0"-2"0"0,12-5 3129 0 0,-10-9-400 0 0,-8 18 77 0 0,4 0-3106 0 0,13 4 726 0 0,30 9-666 0 0,-7-6-15 0 0,25-9 138 0 0,-31-23 97 0 0,-25 17-214 0 0,-2 4 32 0 0,7-12 235 0 0,-8 0-122 0 0,-8-3 853 0 0,-6 3-945 0 0,-6-13 491 0 0,10 21-375 0 0,-12-6 198 0 0,21 9-286 0 0,-1-30 720 0 0,3 26-758 0 0,-2 1 2 0 0,-1-23 222 0 0,9-3 119 0 0,-3 13-128 0 0,-3 15-250 0 0,0 0 0 0 0,-1 0 0 0 0,0-1 0 0 0,1 1 0 0 0,-1 0 0 0 0,0 0 0 0 0,0 0 0 0 0,0 0 0 0 0,0-1 0 0 0,-1 1 0 0 0,1 0 0 0 0,0 0-1 0 0,-1 0 1 0 0,0 0 0 0 0,1 0 0 0 0,-1 0 0 0 0,0 0 0 0 0,0 0 0 0 0,0 0 0 0 0,0 0 0 0 0,-1 1 0 0 0,1-1 0 0 0,-2-1-29 0 0,3-51 532 0 0,2 6-456 0 0,-7-7 42 0 0,5 34 92 0 0,3-13 138 0 0,-10 4 63 0 0,11-13-303 0 0,-3 21-1 0 0,-6-23 31 0 0,16 15-138 0 0,-6 8 64 0 0,3-34-53 0 0,8 20 42 0 0,8-4 203 0 0,16 8-64 0 0,8 4-192 0 0,-35 19 0 0 0,11-2 0 0 0,45-15 64 0 0,-52 20-64 0 0,6-9 0 0 0,40-31 0 0 0,-43 33 0 0 0,-1-4 0 0 0,19-27 64 0 0,-17 25 0 0 0,3 2-128 0 0,8-17 136 0 0,-1 15-72 0 0,-20 11 0 0 0,3-11 0 0 0,-6 6 0 0 0,15-13 0 0 0,-18 22 0 0 0,9-18 0 0 0,-11 1 0 0 0,-1 10 0 0 0,-2 8 0 0 0,2 0 0 0 0,-2-2 0 0 0,0 4 2 0 0,-1 0-1 0 0,1 0 0 0 0,-1 0 1 0 0,0 0-1 0 0,1 0 0 0 0,-1 0 0 0 0,0 0 1 0 0,1 0-1 0 0,-1 1 0 0 0,0-1 1 0 0,0 0-1 0 0,0 0 0 0 0,0 1 1 0 0,0-1-1 0 0,0 0 0 0 0,0 1 1 0 0,0-1-1 0 0,0 1 0 0 0,0-1 1 0 0,0 1-1 0 0,0 0 0 0 0,-1-1 1 0 0,1 1-1 0 0,0 0 0 0 0,0 0 1 0 0,0 0-1 0 0,0 0 0 0 0,-1 0 1 0 0,1 0-1 0 0,0 0-1 0 0,-23-6 6 0 0,-2-8-60 0 0,-20 9 114 0 0,45 6-94 0 0,-34 11 72 0 0,12 3-38 0 0,-13 10 24 0 0,22-19-24 0 0,11-4-14 0 0,-21 2-60 0 0,20-3 74 0 0,-25 2 64 0 0,-16-8-74 0 0,-5 2-44 0 0,-40 6 118 0 0,42 7-144 0 0,43-10 91 0 0,2 0-13 0 0,-1-1 0 0 0,0 1 0 0 0,0 1 1 0 0,0-1-1 0 0,1 0 0 0 0,-1 1 0 0 0,0 0 1 0 0,0 0-1 0 0,1 0 0 0 0,-1 0 0 0 0,1 1 1 0 0,-1-1-1 0 0,1 1 0 0 0,0 0 0 0 0,-2 1 2 0 0,-37 13 0 0 0,23-6 54 0 0,-7 21-54 0 0,5-16 10 0 0,4-3-20 0 0,-5-1-44 0 0,13-1 54 0 0,-40-1 0 0 0,41-8 0 0 0,4-2 11 0 0,2 1 42 0 0,-21 4-69 0 0,-40 4 16 0 0,41-6 0 0 0,-19 9 0 0 0,23-2 0 0 0,-20 20 0 0 0,19-18 0 0 0,17-9 0 0 0,-8 40-64 0 0,1 17 64 0 0,6-11 0 0 0,3-21 0 0 0,4 3 0 0 0,-4-10 0 0 0,-9-10 0 0 0,-1-2 0 0 0,-56 22 200 0 0,34-20-200 0 0,11-6 0 0 0,-18-1 11 0 0,38-3 42 0 0,-17-8 11 0 0,13 5-64 0 0,-2-23 54 0 0,8 10-44 0 0,10-37-28 0 0,-7 34-36 0 0,-4 15 54 0 0,0 0 0 0 0,-26-10 0 0 0,-23 15 0 0 0,-6 10 72 0 0,20 1-72 0 0,9-11 0 0 0,-8 21 0 0 0,6 18-233 0 0,28-39 302 0 0,-29 17 50 0 0,29-18-87 0 0,-1 1-64 0 0,-4 0 9 0 0,1 0-25 0 0,-17 9 36 0 0,15-10 0 0 0,5 1-36 0 0,1 5 36 0 0,-3-1 12 0 0,-18 19 8 0 0,16-22-8 0 0,1 1 0 0 0,-1-2 0 0 0,-61 21 0 0 0,42-12 0 0 0,2 5 0 0 0,22-14 0 0 0,-2 0 0 0 0,1 0 0 0 0,0 0 0 0 0,-1 0 0 0 0,1 0 0 0 0,0 0 0 0 0,0 1 0 0 0,0-1 0 0 0,0 0 0 0 0,0 1 0 0 0,1-1 0 0 0,-1 1 0 0 0,0-1 0 0 0,0 1 0 0 0,1-1 0 0 0,-1 1 0 0 0,1-1 0 0 0,0 1 0 0 0,-1 0 0 0 0,1-1 0 0 0,0 1 0 0 0,0 0 0 0 0,0-1 0 0 0,0 1 0 0 0,1 1 0 0 0,-1 3 0 0 0,2 0 0 0 0,-1-1 0 0 0,1 1 0 0 0,0-1 0 0 0,0 1 0 0 0,1-2 0 0 0,-1 0 0 0 0,0 0 0 0 0,17 21 0 0 0,8-12 64 0 0,-23-10-64 0 0,23 14 128 0 0,3 8-53 0 0,0-13-22 0 0,-2 3-53 0 0,-15-2 0 0 0,26 31 152 0 0,-35-40-152 0 0,-1 2 0 0 0,1-1 0 0 0,1-1 0 0 0,12 13 0 0 0,-10-13 0 0 0,-2-2 0 0 0,-2 2 11 0 0,-1-3 32 0 0,2 3-33 0 0,1 1-10 0 0,0 0 0 0 0,-1 1 0 0 0,1-1 0 0 0,2 1 0 0 0,-2 0 0 0 0,-1-1 0 0 0,1 1 0 0 0,-2 0 0 0 0,4 16 11 0 0,-6-20 32 0 0,3 2-33 0 0,0 0-10 0 0,1 1 0 0 0,11 11 11 0 0,-14-16 32 0 0,4 2-33 0 0,-2 0-10 0 0,30 9 0 0 0,-29-11 0 0 0,19-7 0 0 0,3-9 76 0 0,-26 15-17 0 0,2-1 6 0 0,0-1-65 0 0,10-10 0 0 0,-3-4 0 0 0,1 11 0 0 0,-6 5-14 0 0,-1 1-45 0 0,0 1 44 0 0,0 0 15 0 0,19 8 0 0 0,17 20 68 0 0,-39-28 18 0 0,-1-1 8 0 0,30 6-278 0 0,-24-7 184 0 0,0 0 19 0 0,-5 1 70 0 0,0 0 2 0 0,23-7-38 0 0,-23 7-118 0 0,0 0-16 0 0,22-8 7 0 0,-16 6 74 0 0,0 2 0 0 0,-1 2 0 0 0,0 0 0 0 0,0 2 0 0 0,-1-2 0 0 0,0 2 0 0 0,17 15 0 0 0,-18-16 0 0 0,1-1 0 0 0,0 0 0 0 0,11 9 0 0 0,-9-3 0 0 0,27 13 72 0 0,-6-4-58 0 0,26-17 116 0 0,-23 0-55 0 0,-30 0-22 0 0,-1 0 11 0 0,1 1-10 0 0,3 2-44 0 0,-4-1-10 0 0,10 10-14 0 0,-8-11-45 0 0,1 1 44 0 0,-7 36 79 0 0,13-25-10 0 0,-12-11-44 0 0,4 2-10 0 0,10 17 0 0 0,-12-16 0 0 0,5 15 0 0 0,-3-15 0 0 0,21 21-117 0 0,-9-15 149 0 0,-3 0-75 0 0,-3-7 43 0 0,16 9 0 0 0,-19-8-42 0 0,-3-4-177 0 0,22 16-4512 0 0,-22-17 3835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47.86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424 2525 5064 0 0,'0'0'389'0'0,"0"0"-112"0"0,0 0 459 0 0,0 0 234 0 0,0 0 43 0 0,0 0-85 0 0,0 0-395 0 0,0 0-169 0 0,0 0-38 0 0,6-1 203 0 0,-6 0 3554 0 0,41-20-881 0 0,-20 17-2737 0 0,-20 4-337 0 0,9-1 71 0 0,-3 0-16 0 0,120 4 1527 0 0,-91-2-1426 0 0,-12 2-230 0 0,-1 7 555 0 0,34 5-56 0 0,-54-14-536 0 0,0-1 0 0 0,0 1-1 0 0,-1 0 1 0 0,1 0-1 0 0,0 0 1 0 0,-1 1 0 0 0,0-1-1 0 0,1 0 1 0 0,-1 1 0 0 0,1 0-1 0 0,-1-1 1 0 0,0 1 0 0 0,0 0-1 0 0,0 0 1 0 0,0 0-1 0 0,-1 1 1 0 0,1-1 0 0 0,0 0-1 0 0,-1 1 1 0 0,0-1 0 0 0,1 1-17 0 0,17 28 85 0 0,2 2 534 0 0,-9 1-478 0 0,-1-12 56 0 0,27 55 843 0 0,-19-33-549 0 0,-18-40-467 0 0,2 1 19 0 0,1-1-33 0 0,12 16 470 0 0,-15-19-600 0 0,-1 0-9 0 0,2 2 17 0 0,4 10 120 0 0,-5-12-2 0 0,-1 0 0 0 0,1 0-1 0 0,-1 0 1 0 0,1-1 0 0 0,-1 1-1 0 0,1 0 1 0 0,0 0 0 0 0,-1 0 0 0 0,1-1-1 0 0,0 1 1 0 0,0 0 0 0 0,-1-1-1 0 0,1 1 1 0 0,0-1 0 0 0,0 1 0 0 0,0-1-1 0 0,0 1 1 0 0,0-1 0 0 0,0 1-1 0 0,0-1 1 0 0,0 0 0 0 0,0 0 0 0 0,0 1-1 0 0,0-1 1 0 0,0 0 0 0 0,0 0-1 0 0,0 0 1 0 0,0 0 0 0 0,0 0-1 0 0,0-1 1 0 0,1 1-6 0 0,46-20 78 0 0,-47 20-14 0 0,21-24-78 0 0,-4-4 14 0 0,-3-3 0 0 0,-8-2 0 0 0,3-21 0 0 0,1 7 336 0 0,5 8-608 0 0,18-37 272 0 0,19 15 64 0 0,-50 59-74 0 0,-2 1-33 0 0,8-8 22 0 0,-8 8-11 0 0,14-3 102 0 0,50 8-58 0 0,-48 1-168 0 0,4 3 144 0 0,17 13 12 0 0,29-7 0 0 0,-27-15 64 0 0,48-1 198 0 0,-50-2-236 0 0,-6 1 38 0 0,-8-3 72 0 0,-18 4-136 0 0,0 0 0 0 0,1-1 0 0 0,-1 0 0 0 0,-2-2 0 0 0,37-49 128 0 0,-13 21 2 0 0,-26 33-117 0 0,-1-1 0 0 0,0 0 1 0 0,0 1-1 0 0,0-1 1 0 0,0 0-1 0 0,0 0 1 0 0,-1 0-1 0 0,1 0 1 0 0,0 0-1 0 0,0 0 1 0 0,0 0-1 0 0,-1 0 0 0 0,1 0 1 0 0,-1 0-1 0 0,1 0 1 0 0,-1 0-1 0 0,1-1 1 0 0,-1 1-1 0 0,1 0 1 0 0,-1 0-1 0 0,0-1 1 0 0,0 1-1 0 0,0 0 0 0 0,0 0 1 0 0,0-1-1 0 0,0 1 1 0 0,0 0-1 0 0,0 0 1 0 0,-1-1-14 0 0,0-10 136 0 0,-1-25 120 0 0,-1-16-192 0 0,2 13-64 0 0,3 14 0 0 0,2-16 0 0 0,-7 0 0 0 0,8 17 0 0 0,5-28 0 0 0,-15 0 0 0 0,3 35 0 0 0,3 16 0 0 0,1 1 0 0 0,-1 0 0 0 0,0-1 0 0 0,0 1 0 0 0,0-1 0 0 0,0 1 0 0 0,0-1 0 0 0,0 0 0 0 0,0 1 0 0 0,0-1 0 0 0,-1 0 0 0 0,1 0 0 0 0,-1 1 0 0 0,1-1 0 0 0,-1 0 0 0 0,0 0 0 0 0,0 0 0 0 0,0 0 0 0 0,0 0 0 0 0,0 0 0 0 0,0 1 0 0 0,0-1 0 0 0,0 0 0 0 0,-1 0 0 0 0,1 0 0 0 0,-1 0 0 0 0,1 2 0 0 0,0-5 0 0 0,-2 0 0 0 0,1 0 0 0 0,-3 1 0 0 0,2 0 0 0 0,2-1 0 0 0,2 0 0 0 0,11-17 0 0 0,2 5 0 0 0,47-17 0 0 0,-3-16 0 0 0,-38 27 0 0 0,27-44 0 0 0,-29 17 0 0 0,-5 12 0 0 0,-2 2 481 0 0,-12 35-543 0 0,0 1-54 0 0,10-20-139 0 0,29-27 244 0 0,-37 46-31 0 0,1 0 41 0 0,-1 0 1 0 0,1 0-1 0 0,0 0 0 0 0,0 1 1 0 0,0-1-1 0 0,0 1 1 0 0,-1 0-1 0 0,1 0 1 0 0,0 0-1 0 0,0 0 0 0 0,0 0 1 0 0,0 1-1 0 0,0-1 1 0 0,0 1-1 0 0,-1 0 0 0 0,1 0 1 0 0,2 1 0 0 0,11 2-1 0 0,2 6-59 0 0,13 18 48 0 0,-5-10 12 0 0,-22-16 0 0 0,1-3 0 0 0,-3 0 3 0 0,-1 1 0 0 0,1-1 0 0 0,-1 0 0 0 0,1 0 0 0 0,-1 1 0 0 0,1-1 0 0 0,-1 0 0 0 0,0-1 0 0 0,1 1 0 0 0,-1 0-1 0 0,0 0 1 0 0,0 0 0 0 0,0-1 0 0 0,0 1 0 0 0,0-1 0 0 0,0 1 0 0 0,0-1 0 0 0,0 1 0 0 0,-1-1 0 0 0,1 1 0 0 0,0-1 0 0 0,-1 0 0 0 0,1 0-3 0 0,5-13-4 0 0,-3 9 9 0 0,-1 1 1 0 0,1-1-1 0 0,-1 0 0 0 0,0 0 1 0 0,-1 0-1 0 0,1 0 0 0 0,-1 0 1 0 0,-1 0-1 0 0,1 0 0 0 0,-1 0 1 0 0,0 0-1 0 0,0-2-5 0 0,0 7 0 0 0,0-45 0 0 0,5-25 0 0 0,-2 6 0 0 0,-3 64 0 0 0,-1-4 0 0 0,1 0 0 0 0,0 0 0 0 0,1 1 0 0 0,-1-1 0 0 0,1 0 0 0 0,0 1 0 0 0,1-1 0 0 0,-1 1 0 0 0,1-1 0 0 0,-1 1 0 0 0,1-1 0 0 0,1 1 0 0 0,-1 0 0 0 0,0 0 0 0 0,1 0 0 0 0,0 0 0 0 0,14-24 80 0 0,-13 24-80 0 0,55-49-72 0 0,-56 49 72 0 0,1 0 0 0 0,-1 1 0 0 0,-2 1 0 0 0,1-1 0 0 0,-1 1 0 0 0,1 0 0 0 0,0-1 0 0 0,-1 1 0 0 0,1 0 0 0 0,0 0 0 0 0,1 0 0 0 0,-1 0 0 0 0,0 0 0 0 0,0 1 0 0 0,1-1 0 0 0,-1 1 0 0 0,1-1 0 0 0,0 1 0 0 0,-1 0 0 0 0,3-1 0 0 0,27-14 0 0 0,24-14 0 0 0,-15 13 0 0 0,-9-2 0 0 0,-6 3 0 0 0,29-16 0 0 0,-4 4 0 0 0,-46 25 0 0 0,1 0 0 0 0,18-13 0 0 0,-21 13 0 0 0,3-1 0 0 0,17-10 136 0 0,-22 13-231 0 0,-1 1 142 0 0,8-5 300 0 0,20-19-326 0 0,-22 18-34 0 0,-6 5-61 0 0,10-9 185 0 0,-7-11-111 0 0,-3 16 0 0 0,-1 1 0 0 0,1 3 0 0 0,0 0 0 0 0,-1-1 0 0 0,1 1 0 0 0,-1-1 0 0 0,0 1 0 0 0,1-1 0 0 0,-1 1 0 0 0,0 0 0 0 0,0 0 0 0 0,1-1 0 0 0,-1 1 0 0 0,0 0 0 0 0,-1 0 0 0 0,1 0 0 0 0,0 0 0 0 0,0 0 0 0 0,0 0 0 0 0,0 0 0 0 0,-1 0 0 0 0,1 1 0 0 0,0-1 0 0 0,-1 0 0 0 0,1 1 0 0 0,-1-1 0 0 0,1 1 0 0 0,-1 0 0 0 0,1-1 0 0 0,-1 1 0 0 0,0 0 0 0 0,-3-1 0 0 0,-33-8-88 0 0,-21-14-153 0 0,8 13 610 0 0,11-11-812 0 0,0-15 430 0 0,16 10 13 0 0,5-29 0 0 0,18 53 0 0 0,0 0 0 0 0,0-1 0 0 0,1 1 0 0 0,-1-1 0 0 0,1 0 0 0 0,0 1 0 0 0,0-1 0 0 0,0 1 0 0 0,0-1 0 0 0,0 1 0 0 0,1-1 0 0 0,-1 1 0 0 0,1-1 0 0 0,-1 1 0 0 0,1-1 0 0 0,0 1 0 0 0,0-1 0 0 0,0 1 0 0 0,0 0 0 0 0,2-2 0 0 0,7-18 0 0 0,-13-16 0 0 0,3 33 0 0 0,1 1 0 0 0,-1-2 0 0 0,0 2 0 0 0,0-37 0 0 0,-4 26 0 0 0,4 12 0 0 0,0-2 0 0 0,0 1 0 0 0,2-17 0 0 0,-2 20 0 0 0,1 0 0 0 0,-1 0 0 0 0,0 0 0 0 0,0 0 0 0 0,1 0 0 0 0,-1-1 0 0 0,0 1 0 0 0,0 0 0 0 0,0 0 0 0 0,0 0 0 0 0,0 0 0 0 0,-1 0 0 0 0,1-1 0 0 0,0 1 0 0 0,0 0 0 0 0,-1 0 0 0 0,1 0 0 0 0,-1 0 0 0 0,1 0 0 0 0,-1 0 0 0 0,1 0 0 0 0,-1 0 0 0 0,0 0 0 0 0,1 0 0 0 0,-1 0 0 0 0,0 0 0 0 0,0 1 0 0 0,-1-2 0 0 0,-8-20 0 0 0,-2-18 0 0 0,-13 26 0 0 0,0 3 0 0 0,-6 4 0 0 0,-28-15 0 0 0,54 15 0 0 0,1 5 0 0 0,1 0 0 0 0,-23-21 0 0 0,-13-3 0 0 0,-7-6 0 0 0,29 24 0 0 0,12 6 0 0 0,1-2 0 0 0,-29-15 0 0 0,11 11 0 0 0,-11-7 0 0 0,21 15-11 0 0,7 2-31 0 0,1 0 31 0 0,-1 0 11 0 0,-26 38 0 0 0,19 17-64 0 0,0-27 64 0 0,10 3 0 0 0,0-29 0 0 0,-13 17 0 0 0,-19-1 0 0 0,-13-10 296 0 0,-2 3-416 0 0,11-8 40 0 0,12 3 80 0 0,21-7 0 0 0,0 0 0 0 0,-2-1 0 0 0,2 1 0 0 0,-1 2 0 0 0,1-1 0 0 0,0 0 0 0 0,0-1 0 0 0,-1 1 0 0 0,1-1 0 0 0,-1 0 0 0 0,1-1 0 0 0,-1 1 0 0 0,0-1 0 0 0,1 0 0 0 0,-1-1 0 0 0,-4 0 0 0 0,-16 3 0 0 0,-5-12 0 0 0,-42 16 0 0 0,20 5 239 0 0,4 1-471 0 0,-39 5 217 0 0,62-9 15 0 0,21-5 0 0 0,0-1 0 0 0,-16 2 0 0 0,-8 2 0 0 0,3 1 464 0 0,-8 7-939 0 0,4-9 523 0 0,-49 5 124 0 0,26-5-286 0 0,53-5 228 0 0,0 0 13 0 0,-21-5-368 0 0,-58 5 154 0 0,1-4 530 0 0,21-8-791 0 0,57 11 469 0 0,0 1 8 0 0,-1 0-17 0 0,-1-35-441 0 0,2 34 222 0 0,0-2 86 0 0,10-48 390 0 0,-22 18-653 0 0,11 32 400 0 0,1 1 11 0 0,-4-11-455 0 0,4 7 341 0 0,-7-18 409 0 0,7 21-525 0 0,-10-6-237 0 0,-37-14 340 0 0,24 18 79 0 0,22 3-5 0 0,-46 16-267 0 0,27 0 193 0 0,-13 17 0 0 0,2-2 0 0 0,17-21-123 0 0,-5 10-162 0 0,-7 28 533 0 0,9-18-175 0 0,-13 12-58 0 0,-4-2-343 0 0,17-29 328 0 0,-10 4 0 0 0,8-3 215 0 0,-12 5-126 0 0,-5 4-89 0 0,-54 42 0 0 0,50-22 0 0 0,-6-6 0 0 0,18-19 0 0 0,-11 5 0 0 0,-20 4 0 0 0,40-11 0 0 0,-21 4 0 0 0,19 2 0 0 0,-8 6 0 0 0,18-10 0 0 0,-6 26 0 0 0,10-27 0 0 0,5-12 0 0 0,1-1 0 0 0,0 1 0 0 0,0-1 0 0 0,-1 1 0 0 0,2 0 0 0 0,-1-1 0 0 0,0 1 0 0 0,0 0 0 0 0,1 0 0 0 0,0 0 0 0 0,-1-1 0 0 0,1 1 0 0 0,0 0 0 0 0,0 0 0 0 0,1 0 0 0 0,-1 0 0 0 0,1 0 0 0 0,-1-1 0 0 0,1 1 0 0 0,0 0 0 0 0,0-1 0 0 0,0 1 0 0 0,0 0 0 0 0,2 1 0 0 0,-2-1 0 0 0,3 19 0 0 0,16 81 0 0 0,-11-56 0 0 0,-13-30 0 0 0,-1 11 0 0 0,7 7 0 0 0,-14 29 53 0 0,13-25-42 0 0,2 8-11 0 0,-7-15 0 0 0,5-27 0 0 0,0 0 0 0 0,6 13 0 0 0,-6-13 0 0 0,5 17 0 0 0,-5-18 0 0 0,5 8 11 0 0,-4-11 31 0 0,3 3-31 0 0,-4 0-11 0 0,4 19 0 0 0,9 7 0 0 0,-20 2 0 0 0,18-13 0 0 0,-9-1 64 0 0,-5-12-64 0 0,0-3 5 0 0,8 9 51 0 0,0-8-53 0 0,-2 1-3 0 0,1-1 0 0 0,29 19 75 0 0,-33-22-33 0 0,-2 4-31 0 0,4 0-11 0 0,-3-1 0 0 0,4 0 0 0 0,15 2 64 0 0,-12-6-53 0 0,-4 1 31 0 0,3 0-31 0 0,-1 2-11 0 0,19 13 0 0 0,6-7 0 0 0,4 0 0 0 0,-28-6 0 0 0,38 12 0 0 0,-38-13 0 0 0,-1 1 0 0 0,26 8 64 0 0,-26-9-64 0 0,15 12 0 0 0,-16-12 0 0 0,5 10 0 0 0,15 14 0 0 0,-13-15 0 0 0,-9-10 14 0 0,0 1-1 0 0,0-1 0 0 0,0 0 1 0 0,0 0-1 0 0,0 1 0 0 0,0-1 1 0 0,0-1-1 0 0,0 1 1 0 0,0 0-1 0 0,0-1 0 0 0,1 1 1 0 0,-1-1-1 0 0,0 1 1 0 0,0-1-1 0 0,1 0 0 0 0,-1 0 1 0 0,0 0-1 0 0,1 0 1 0 0,-1-1-1 0 0,0 1 0 0 0,0 0 1 0 0,1-1-1 0 0,0 0-13 0 0,1-1-65 0 0,28 4 174 0 0,1-2-109 0 0,3 0-201 0 0,-35 0 270 0 0,-1 0-1 0 0,8 0-4 0 0,-1 0-64 0 0,9 6-191 0 0,-15-5 250 0 0,17 7 73 0 0,-12-6-132 0 0,0 0 0 0 0,-2-2-15 0 0,-3 0-54 0 0,-1 0 1 0 0,14 18 220 0 0,-14-13-152 0 0,3 0 0 0 0,-1 1 0 0 0,-2-1 0 0 0,-7 27 0 0 0,4-27 0 0 0,-1-1 0 0 0,2-1 0 0 0,-25 20-144 0 0,2-15 144 0 0,-51-10 0 0 0,70 2 0 0 0,-18 0-11 0 0,23 0-18 0 0,1 0 82 0 0,0 0 14 0 0,11 13-219 0 0,-10-7 152 0 0,-1 19 0 0 0,4-10 11 0 0,7 4-11 0 0,0 0 90 0 0,-2 24-28 0 0,14-12-9 0 0,-12-14-53 0 0,-7-13 0 0 0,7 24 35 0 0,-10 3-14 0 0,11 3-21 0 0,-1-1 0 0 0,-11-26 0 0 0,-1-1 0 0 0,0-3 11 0 0,1-1 31 0 0,-2 2-31 0 0,1 1-11 0 0,-43 45 128 0 0,24-32-128 0 0,-24 12 0 0 0,35-13 0 0 0,-4-3 0 0 0,2 10 0 0 0,3-5 0 0 0,13 8 11 0 0,-3-8 42 0 0,-14 11 72 0 0,9-13 171 0 0,7-13-272 0 0,1 0-13 0 0,0-2-214 0 0,-3-2-853 0 0,0-11-1895 0 0,-2-1 1417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47.86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424 2525 5064 0 0,'0'0'389'0'0,"0"0"-112"0"0,0 0 459 0 0,0 0 234 0 0,0 0 43 0 0,0 0-85 0 0,0 0-395 0 0,0 0-169 0 0,0 0-38 0 0,6-1 203 0 0,-6 0 3554 0 0,41-20-881 0 0,-20 17-2737 0 0,-20 4-337 0 0,9-1 71 0 0,-3 0-16 0 0,120 4 1527 0 0,-91-2-1426 0 0,-12 2-230 0 0,-1 7 555 0 0,34 5-56 0 0,-54-14-536 0 0,0-1 0 0 0,0 1-1 0 0,-1 0 1 0 0,1 0-1 0 0,0 0 1 0 0,-1 1 0 0 0,0-1-1 0 0,1 0 1 0 0,-1 1 0 0 0,1 0-1 0 0,-1-1 1 0 0,0 1 0 0 0,0 0-1 0 0,0 0 1 0 0,0 0-1 0 0,-1 1 1 0 0,1-1 0 0 0,0 0-1 0 0,-1 1 1 0 0,0-1 0 0 0,1 1-17 0 0,17 28 85 0 0,2 2 534 0 0,-9 1-478 0 0,-1-12 56 0 0,27 55 843 0 0,-19-33-549 0 0,-18-40-467 0 0,2 1 19 0 0,1-1-33 0 0,12 16 470 0 0,-15-19-600 0 0,-1 0-9 0 0,2 2 17 0 0,4 10 120 0 0,-5-12-2 0 0,-1 0 0 0 0,1 0-1 0 0,-1 0 1 0 0,1-1 0 0 0,-1 1-1 0 0,1 0 1 0 0,0 0 0 0 0,-1 0 0 0 0,1-1-1 0 0,0 1 1 0 0,0 0 0 0 0,-1-1-1 0 0,1 1 1 0 0,0-1 0 0 0,0 1 0 0 0,0-1-1 0 0,0 1 1 0 0,0-1 0 0 0,0 1-1 0 0,0-1 1 0 0,0 0 0 0 0,0 0 0 0 0,0 1-1 0 0,0-1 1 0 0,0 0 0 0 0,0 0-1 0 0,0 0 1 0 0,0 0 0 0 0,0 0-1 0 0,0-1 1 0 0,1 1-6 0 0,46-20 78 0 0,-47 20-14 0 0,21-24-78 0 0,-4-4 14 0 0,-3-3 0 0 0,-8-2 0 0 0,3-21 0 0 0,1 7 336 0 0,5 8-608 0 0,18-37 272 0 0,19 15 64 0 0,-50 59-74 0 0,-2 1-33 0 0,8-8 22 0 0,-8 8-11 0 0,14-3 102 0 0,50 8-58 0 0,-48 1-168 0 0,4 3 144 0 0,17 13 12 0 0,29-7 0 0 0,-27-15 64 0 0,48-1 198 0 0,-50-2-236 0 0,-6 1 38 0 0,-8-3 72 0 0,-18 4-136 0 0,0 0 0 0 0,1-1 0 0 0,-1 0 0 0 0,-2-2 0 0 0,37-49 128 0 0,-13 21 2 0 0,-26 33-117 0 0,-1-1 0 0 0,0 0 1 0 0,0 1-1 0 0,0-1 1 0 0,0 0-1 0 0,0 0 1 0 0,-1 0-1 0 0,1 0 1 0 0,0 0-1 0 0,0 0 1 0 0,0 0-1 0 0,-1 0 0 0 0,1 0 1 0 0,-1 0-1 0 0,1 0 1 0 0,-1 0-1 0 0,1-1 1 0 0,-1 1-1 0 0,1 0 1 0 0,-1 0-1 0 0,0-1 1 0 0,0 1-1 0 0,0 0 0 0 0,0 0 1 0 0,0-1-1 0 0,0 1 1 0 0,0 0-1 0 0,0 0 1 0 0,-1-1-14 0 0,0-10 136 0 0,-1-25 120 0 0,-1-16-192 0 0,2 13-64 0 0,3 14 0 0 0,2-16 0 0 0,-7 0 0 0 0,8 17 0 0 0,5-28 0 0 0,-15 0 0 0 0,3 35 0 0 0,3 16 0 0 0,1 1 0 0 0,-1 0 0 0 0,0-1 0 0 0,0 1 0 0 0,0-1 0 0 0,0 1 0 0 0,0-1 0 0 0,0 0 0 0 0,0 1 0 0 0,0-1 0 0 0,-1 0 0 0 0,1 0 0 0 0,-1 1 0 0 0,1-1 0 0 0,-1 0 0 0 0,0 0 0 0 0,0 0 0 0 0,0 0 0 0 0,0 0 0 0 0,0 0 0 0 0,0 1 0 0 0,0-1 0 0 0,0 0 0 0 0,-1 0 0 0 0,1 0 0 0 0,-1 0 0 0 0,1 2 0 0 0,0-5 0 0 0,-2 0 0 0 0,1 0 0 0 0,-3 1 0 0 0,2 0 0 0 0,2-1 0 0 0,2 0 0 0 0,11-17 0 0 0,2 5 0 0 0,47-17 0 0 0,-3-16 0 0 0,-38 27 0 0 0,27-44 0 0 0,-29 17 0 0 0,-5 12 0 0 0,-2 2 481 0 0,-12 35-543 0 0,0 1-54 0 0,10-20-139 0 0,29-27 244 0 0,-37 46-31 0 0,1 0 41 0 0,-1 0 1 0 0,1 0-1 0 0,0 0 0 0 0,0 1 1 0 0,0-1-1 0 0,0 1 1 0 0,-1 0-1 0 0,1 0 1 0 0,0 0-1 0 0,0 0 0 0 0,0 0 1 0 0,0 1-1 0 0,0-1 1 0 0,0 1-1 0 0,-1 0 0 0 0,1 0 1 0 0,2 1 0 0 0,11 2-1 0 0,2 6-59 0 0,13 18 48 0 0,-5-10 12 0 0,-22-16 0 0 0,1-3 0 0 0,-3 0 3 0 0,-1 1 0 0 0,1-1 0 0 0,-1 0 0 0 0,1 0 0 0 0,-1 1 0 0 0,1-1 0 0 0,-1 0 0 0 0,0-1 0 0 0,1 1 0 0 0,-1 0-1 0 0,0 0 1 0 0,0 0 0 0 0,0-1 0 0 0,0 1 0 0 0,0-1 0 0 0,0 1 0 0 0,0-1 0 0 0,0 1 0 0 0,-1-1 0 0 0,1 1 0 0 0,0-1 0 0 0,-1 0 0 0 0,1 0-3 0 0,5-13-4 0 0,-3 9 9 0 0,-1 1 1 0 0,1-1-1 0 0,-1 0 0 0 0,0 0 1 0 0,-1 0-1 0 0,1 0 0 0 0,-1 0 1 0 0,-1 0-1 0 0,1 0 0 0 0,-1 0 1 0 0,0 0-1 0 0,0-2-5 0 0,0 7 0 0 0,0-45 0 0 0,5-25 0 0 0,-2 6 0 0 0,-3 64 0 0 0,-1-4 0 0 0,1 0 0 0 0,0 0 0 0 0,1 1 0 0 0,-1-1 0 0 0,1 0 0 0 0,0 1 0 0 0,1-1 0 0 0,-1 1 0 0 0,1-1 0 0 0,-1 1 0 0 0,1-1 0 0 0,1 1 0 0 0,-1 0 0 0 0,0 0 0 0 0,1 0 0 0 0,0 0 0 0 0,14-24 80 0 0,-13 24-80 0 0,55-49-72 0 0,-56 49 72 0 0,1 0 0 0 0,-1 1 0 0 0,-2 1 0 0 0,1-1 0 0 0,-1 1 0 0 0,1 0 0 0 0,0-1 0 0 0,-1 1 0 0 0,1 0 0 0 0,0 0 0 0 0,1 0 0 0 0,-1 0 0 0 0,0 0 0 0 0,0 1 0 0 0,1-1 0 0 0,-1 1 0 0 0,1-1 0 0 0,0 1 0 0 0,-1 0 0 0 0,3-1 0 0 0,27-14 0 0 0,24-14 0 0 0,-15 13 0 0 0,-9-2 0 0 0,-6 3 0 0 0,29-16 0 0 0,-4 4 0 0 0,-46 25 0 0 0,1 0 0 0 0,18-13 0 0 0,-21 13 0 0 0,3-1 0 0 0,17-10 136 0 0,-22 13-231 0 0,-1 1 142 0 0,8-5 300 0 0,20-19-326 0 0,-22 18-34 0 0,-6 5-61 0 0,10-9 185 0 0,-7-11-111 0 0,-3 16 0 0 0,-1 1 0 0 0,1 3 0 0 0,0 0 0 0 0,-1-1 0 0 0,1 1 0 0 0,-1-1 0 0 0,0 1 0 0 0,1-1 0 0 0,-1 1 0 0 0,0 0 0 0 0,0 0 0 0 0,1-1 0 0 0,-1 1 0 0 0,0 0 0 0 0,-1 0 0 0 0,1 0 0 0 0,0 0 0 0 0,0 0 0 0 0,0 0 0 0 0,0 0 0 0 0,-1 0 0 0 0,1 1 0 0 0,0-1 0 0 0,-1 0 0 0 0,1 1 0 0 0,-1-1 0 0 0,1 1 0 0 0,-1 0 0 0 0,1-1 0 0 0,-1 1 0 0 0,0 0 0 0 0,-3-1 0 0 0,-33-8-88 0 0,-21-14-153 0 0,8 13 610 0 0,11-11-812 0 0,0-15 430 0 0,16 10 13 0 0,5-29 0 0 0,18 53 0 0 0,0 0 0 0 0,0-1 0 0 0,1 1 0 0 0,-1-1 0 0 0,1 0 0 0 0,0 1 0 0 0,0-1 0 0 0,0 1 0 0 0,0-1 0 0 0,0 1 0 0 0,1-1 0 0 0,-1 1 0 0 0,1-1 0 0 0,-1 1 0 0 0,1-1 0 0 0,0 1 0 0 0,0-1 0 0 0,0 1 0 0 0,0 0 0 0 0,2-2 0 0 0,7-18 0 0 0,-13-16 0 0 0,3 33 0 0 0,1 1 0 0 0,-1-2 0 0 0,0 2 0 0 0,0-37 0 0 0,-4 26 0 0 0,4 12 0 0 0,0-2 0 0 0,0 1 0 0 0,2-17 0 0 0,-2 20 0 0 0,1 0 0 0 0,-1 0 0 0 0,0 0 0 0 0,0 0 0 0 0,1 0 0 0 0,-1-1 0 0 0,0 1 0 0 0,0 0 0 0 0,0 0 0 0 0,0 0 0 0 0,0 0 0 0 0,-1 0 0 0 0,1-1 0 0 0,0 1 0 0 0,0 0 0 0 0,-1 0 0 0 0,1 0 0 0 0,-1 0 0 0 0,1 0 0 0 0,-1 0 0 0 0,1 0 0 0 0,-1 0 0 0 0,0 0 0 0 0,1 0 0 0 0,-1 0 0 0 0,0 0 0 0 0,0 1 0 0 0,-1-2 0 0 0,-8-20 0 0 0,-2-18 0 0 0,-13 26 0 0 0,0 3 0 0 0,-6 4 0 0 0,-28-15 0 0 0,54 15 0 0 0,1 5 0 0 0,1 0 0 0 0,-23-21 0 0 0,-13-3 0 0 0,-7-6 0 0 0,29 24 0 0 0,12 6 0 0 0,1-2 0 0 0,-29-15 0 0 0,11 11 0 0 0,-11-7 0 0 0,21 15-11 0 0,7 2-31 0 0,1 0 31 0 0,-1 0 11 0 0,-26 38 0 0 0,19 17-64 0 0,0-27 64 0 0,10 3 0 0 0,0-29 0 0 0,-13 17 0 0 0,-19-1 0 0 0,-13-10 296 0 0,-2 3-416 0 0,11-8 40 0 0,12 3 80 0 0,21-7 0 0 0,0 0 0 0 0,-2-1 0 0 0,2 1 0 0 0,-1 2 0 0 0,1-1 0 0 0,0 0 0 0 0,0-1 0 0 0,-1 1 0 0 0,1-1 0 0 0,-1 0 0 0 0,1-1 0 0 0,-1 1 0 0 0,0-1 0 0 0,1 0 0 0 0,-1-1 0 0 0,-4 0 0 0 0,-16 3 0 0 0,-5-12 0 0 0,-42 16 0 0 0,20 5 239 0 0,4 1-471 0 0,-39 5 217 0 0,62-9 15 0 0,21-5 0 0 0,0-1 0 0 0,-16 2 0 0 0,-8 2 0 0 0,3 1 464 0 0,-8 7-939 0 0,4-9 523 0 0,-49 5 124 0 0,26-5-286 0 0,53-5 228 0 0,0 0 13 0 0,-21-5-368 0 0,-58 5 154 0 0,1-4 530 0 0,21-8-791 0 0,57 11 469 0 0,0 1 8 0 0,-1 0-17 0 0,-1-35-441 0 0,2 34 222 0 0,0-2 86 0 0,10-48 390 0 0,-22 18-653 0 0,11 32 400 0 0,1 1 11 0 0,-4-11-455 0 0,4 7 341 0 0,-7-18 409 0 0,7 21-525 0 0,-10-6-237 0 0,-37-14 340 0 0,24 18 79 0 0,22 3-5 0 0,-46 16-267 0 0,27 0 193 0 0,-13 17 0 0 0,2-2 0 0 0,17-21-123 0 0,-5 10-162 0 0,-7 28 533 0 0,9-18-175 0 0,-13 12-58 0 0,-4-2-343 0 0,17-29 328 0 0,-10 4 0 0 0,8-3 215 0 0,-12 5-126 0 0,-5 4-89 0 0,-54 42 0 0 0,50-22 0 0 0,-6-6 0 0 0,18-19 0 0 0,-11 5 0 0 0,-20 4 0 0 0,40-11 0 0 0,-21 4 0 0 0,19 2 0 0 0,-8 6 0 0 0,18-10 0 0 0,-6 26 0 0 0,10-27 0 0 0,5-12 0 0 0,1-1 0 0 0,0 1 0 0 0,0-1 0 0 0,-1 1 0 0 0,2 0 0 0 0,-1-1 0 0 0,0 1 0 0 0,0 0 0 0 0,1 0 0 0 0,0 0 0 0 0,-1-1 0 0 0,1 1 0 0 0,0 0 0 0 0,0 0 0 0 0,1 0 0 0 0,-1 0 0 0 0,1 0 0 0 0,-1-1 0 0 0,1 1 0 0 0,0 0 0 0 0,0-1 0 0 0,0 1 0 0 0,0 0 0 0 0,2 1 0 0 0,-2-1 0 0 0,3 19 0 0 0,16 81 0 0 0,-11-56 0 0 0,-13-30 0 0 0,-1 11 0 0 0,7 7 0 0 0,-14 29 53 0 0,13-25-42 0 0,2 8-11 0 0,-7-15 0 0 0,5-27 0 0 0,0 0 0 0 0,6 13 0 0 0,-6-13 0 0 0,5 17 0 0 0,-5-18 0 0 0,5 8 11 0 0,-4-11 31 0 0,3 3-31 0 0,-4 0-11 0 0,4 19 0 0 0,9 7 0 0 0,-20 2 0 0 0,18-13 0 0 0,-9-1 64 0 0,-5-12-64 0 0,0-3 5 0 0,8 9 51 0 0,0-8-53 0 0,-2 1-3 0 0,1-1 0 0 0,29 19 75 0 0,-33-22-33 0 0,-2 4-31 0 0,4 0-11 0 0,-3-1 0 0 0,4 0 0 0 0,15 2 64 0 0,-12-6-53 0 0,-4 1 31 0 0,3 0-31 0 0,-1 2-11 0 0,19 13 0 0 0,6-7 0 0 0,4 0 0 0 0,-28-6 0 0 0,38 12 0 0 0,-38-13 0 0 0,-1 1 0 0 0,26 8 64 0 0,-26-9-64 0 0,15 12 0 0 0,-16-12 0 0 0,5 10 0 0 0,15 14 0 0 0,-13-15 0 0 0,-9-10 14 0 0,0 1-1 0 0,0-1 0 0 0,0 0 1 0 0,0 0-1 0 0,0 1 0 0 0,0-1 1 0 0,0-1-1 0 0,0 1 1 0 0,0 0-1 0 0,0-1 0 0 0,1 1 1 0 0,-1-1-1 0 0,0 1 1 0 0,0-1-1 0 0,1 0 0 0 0,-1 0 1 0 0,0 0-1 0 0,1 0 1 0 0,-1-1-1 0 0,0 1 0 0 0,0 0 1 0 0,1-1-1 0 0,0 0-13 0 0,1-1-65 0 0,28 4 174 0 0,1-2-109 0 0,3 0-201 0 0,-35 0 270 0 0,-1 0-1 0 0,8 0-4 0 0,-1 0-64 0 0,9 6-191 0 0,-15-5 250 0 0,17 7 73 0 0,-12-6-132 0 0,0 0 0 0 0,-2-2-15 0 0,-3 0-54 0 0,-1 0 1 0 0,14 18 220 0 0,-14-13-152 0 0,3 0 0 0 0,-1 1 0 0 0,-2-1 0 0 0,-7 27 0 0 0,4-27 0 0 0,-1-1 0 0 0,2-1 0 0 0,-25 20-144 0 0,2-15 144 0 0,-51-10 0 0 0,70 2 0 0 0,-18 0-11 0 0,23 0-18 0 0,1 0 82 0 0,0 0 14 0 0,11 13-219 0 0,-10-7 152 0 0,-1 19 0 0 0,4-10 11 0 0,7 4-11 0 0,0 0 90 0 0,-2 24-28 0 0,14-12-9 0 0,-12-14-53 0 0,-7-13 0 0 0,7 24 35 0 0,-10 3-14 0 0,11 3-21 0 0,-1-1 0 0 0,-11-26 0 0 0,-1-1 0 0 0,0-3 11 0 0,1-1 31 0 0,-2 2-31 0 0,1 1-11 0 0,-43 45 128 0 0,24-32-128 0 0,-24 12 0 0 0,35-13 0 0 0,-4-3 0 0 0,2 10 0 0 0,3-5 0 0 0,13 8 11 0 0,-3-8 42 0 0,-14 11 72 0 0,9-13 171 0 0,7-13-272 0 0,1 0-13 0 0,0-2-214 0 0,-3-2-853 0 0,0-11-1895 0 0,-2-1 1417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15.85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0 756 3224 0 0,'0'0'143'0'0,"1"-1"-3"0"0,5-14 4781 0 0,-6 14-4448 0 0,0 1-32 0 0,0 0 17 0 0,0 0 98 0 0,3-3 3048 0 0,-3 6-3515 0 0,-1 0 1 0 0,1 0-1 0 0,0 0 1 0 0,1 0 0 0 0,-1 0-1 0 0,1 1 1 0 0,-1-1-1 0 0,1 0 1 0 0,0-1 0 0 0,0 1-1 0 0,0 0 1 0 0,0 0-1 0 0,1 0 1 0 0,-1-1 0 0 0,1 1-1 0 0,-1 0 1 0 0,1-1-1 0 0,0 1 1 0 0,0-1 0 0 0,1 1-90 0 0,32 18 1751 0 0,-34-21-1600 0 0,4 5 402 0 0,11 3-529 0 0,22 24 120 0 0,-19-17-144 0 0,-16-12 0 0 0,1 1 0 0 0,1 4 11 0 0,-5-7 42 0 0,13 3 187 0 0,-8-4-213 0 0,1 0 16 0 0,0 1-33 0 0,-3 2 1 0 0,-2-2 32 0 0,5 4-22 0 0,-5-4 32 0 0,13 13 454 0 0,-10-11-448 0 0,-2-2-40 0 0,0 0 1 0 0,-1 0 0 0 0,1 0-1 0 0,-1 0 1 0 0,1 1 0 0 0,-1-1-1 0 0,1 1 1 0 0,-1-1 0 0 0,0 1-1 0 0,0-1 1 0 0,1 1 0 0 0,-1 0-1 0 0,0 0 1 0 0,-1 0 0 0 0,1-1-1 0 0,0 1 1 0 0,-1 0 0 0 0,1 0-1 0 0,-1 0 1 0 0,1 0 0 0 0,-1 1-20 0 0,5 11-237 0 0,2-3 231 0 0,10 29 198 0 0,-6-24 26 0 0,25 6 108 0 0,-5-12-262 0 0,-29-9-53 0 0,-1-1 0 0 0,1 0 1 0 0,0 0-1 0 0,-1 0 0 0 0,1 0 0 0 0,0-1 0 0 0,-1 1 0 0 0,1 0 0 0 0,-1-1 0 0 0,1 1 0 0 0,0-1 0 0 0,-1 1 0 0 0,1-1 0 0 0,-1 0 0 0 0,1 0 0 0 0,-1 0 0 0 0,0 0 0 0 0,1 0 0 0 0,-1 0 0 0 0,0 0 0 0 0,0 0 0 0 0,1 0 0 0 0,-1 0 0 0 0,0-1 1 0 0,0 1-1 0 0,-1-1 0 0 0,1 1 0 0 0,0-1-11 0 0,22-46 74 0 0,-10 26-20 0 0,-6 2 50 0 0,0-55 1210 0 0,5 21-1391 0 0,3 12 202 0 0,5 2 19 0 0,-17 38-144 0 0,0-1 0 0 0,1-1 0 0 0,41-20 0 0 0,22 4 0 0 0,-13 14 0 0 0,14-1 144 0 0,-30 10 115 0 0,-24-10-152 0 0,-8 7-86 0 0,28-9 96 0 0,-1-7-42 0 0,-25 8-74 0 0,-5 3 58 0 0,9-6-11 0 0,-3-3 49 0 0,8-10-1 0 0,5-12-96 0 0,-18 20 11 0 0,-11 1 42 0 0,-6-16 483 0 0,2 11-928 0 0,-5 5 392 0 0,-3-9 312 0 0,7 0-454 0 0,2 5 36 0 0,-18-15 106 0 0,23 29 0 0 0,2 0 0 0 0,3 1 0 0 0,-1-1 0 0 0,1 2 20 0 0,-14-21 112 0 0,12 18-132 0 0,17-21 224 0 0,-13 23-224 0 0,-3-1 0 0 0,1 0 0 0 0,10-16 0 0 0,0 9 0 0 0,-4-1 0 0 0,-4 9 0 0 0,-1 0 0 0 0,-2-36 0 0 0,10 8-53 0 0,-7 23 96 0 0,-3 5-86 0 0,0-6 32 0 0,-1-5 11 0 0,2-6 0 0 0,0 6 11 0 0,-5 0-22 0 0,3 11 11 0 0,1 0 0 0 0,-1 2 0 0 0,-2-17 0 0 0,4 13 0 0 0,2 2 0 0 0,-2 1 0 0 0,-4 0-10 0 0,2 2-33 0 0,-22-1 32 0 0,19 1 11 0 0,0 0 0 0 0,-31-1 0 0 0,31 2 0 0 0,-3 0 0 0 0,1 1 12 0 0,-7 3-48 0 0,-34 7 28 0 0,9 6 8 0 0,1 15 64 0 0,-26 35 0 0 0,55-56-64 0 0,-12 8-80 0 0,4-4 152 0 0,-16 0-56 0 0,10-13 104 0 0,22-2-185 0 0,1 0 6 0 0,-12 0 322 0 0,-9 8-382 0 0,-5 1-85 0 0,21-7 204 0 0,-25 11 240 0 0,4 1-318 0 0,8-6-60 0 0,12-5 138 0 0,0-1 0 0 0,-8 7 0 0 0,10-4 0 0 0,1-2 0 0 0,0 1 0 0 0,-1 0 0 0 0,1-1 0 0 0,-46 42 0 0 0,13-27 0 0 0,17-18 0 0 0,16-1 0 0 0,-24-5 32 0 0,-3 9-32 0 0,13 8-10 0 0,15-9-33 0 0,1 3 32 0 0,3 50 11 0 0,0-49 0 0 0,1 1 0 0 0,10 12 0 0 0,-1 21 54 0 0,10 17-30 0 0,-13-13 242 0 0,-6-31-354 0 0,-1 14 176 0 0,-9-8 8 0 0,2-7-96 0 0,-26 14 0 0 0,-1-9 263 0 0,31-17-315 0 0,1 1-29 0 0,-16 16 146 0 0,28-10-837 0 0,-8-7-187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15.85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0 756 3224 0 0,'0'0'143'0'0,"1"-1"-3"0"0,5-14 4781 0 0,-6 14-4448 0 0,0 1-32 0 0,0 0 17 0 0,0 0 98 0 0,3-3 3048 0 0,-3 6-3515 0 0,-1 0 1 0 0,1 0-1 0 0,0 0 1 0 0,1 0 0 0 0,-1 0-1 0 0,1 1 1 0 0,-1-1-1 0 0,1 0 1 0 0,0-1 0 0 0,0 1-1 0 0,0 0 1 0 0,0 0-1 0 0,1 0 1 0 0,-1-1 0 0 0,1 1-1 0 0,-1 0 1 0 0,1-1-1 0 0,0 1 1 0 0,0-1 0 0 0,1 1-90 0 0,32 18 1751 0 0,-34-21-1600 0 0,4 5 402 0 0,11 3-529 0 0,22 24 120 0 0,-19-17-144 0 0,-16-12 0 0 0,1 1 0 0 0,1 4 11 0 0,-5-7 42 0 0,13 3 187 0 0,-8-4-213 0 0,1 0 16 0 0,0 1-33 0 0,-3 2 1 0 0,-2-2 32 0 0,5 4-22 0 0,-5-4 32 0 0,13 13 454 0 0,-10-11-448 0 0,-2-2-40 0 0,0 0 1 0 0,-1 0 0 0 0,1 0-1 0 0,-1 0 1 0 0,1 1 0 0 0,-1-1-1 0 0,1 1 1 0 0,-1-1 0 0 0,0 1-1 0 0,0-1 1 0 0,1 1 0 0 0,-1 0-1 0 0,0 0 1 0 0,-1 0 0 0 0,1-1-1 0 0,0 1 1 0 0,-1 0 0 0 0,1 0-1 0 0,-1 0 1 0 0,1 0 0 0 0,-1 1-20 0 0,5 11-237 0 0,2-3 231 0 0,10 29 198 0 0,-6-24 26 0 0,25 6 108 0 0,-5-12-262 0 0,-29-9-53 0 0,-1-1 0 0 0,1 0 1 0 0,0 0-1 0 0,-1 0 0 0 0,1 0 0 0 0,0-1 0 0 0,-1 1 0 0 0,1 0 0 0 0,-1-1 0 0 0,1 1 0 0 0,0-1 0 0 0,-1 1 0 0 0,1-1 0 0 0,-1 0 0 0 0,1 0 0 0 0,-1 0 0 0 0,0 0 0 0 0,1 0 0 0 0,-1 0 0 0 0,0 0 0 0 0,0 0 0 0 0,1 0 0 0 0,-1 0 0 0 0,0-1 1 0 0,0 1-1 0 0,-1-1 0 0 0,1 1 0 0 0,0-1-11 0 0,22-46 74 0 0,-10 26-20 0 0,-6 2 50 0 0,0-55 1210 0 0,5 21-1391 0 0,3 12 202 0 0,5 2 19 0 0,-17 38-144 0 0,0-1 0 0 0,1-1 0 0 0,41-20 0 0 0,22 4 0 0 0,-13 14 0 0 0,14-1 144 0 0,-30 10 115 0 0,-24-10-152 0 0,-8 7-86 0 0,28-9 96 0 0,-1-7-42 0 0,-25 8-74 0 0,-5 3 58 0 0,9-6-11 0 0,-3-3 49 0 0,8-10-1 0 0,5-12-96 0 0,-18 20 11 0 0,-11 1 42 0 0,-6-16 483 0 0,2 11-928 0 0,-5 5 392 0 0,-3-9 312 0 0,7 0-454 0 0,2 5 36 0 0,-18-15 106 0 0,23 29 0 0 0,2 0 0 0 0,3 1 0 0 0,-1-1 0 0 0,1 2 20 0 0,-14-21 112 0 0,12 18-132 0 0,17-21 224 0 0,-13 23-224 0 0,-3-1 0 0 0,1 0 0 0 0,10-16 0 0 0,0 9 0 0 0,-4-1 0 0 0,-4 9 0 0 0,-1 0 0 0 0,-2-36 0 0 0,10 8-53 0 0,-7 23 96 0 0,-3 5-86 0 0,0-6 32 0 0,-1-5 11 0 0,2-6 0 0 0,0 6 11 0 0,-5 0-22 0 0,3 11 11 0 0,1 0 0 0 0,-1 2 0 0 0,-2-17 0 0 0,4 13 0 0 0,2 2 0 0 0,-2 1 0 0 0,-4 0-10 0 0,2 2-33 0 0,-22-1 32 0 0,19 1 11 0 0,0 0 0 0 0,-31-1 0 0 0,31 2 0 0 0,-3 0 0 0 0,1 1 12 0 0,-7 3-48 0 0,-34 7 28 0 0,9 6 8 0 0,1 15 64 0 0,-26 35 0 0 0,55-56-64 0 0,-12 8-80 0 0,4-4 152 0 0,-16 0-56 0 0,10-13 104 0 0,22-2-185 0 0,1 0 6 0 0,-12 0 322 0 0,-9 8-382 0 0,-5 1-85 0 0,21-7 204 0 0,-25 11 240 0 0,4 1-318 0 0,8-6-60 0 0,12-5 138 0 0,0-1 0 0 0,-8 7 0 0 0,10-4 0 0 0,1-2 0 0 0,0 1 0 0 0,-1 0 0 0 0,1-1 0 0 0,-46 42 0 0 0,13-27 0 0 0,17-18 0 0 0,16-1 0 0 0,-24-5 32 0 0,-3 9-32 0 0,13 8-10 0 0,15-9-33 0 0,1 3 32 0 0,3 50 11 0 0,0-49 0 0 0,1 1 0 0 0,10 12 0 0 0,-1 21 54 0 0,10 17-30 0 0,-13-13 242 0 0,-6-31-354 0 0,-1 14 176 0 0,-9-8 8 0 0,2-7-96 0 0,-26 14 0 0 0,-1-9 263 0 0,31-17-315 0 0,1 1-29 0 0,-16 16 146 0 0,28-10-837 0 0,-8-7-187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49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1 413 2760 0 0,'0'0'345'0'0,"0"0"409"0"0,0 0 175 0 0,0 0 36 0 0,0 0-85 0 0,0 0-397 0 0,0 0-178 0 0,0 0-32 0 0,16-13 1026 0 0,-15 12-1044 0 0,6-6 4391 0 0,-4 7-4576 0 0,64-7 1286 0 0,35-18-852 0 0,-76 30 190 0 0,-5 17 675 0 0,-18-18-1295 0 0,-1 1 4 0 0,0-4-11 0 0,21 29 162 0 0,-9-11 243 0 0,5-5-264 0 0,-12-5-144 0 0,-3-5-64 0 0,19 6 408 0 0,-22-9-320 0 0,-1-1 0 0 0,1 0-4 0 0,2 1-10 0 0,-1-1 11 0 0,2 1-10 0 0,1 0 15 0 0,-2 0-10 0 0,0 2-77 0 0,-1-2-56 0 0,1 1 39 0 0,0 2 14 0 0,1-1 0 0 0,31 6 348 0 0,-33-8-300 0 0,1 2-25 0 0,-2-2 20 0 0,1 1-21 0 0,-1-1 26 0 0,0 1-20 0 0,0-1 52 0 0,24 25 224 0 0,-17-13-244 0 0,-4-6 19 0 0,5-2 69 0 0,20 22 45 0 0,-26-24-193 0 0,6 8 64 0 0,26 14 662 0 0,-32-21-716 0 0,0 1-10 0 0,-2 0 11 0 0,12 13 125 0 0,-11-13-93 0 0,6 10-33 0 0,-7-10-10 0 0,-1 0 0 0 0,1 0 0 0 0,1 0 11 0 0,10 9 232 0 0,-1-6-158 0 0,-10-7-30 0 0,19 0 211 0 0,-14-1-254 0 0,1-1-12 0 0,-1 1 11 0 0,-4-1 32 0 0,4-1-33 0 0,2 0-10 0 0,-1 2 0 0 0,0 0 0 0 0,0 0 0 0 0,0 0 0 0 0,0 0 0 0 0,21-6 0 0 0,-23 4 0 0 0,0 0 0 0 0,52-36 64 0 0,19 4-64 0 0,-21 23 192 0 0,-19-1-246 0 0,-23 3 716 0 0,-10 5-662 0 0,-3-8 0 0 0,-1 7 0 0 0,9-8 0 0 0,-7 9 0 0 0,2 0 0 0 0,-2 0 0 0 0,1-1 0 0 0,-2-1 0 0 0,-26-33 355 0 0,20 32-302 0 0,-9-8-53 0 0,-4-6-12 0 0,-5 8-56 0 0,-11-13 148 0 0,20 12-69 0 0,-4-11 106 0 0,12 19-117 0 0,5 3 0 0 0,-12-41 75 0 0,6 14-22 0 0,23-27-53 0 0,-14 36 54 0 0,4-6-44 0 0,0 1-10 0 0,-10-2 0 0 0,4 23 0 0 0,-7-12 0 0 0,-2-23 0 0 0,-11-6 0 0 0,21 44 0 0 0,0 1 0 0 0,-1 0 0 0 0,1-1 0 0 0,-1 1 0 0 0,0 0 0 0 0,1 0 0 0 0,-1-1 0 0 0,0 1 0 0 0,0 0 0 0 0,0 0 0 0 0,0 0 0 0 0,0 0 0 0 0,0 0 0 0 0,0 0 0 0 0,0 0 0 0 0,0 0 0 0 0,0 0 0 0 0,0 1 0 0 0,-1-1 0 0 0,1 0 0 0 0,0 1 0 0 0,-1-1 0 0 0,1 1 0 0 0,0-1 0 0 0,-1 1 0 0 0,1 0 0 0 0,-1 0 0 0 0,1-1 0 0 0,-1 1 0 0 0,-1 0 0 0 0,1 1 0 0 0,1-1 0 0 0,-1 0 0 0 0,1 0 0 0 0,-1 0 0 0 0,0 0 0 0 0,1-1 0 0 0,-1 1 0 0 0,0 0 0 0 0,1-1 0 0 0,-1 1 0 0 0,1-1 0 0 0,-1 1 0 0 0,0-1 0 0 0,1 0 0 0 0,0 1 0 0 0,-1-1 0 0 0,1 0 0 0 0,-1 0 0 0 0,1 0 0 0 0,0 0 0 0 0,0-1 0 0 0,0 1 0 0 0,0 0 0 0 0,-1-1 0 0 0,1 1 0 0 0,0 1 0 0 0,0-1 0 0 0,1 1 0 0 0,-1-1 0 0 0,0 1 0 0 0,0-1 0 0 0,-1 1 0 0 0,1-1 0 0 0,0 1 0 0 0,0 0 0 0 0,0 0 0 0 0,0-1 0 0 0,0 1 0 0 0,0 0 0 0 0,0 0 0 0 0,0 0 0 0 0,0 0 0 0 0,-1 0 0 0 0,1 1 0 0 0,0-1 0 0 0,0 0 0 0 0,0 0 0 0 0,0 1 0 0 0,0-1 0 0 0,0 1 0 0 0,0-1 0 0 0,0 1 0 0 0,0-1 0 0 0,0 1 0 0 0,0 0 0 0 0,0-1 0 0 0,1 1 0 0 0,-2 0 0 0 0,-1 1 0 0 0,-23 7 0 0 0,21-7 0 0 0,2-1 0 0 0,-1 1 0 0 0,-38 46 0 0 0,32-37 0 0 0,8-8-12 0 0,-6 6-48 0 0,-30 21 60 0 0,34-27 11 0 0,-25 14 106 0 0,-4-5-117 0 0,28-10 0 0 0,-19 10 0 0 0,0 7 0 0 0,-4-6 64 0 0,2 4-64 0 0,-14 20 0 0 0,27-24 0 0 0,10-11 0 0 0,-12 13 0 0 0,5-7 0 0 0,-20 4 0 0 0,27-11 0 0 0,-1 2 0 0 0,-23 11 0 0 0,-6 1 0 0 0,12-6 0 0 0,16-6 0 0 0,0 0 0 0 0,-30 13 0 0 0,31-13 0 0 0,0-1 0 0 0,0 2 0 0 0,-1-2 0 0 0,2 0 0 0 0,-1 0 0 0 0,0-1 0 0 0,1 1 0 0 0,-28 12 0 0 0,19 1 0 0 0,-4-4-1950 0 0,21-9 860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49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1 413 2760 0 0,'0'0'345'0'0,"0"0"409"0"0,0 0 175 0 0,0 0 36 0 0,0 0-85 0 0,0 0-397 0 0,0 0-178 0 0,0 0-32 0 0,16-13 1026 0 0,-15 12-1044 0 0,6-6 4391 0 0,-4 7-4576 0 0,64-7 1286 0 0,35-18-852 0 0,-76 30 190 0 0,-5 17 675 0 0,-18-18-1295 0 0,-1 1 4 0 0,0-4-11 0 0,21 29 162 0 0,-9-11 243 0 0,5-5-264 0 0,-12-5-144 0 0,-3-5-64 0 0,19 6 408 0 0,-22-9-320 0 0,-1-1 0 0 0,1 0-4 0 0,2 1-10 0 0,-1-1 11 0 0,2 1-10 0 0,1 0 15 0 0,-2 0-10 0 0,0 2-77 0 0,-1-2-56 0 0,1 1 39 0 0,0 2 14 0 0,1-1 0 0 0,31 6 348 0 0,-33-8-300 0 0,1 2-25 0 0,-2-2 20 0 0,1 1-21 0 0,-1-1 26 0 0,0 1-20 0 0,0-1 52 0 0,24 25 224 0 0,-17-13-244 0 0,-4-6 19 0 0,5-2 69 0 0,20 22 45 0 0,-26-24-193 0 0,6 8 64 0 0,26 14 662 0 0,-32-21-716 0 0,0 1-10 0 0,-2 0 11 0 0,12 13 125 0 0,-11-13-93 0 0,6 10-33 0 0,-7-10-10 0 0,-1 0 0 0 0,1 0 0 0 0,1 0 11 0 0,10 9 232 0 0,-1-6-158 0 0,-10-7-30 0 0,19 0 211 0 0,-14-1-254 0 0,1-1-12 0 0,-1 1 11 0 0,-4-1 32 0 0,4-1-33 0 0,2 0-10 0 0,-1 2 0 0 0,0 0 0 0 0,0 0 0 0 0,0 0 0 0 0,0 0 0 0 0,21-6 0 0 0,-23 4 0 0 0,0 0 0 0 0,52-36 64 0 0,19 4-64 0 0,-21 23 192 0 0,-19-1-246 0 0,-23 3 716 0 0,-10 5-662 0 0,-3-8 0 0 0,-1 7 0 0 0,9-8 0 0 0,-7 9 0 0 0,2 0 0 0 0,-2 0 0 0 0,1-1 0 0 0,-2-1 0 0 0,-26-33 355 0 0,20 32-302 0 0,-9-8-53 0 0,-4-6-12 0 0,-5 8-56 0 0,-11-13 148 0 0,20 12-69 0 0,-4-11 106 0 0,12 19-117 0 0,5 3 0 0 0,-12-41 75 0 0,6 14-22 0 0,23-27-53 0 0,-14 36 54 0 0,4-6-44 0 0,0 1-10 0 0,-10-2 0 0 0,4 23 0 0 0,-7-12 0 0 0,-2-23 0 0 0,-11-6 0 0 0,21 44 0 0 0,0 1 0 0 0,-1 0 0 0 0,1-1 0 0 0,-1 1 0 0 0,0 0 0 0 0,1 0 0 0 0,-1-1 0 0 0,0 1 0 0 0,0 0 0 0 0,0 0 0 0 0,0 0 0 0 0,0 0 0 0 0,0 0 0 0 0,0 0 0 0 0,0 0 0 0 0,0 0 0 0 0,0 0 0 0 0,0 1 0 0 0,-1-1 0 0 0,1 0 0 0 0,0 1 0 0 0,-1-1 0 0 0,1 1 0 0 0,0-1 0 0 0,-1 1 0 0 0,1 0 0 0 0,-1 0 0 0 0,1-1 0 0 0,-1 1 0 0 0,-1 0 0 0 0,1 1 0 0 0,1-1 0 0 0,-1 0 0 0 0,1 0 0 0 0,-1 0 0 0 0,0 0 0 0 0,1-1 0 0 0,-1 1 0 0 0,0 0 0 0 0,1-1 0 0 0,-1 1 0 0 0,1-1 0 0 0,-1 1 0 0 0,0-1 0 0 0,1 0 0 0 0,0 1 0 0 0,-1-1 0 0 0,1 0 0 0 0,-1 0 0 0 0,1 0 0 0 0,0 0 0 0 0,0-1 0 0 0,0 1 0 0 0,0 0 0 0 0,-1-1 0 0 0,1 1 0 0 0,0 1 0 0 0,0-1 0 0 0,1 1 0 0 0,-1-1 0 0 0,0 1 0 0 0,0-1 0 0 0,-1 1 0 0 0,1-1 0 0 0,0 1 0 0 0,0 0 0 0 0,0 0 0 0 0,0-1 0 0 0,0 1 0 0 0,0 0 0 0 0,0 0 0 0 0,0 0 0 0 0,0 0 0 0 0,-1 0 0 0 0,1 1 0 0 0,0-1 0 0 0,0 0 0 0 0,0 0 0 0 0,0 1 0 0 0,0-1 0 0 0,0 1 0 0 0,0-1 0 0 0,0 1 0 0 0,0-1 0 0 0,0 1 0 0 0,0 0 0 0 0,0-1 0 0 0,1 1 0 0 0,-2 0 0 0 0,-1 1 0 0 0,-23 7 0 0 0,21-7 0 0 0,2-1 0 0 0,-1 1 0 0 0,-38 46 0 0 0,32-37 0 0 0,8-8-12 0 0,-6 6-48 0 0,-30 21 60 0 0,34-27 11 0 0,-25 14 106 0 0,-4-5-117 0 0,28-10 0 0 0,-19 10 0 0 0,0 7 0 0 0,-4-6 64 0 0,2 4-64 0 0,-14 20 0 0 0,27-24 0 0 0,10-11 0 0 0,-12 13 0 0 0,5-7 0 0 0,-20 4 0 0 0,27-11 0 0 0,-1 2 0 0 0,-23 11 0 0 0,-6 1 0 0 0,12-6 0 0 0,16-6 0 0 0,0 0 0 0 0,-30 13 0 0 0,31-13 0 0 0,0-1 0 0 0,0 2 0 0 0,-1-2 0 0 0,2 0 0 0 0,-1 0 0 0 0,0-1 0 0 0,1 1 0 0 0,-28 12 0 0 0,19 1 0 0 0,-4-4-1950 0 0,21-9 860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35.52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5 759 2304 0 0,'0'0'277'0'0,"0"0"325"0"0,0 0 138 0 0,0 0 26 0 0,0 0-40 0 0,0 0-208 0 0,0 0-94 0 0,0 0-21 0 0,0 0-15 0 0,0 0-50 0 0,0 0-18 0 0,0 0-6 0 0,0 0 2 0 0,0 0 17 0 0,0 0 10 0 0,0 0 1 0 0,0 0-10 0 0,0 0-39 0 0,0 0-20 0 0,0 0-3 0 0,0 0 6 0 0,0 0 29 0 0,0 0 12 0 0,17 0 2645 0 0,28 1-2016 0 0,8-3 898 0 0,-23-5-926 0 0,-22 5-855 0 0,-1 0-11 0 0,-2 1-33 0 0,23-14 782 0 0,-4-7-515 0 0,-22 20-281 0 0,-1 0 0 0 0,1 0 1 0 0,-1 0-1 0 0,1-1 1 0 0,-1 1-1 0 0,0 0 0 0 0,1-1 1 0 0,-1 1-1 0 0,0 0 0 0 0,-1-1 1 0 0,1 0-1 0 0,0 1 1 0 0,-1-1-1 0 0,0 1 0 0 0,1-1 1 0 0,-1 0-1 0 0,0 1 0 0 0,0-1 1 0 0,-1-1-8 0 0,1 3 58 0 0,2-3-46 0 0,-2 0 2 0 0,2 1 52 0 0,-1 2 1 0 0,13-8 256 0 0,4 5-113 0 0,2 15-156 0 0,-16-8-33 0 0,-2-1 11 0 0,0-1 1 0 0,0 1-1 0 0,0-1 0 0 0,0 0 1 0 0,0 1-1 0 0,0-1 0 0 0,0 0 1 0 0,1-1-1 0 0,-1 1 0 0 0,0 0 1 0 0,1-1-1 0 0,-1 1 0 0 0,1-1 1 0 0,-1 0-1 0 0,1 0 0 0 0,-1 0 1 0 0,0 0-1 0 0,1 0 0 0 0,-1 0 1 0 0,1 0-1 0 0,1-1-32 0 0,9 0 121 0 0,32-14 778 0 0,-10 4-633 0 0,-32 9-266 0 0,28-36 128 0 0,-14 16 128 0 0,0 4 96 0 0,16 6-226 0 0,-10 5-116 0 0,21 2 238 0 0,6-5-184 0 0,17-8 64 0 0,-29-2 224 0 0,-14 8-352 0 0,13-7 156 0 0,-29 8-216 0 0,-6 7 60 0 0,0-1 0 0 0,3-5 0 0 0,5-1 0 0 0,6-1 0 0 0,-2-3 0 0 0,-4-20 80 0 0,-4 13 0 0 0,-6 21-80 0 0,0 0 0 0 0,1-1 0 0 0,-1 1 0 0 0,0-1 0 0 0,0 1 0 0 0,0-1 0 0 0,1 1 0 0 0,-2 0 0 0 0,1-1 0 0 0,0 1 0 0 0,0-1 0 0 0,0 1 0 0 0,-1 0 0 0 0,1-1 0 0 0,-1 1 0 0 0,1 0 0 0 0,-1-1 0 0 0,1 1 0 0 0,-1 0 0 0 0,0-1 0 0 0,0 1 0 0 0,1 0 0 0 0,-1 0 0 0 0,0 0 0 0 0,0 0 0 0 0,-1-1 0 0 0,-8-7 0 0 0,0-5 0 0 0,-10-5 176 0 0,16 15-176 0 0,1 0 0 0 0,0 1 0 0 0,-14-22 175 0 0,16 25-110 0 0,-15-10-89 0 0,-8-5 24 0 0,-50 3 182 0 0,44 11-108 0 0,-5 1-74 0 0,8 7 0 0 0,15-3 0 0 0,9-4 0 0 0,-81-9 0 0 0,34-18 16 0 0,26 4 200 0 0,-33-13-141 0 0,55 34-32 0 0,1 0-33 0 0,0-2-10 0 0,0 2 0 0 0,-1-1 0 0 0,-33-8 0 0 0,0-9 78 0 0,3-2 52 0 0,6 12-130 0 0,24 10 0 0 0,-1 0 0 0 0,-16 11 0 0 0,-28 14 0 0 0,30-15 0 0 0,12-8 0 0 0,1-1 0 0 0,2 0-18 0 0,1 0-73 0 0,1-1-8 0 0,0 0 19 0 0,-4 0 64 0 0,-39-13 278 0 0,27 0-212 0 0,8-1-60 0 0,-1-9-73 0 0,9 23 136 0 0,0 0-22 0 0,0 0-128 0 0,0 0-11 0 0,0 0 40 0 0,0 0 116 0 0,0 0 18 0 0,0 0-27 0 0,0 0-98 0 0,0 0-9 0 0,0 0 26 0 0,0 0 63 0 0,-5 3-64 0 0,1 2 43 0 0,-8 28 0 0 0,-3 37 0 0 0,-1-3 0 0 0,10-9 182 0 0,-1-35-364 0 0,1-2 182 0 0,6 3 944 0 0,0-19-944 0 0,2 2 0 0 0,-2 1 0 0 0,0-2 0 0 0,0 1 0 0 0,2-1 0 0 0,1-1 0 0 0,-1 1 0 0 0,-1 0 0 0 0,28 36 307 0 0,-16-29-190 0 0,-8 1-117 0 0,4 0 11 0 0,3 8 234 0 0,-10-2-245 0 0,-2 3 0 0 0,0 2 0 0 0,-11 16 256 0 0,8-25-329 0 0,1 3 58 0 0,-5-2 79 0 0,4-10-49 0 0,3-5 54 0 0,0-2-1 0 0,0 0-4 0 0,0 1-10 0 0,-5 19-44 0 0,-2 11-10 0 0,6-25 0 0 0,2 0-14 0 0,3 36 268 0 0,-3-38-214 0 0,2 5 560 0 0,0-7-659 0 0,-2-1-245 0 0,-1-1-105 0 0,0 0-1761 0 0,0 0-6943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35.52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5 759 2304 0 0,'0'0'277'0'0,"0"0"325"0"0,0 0 138 0 0,0 0 26 0 0,0 0-40 0 0,0 0-208 0 0,0 0-94 0 0,0 0-21 0 0,0 0-15 0 0,0 0-50 0 0,0 0-18 0 0,0 0-6 0 0,0 0 2 0 0,0 0 17 0 0,0 0 10 0 0,0 0 1 0 0,0 0-10 0 0,0 0-39 0 0,0 0-20 0 0,0 0-3 0 0,0 0 6 0 0,0 0 29 0 0,0 0 12 0 0,17 0 2645 0 0,28 1-2016 0 0,8-3 898 0 0,-23-5-926 0 0,-22 5-855 0 0,-1 0-11 0 0,-2 1-33 0 0,23-14 782 0 0,-4-7-515 0 0,-22 20-281 0 0,-1 0 0 0 0,1 0 1 0 0,-1 0-1 0 0,1-1 1 0 0,-1 1-1 0 0,0 0 0 0 0,1-1 1 0 0,-1 1-1 0 0,0 0 0 0 0,-1-1 1 0 0,1 0-1 0 0,0 1 1 0 0,-1-1-1 0 0,0 1 0 0 0,1-1 1 0 0,-1 0-1 0 0,0 1 0 0 0,0-1 1 0 0,-1-1-8 0 0,1 3 58 0 0,2-3-46 0 0,-2 0 2 0 0,2 1 52 0 0,-1 2 1 0 0,13-8 256 0 0,4 5-113 0 0,2 15-156 0 0,-16-8-33 0 0,-2-1 11 0 0,0-1 1 0 0,0 1-1 0 0,0-1 0 0 0,0 0 1 0 0,0 1-1 0 0,0-1 0 0 0,0 0 1 0 0,1-1-1 0 0,-1 1 0 0 0,0 0 1 0 0,1-1-1 0 0,-1 1 0 0 0,1-1 1 0 0,-1 0-1 0 0,1 0 0 0 0,-1 0 1 0 0,0 0-1 0 0,1 0 0 0 0,-1 0 1 0 0,1 0-1 0 0,1-1-32 0 0,9 0 121 0 0,32-14 778 0 0,-10 4-633 0 0,-32 9-266 0 0,28-36 128 0 0,-14 16 128 0 0,0 4 96 0 0,16 6-226 0 0,-10 5-116 0 0,21 2 238 0 0,6-5-184 0 0,17-8 64 0 0,-29-2 224 0 0,-14 8-352 0 0,13-7 156 0 0,-29 8-216 0 0,-6 7 60 0 0,0-1 0 0 0,3-5 0 0 0,5-1 0 0 0,6-1 0 0 0,-2-3 0 0 0,-4-20 80 0 0,-4 13 0 0 0,-6 21-80 0 0,0 0 0 0 0,1-1 0 0 0,-1 1 0 0 0,0-1 0 0 0,0 1 0 0 0,0-1 0 0 0,1 1 0 0 0,-2 0 0 0 0,1-1 0 0 0,0 1 0 0 0,0-1 0 0 0,0 1 0 0 0,-1 0 0 0 0,1-1 0 0 0,-1 1 0 0 0,1 0 0 0 0,-1-1 0 0 0,1 1 0 0 0,-1 0 0 0 0,0-1 0 0 0,0 1 0 0 0,1 0 0 0 0,-1 0 0 0 0,0 0 0 0 0,0 0 0 0 0,-1-1 0 0 0,-8-7 0 0 0,0-5 0 0 0,-10-5 176 0 0,16 15-176 0 0,1 0 0 0 0,0 1 0 0 0,-14-22 175 0 0,16 25-110 0 0,-15-10-89 0 0,-8-5 24 0 0,-50 3 182 0 0,44 11-108 0 0,-5 1-74 0 0,8 7 0 0 0,15-3 0 0 0,9-4 0 0 0,-81-9 0 0 0,34-18 16 0 0,26 4 200 0 0,-33-13-141 0 0,55 34-32 0 0,1 0-33 0 0,0-2-10 0 0,0 2 0 0 0,-1-1 0 0 0,-33-8 0 0 0,0-9 78 0 0,3-2 52 0 0,6 12-130 0 0,24 10 0 0 0,-1 0 0 0 0,-16 11 0 0 0,-28 14 0 0 0,30-15 0 0 0,12-8 0 0 0,1-1 0 0 0,2 0-18 0 0,1 0-73 0 0,1-1-8 0 0,0 0 19 0 0,-4 0 64 0 0,-39-13 278 0 0,27 0-212 0 0,8-1-60 0 0,-1-9-73 0 0,9 23 136 0 0,0 0-22 0 0,0 0-128 0 0,0 0-11 0 0,0 0 40 0 0,0 0 116 0 0,0 0 18 0 0,0 0-27 0 0,0 0-98 0 0,0 0-9 0 0,0 0 26 0 0,0 0 63 0 0,-5 3-64 0 0,1 2 43 0 0,-8 28 0 0 0,-3 37 0 0 0,-1-3 0 0 0,10-9 182 0 0,-1-35-364 0 0,1-2 182 0 0,6 3 944 0 0,0-19-944 0 0,2 2 0 0 0,-2 1 0 0 0,0-2 0 0 0,0 1 0 0 0,2-1 0 0 0,1-1 0 0 0,-1 1 0 0 0,-1 0 0 0 0,28 36 307 0 0,-16-29-190 0 0,-8 1-117 0 0,4 0 11 0 0,3 8 234 0 0,-10-2-245 0 0,-2 3 0 0 0,0 2 0 0 0,-11 16 256 0 0,8-25-329 0 0,1 3 58 0 0,-5-2 79 0 0,4-10-49 0 0,3-5 54 0 0,0-2-1 0 0,0 0-4 0 0,0 1-10 0 0,-5 19-44 0 0,-2 11-10 0 0,6-25 0 0 0,2 0-14 0 0,3 36 268 0 0,-3-38-214 0 0,2 5 560 0 0,0-7-659 0 0,-2-1-245 0 0,-1-1-105 0 0,0 0-1761 0 0,0 0-6943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07.69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35 804 1376 0 0,'13'-6'3876'0'0,"-5"1"3200"0"0,-3 7-3394 0 0,2 27-2817 0 0,-4-16 659 0 0,-3-12-1353 0 0,0-1-23 0 0,7 10 331 0 0,-7-9-389 0 0,0-1 1 0 0,1 1-22 0 0,14 8 450 0 0,-14-8-422 0 0,4-1 391 0 0,-1 1-445 0 0,-2 0-34 0 0,-1-1 0 0 0,1 1 0 0 0,0 0-1 0 0,0-1 1 0 0,0 0 0 0 0,0 1 0 0 0,0-1 0 0 0,0 0 0 0 0,0 0 0 0 0,0 0 0 0 0,-1 0 0 0 0,1-1-1 0 0,0 1 1 0 0,0 0 0 0 0,0-1 0 0 0,0 1 0 0 0,0-1 0 0 0,0 0 0 0 0,-1 0 0 0 0,1 1 0 0 0,0-1 0 0 0,-1 0-1 0 0,1-1 1 0 0,0 1-9 0 0,13-5 66 0 0,-14 6 8 0 0,-1 0 17 0 0,26-9 318 0 0,5-27-315 0 0,-2-12 322 0 0,-11 8-278 0 0,-12 10 580 0 0,10 1-548 0 0,12-11-20 0 0,-14-17 18 0 0,-13 36-102 0 0,4-19 384 0 0,-1 12-372 0 0,-8-32 354 0 0,4 55-432 0 0,2 1 0 0 0,-1-1 0 0 0,-11-24 50 0 0,-18 12-209 0 0,6 17 159 0 0,3 0 53 0 0,11-5-53 0 0,7 1 0 0 0,-7-33 128 0 0,7 33-131 0 0,1 1 1 0 0,-1 0-1 0 0,1 0 0 0 0,0 0 0 0 0,0 0 0 0 0,0 0 0 0 0,0-1 1 0 0,0 1-1 0 0,1 0 0 0 0,-1 0 0 0 0,1 0 0 0 0,0 0 0 0 0,0 0 1 0 0,0 0-1 0 0,0 0 0 0 0,1 0 0 0 0,0-2 3 0 0,9-22-16 0 0,-13-2 16 0 0,16 6 0 0 0,7 4 0 0 0,-17 17 0 0 0,0 0 0 0 0,24-17 0 0 0,-23 4 64 0 0,-6 10-64 0 0,0 1 0 0 0,-1 0 0 0 0,-1 0 0 0 0,0 0 0 0 0,-2 2 0 0 0,0-1 0 0 0,-19-23 0 0 0,-9 9 0 0 0,12 14 0 0 0,16 2 0 0 0,-9-13 0 0 0,-29 1 0 0 0,25 3 0 0 0,15 10 0 0 0,0 0 0 0 0,-11 10 0 0 0,-9 14 0 0 0,-1 57 0 0 0,0-40 54 0 0,-2-9 20 0 0,2-7 182 0 0,20-21-256 0 0,-11 24 64 0 0,14-23-64 0 0,2 17 0 0 0,7-7 0 0 0,-8-11 0 0 0,11 18 0 0 0,8 0 139 0 0,-16-17-96 0 0,9 18 85 0 0,-6-2-43 0 0,-8-9-85 0 0,-5 14 43 0 0,6-23-67 0 0,0-2 104 0 0,-1 19 42 0 0,1-6-122 0 0,-1-8 0 0 0,-7 30 0 0 0,8-30 0 0 0,-3-3 0 0 0,2 1 0 0 0,-1 2 0 0 0,1-2 0 0 0,-1 1 0 0 0,1 0 0 0 0,2-1 11 0 0,-1-2 32 0 0,0 2-50 0 0,-2 28-13 0 0,4-30 63 0 0,-2 23 119 0 0,1-20-162 0 0,0 0 0 0 0,-2 1 0 0 0,2-2 11 0 0,0-3 32 0 0,2 3-21 0 0,2 12 177 0 0,-3-15-156 0 0,-1 4-33 0 0,2 0-10 0 0,1 0 0 0 0,-1-1 11 0 0,-1-2 32 0 0,14 33 234 0 0,-10-26-224 0 0,-4 14 11 0 0,-1-18-64 0 0,0 14 194 0 0,0-19-136 0 0,2 3-46 0 0,-2 1-1 0 0,0-3 32 0 0,0 3-33 0 0,0 1 1 0 0,1-3 32 0 0,0 2-22 0 0,-1-2 22 0 0,1 1-33 0 0,4-2-34 0 0,-2-2-88 0 0,-1 1-841 0 0,0 1-5583 0 0,2 1-1758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4:39.9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61 1087 4544 0 0,'0'0'208'0'0,"-1"1"-9"0"0,-23 13 2355 0 0,23-14-2034 0 0,1 0 7 0 0,0 0-13 0 0,0 0-54 0 0,-15 13 4171 0 0,66 6-3243 0 0,-31-17-636 0 0,-19-2-608 0 0,20 4 425 0 0,20 9-516 0 0,-23-3-38 0 0,-17-9 54 0 0,-1-1 5 0 0,0 0 35 0 0,0 0 83 0 0,15 0 907 0 0,13-7-1089 0 0,10-18-10 0 0,4-17 75 0 0,-11 24-22 0 0,-3 13-125 0 0,-23 7 72 0 0,35 6 0 0 0,44 8 64 0 0,-80-16-5 0 0,0 0-1 0 0,0 1 1 0 0,0-1 0 0 0,0 1-1 0 0,-1 0 1 0 0,1 0-1 0 0,0 0 1 0 0,0 0-1 0 0,0 0 1 0 0,-1 1-1 0 0,1 0 1 0 0,-1 0-1 0 0,1 0 1 0 0,-1 0-1 0 0,0 0 1 0 0,1 1-1 0 0,-1-1 1 0 0,-1 1-1 0 0,2 1-58 0 0,28 10 432 0 0,-15 5-432 0 0,-3-5 0 0 0,0-11-58 0 0,-5-12 244 0 0,32-20-266 0 0,-39 27 83 0 0,0 1-1 0 0,0-1 0 0 0,0-1 1 0 0,-1 1-1 0 0,1 0 0 0 0,-1 0 1 0 0,0-1-1 0 0,1 1 0 0 0,-1-1 1 0 0,0 1-1 0 0,0-1 0 0 0,-1 1 1 0 0,1-1-1 0 0,0 1 0 0 0,-1-1 0 0 0,0 0 1 0 0,1 1-1 0 0,-1-1 0 0 0,0 0 1 0 0,0 0-1 0 0,-1 1 0 0 0,1-1 1 0 0,-1 0-3 0 0,-1-35 74 0 0,4 8-74 0 0,-2-6 0 0 0,0 33 0 0 0,-26-40 0 0 0,19 30 0 0 0,-12-2 0 0 0,-2 10-12 0 0,20 4-36 0 0,1-1 36 0 0,12-31 12 0 0,3-41 0 0 0,-6 32 0 0 0,-16 16 0 0 0,2 3 0 0 0,29-6 0 0 0,6-9 0 0 0,-27 35 0 0 0,25-11 0 0 0,-11 15 0 0 0,7-11 0 0 0,9-34 54 0 0,33-78-44 0 0,-51 61-10 0 0,-20 38 0 0 0,-12-35 64 0 0,17 40-64 0 0,-1 14 0 0 0,1 1 0 0 0,0-1 0 0 0,0 1 0 0 0,0-1 0 0 0,0 1 0 0 0,0 0 0 0 0,1-1 0 0 0,0 1 0 0 0,0 0 0 0 0,0-1 0 0 0,0 1 0 0 0,0 0 0 0 0,0 0 0 0 0,1 0 0 0 0,0 0 0 0 0,-1 0 0 0 0,1 0 0 0 0,0 0 0 0 0,0 1 0 0 0,1-1 0 0 0,1-1 0 0 0,15-14 0 0 0,-16 14 0 0 0,16-72 0 0 0,-10 57 152 0 0,-4-2-248 0 0,-19-13 84 0 0,6 21-48 0 0,-15 3 60 0 0,-27 3 0 0 0,14 14 0 0 0,-9 12 0 0 0,-9 25 0 0 0,-6-25 0 0 0,36-9 168 0 0,-23 11-264 0 0,23-9 96 0 0,20-9 0 0 0,-13 18 0 0 0,-50 14 0 0 0,12-6 0 0 0,19-11 0 0 0,8-11 0 0 0,15-5 0 0 0,-4 6 0 0 0,15-8 0 0 0,-29-2 0 0 0,-14 4-24 0 0,17-11 38 0 0,23 6-28 0 0,3-14 14 0 0,-5 2 0 0 0,15-4 0 0 0,-5 15 0 0 0,0 0 0 0 0,-6 0 11 0 0,-1-10 42 0 0,4 9-53 0 0,-3 3-10 0 0,3 1-33 0 0,0-3 32 0 0,2 0 11 0 0,-3 0 0 0 0,5-1 0 0 0,-4-1 0 0 0,2 2 0 0 0,1 1 0 0 0,10-6 11 0 0,-3-4 106 0 0,-4 4-117 0 0,-12-12-10 0 0,4 17 10 0 0,1-14 10 0 0,0 15-13 0 0,0 1-1 0 0,0-1 0 0 0,0 1 0 0 0,0 0 0 0 0,-1 0 1 0 0,1-1-1 0 0,-1 1 0 0 0,0 0 0 0 0,1 0 0 0 0,-1 1 1 0 0,0-1-1 0 0,0 0 0 0 0,0 1 0 0 0,0-1 0 0 0,0 1 1 0 0,-1-1-1 0 0,1 1 0 0 0,0 0 0 0 0,-1 0 0 0 0,1 0 1 0 0,-1 0-1 0 0,1 1 0 0 0,-1-1 0 0 0,1 1 1 0 0,-1-1-1 0 0,0 1 4 0 0,-3-2-54 0 0,3 1 54 0 0,4 1 0 0 0,-33 4 0 0 0,12-1 0 0 0,1 1 0 0 0,-33 21-12 0 0,28-10-48 0 0,7-6 60 0 0,4 1 0 0 0,11-9 0 0 0,4 4 0 0 0,16 13 0 0 0,-3 5 0 0 0,3 10 0 0 0,-16-30 0 0 0,15 20 0 0 0,-6-6 0 0 0,33 11 0 0 0,-11-16 0 0 0,-26-6 0 0 0,-4-2 0 0 0,-7-2 0 0 0,7 2 0 0 0,18 14 0 0 0,-14-14 0 0 0,-14 14 0 0 0,7-15 0 0 0,6 3 0 0 0,-1-2 0 0 0,-6 5 0 0 0,0 3 0 0 0,0-9 0 0 0,-1 1 0 0 0,4 2 0 0 0,7 2 0 0 0,2-1 0 0 0,-9-3 0 0 0,1 0 0 0 0,-7 24 0 0 0,0-24 0 0 0,9 4 0 0 0,13 9 0 0 0,-15-13 0 0 0,-3-3 0 0 0,1-1 0 0 0,-1 0 0 0 0,1 1 0 0 0,-1-1 0 0 0,0 1 0 0 0,1 0 0 0 0,-1-1 0 0 0,0 1 0 0 0,1-1 0 0 0,-1 1 0 0 0,0 0 0 0 0,0-1 0 0 0,1 1 0 0 0,-1-1 0 0 0,0 1 0 0 0,0 0 0 0 0,0-1 0 0 0,0 1 0 0 0,0 0 0 0 0,0-1 0 0 0,0 1 0 0 0,0 0 0 0 0,0-1 0 0 0,0 1 0 0 0,-1 0 0 0 0,1-1 0 0 0,0 1 0 0 0,0-1 0 0 0,0 1 0 0 0,-1 0 0 0 0,1-1 0 0 0,0 1 0 0 0,-1-1 0 0 0,1 1 0 0 0,-1-1 0 0 0,1 1 0 0 0,-1-1 0 0 0,-2 6 0 0 0,3 0 0 0 0,6 13 0 0 0,-14 8 0 0 0,6-13 0 0 0,2-9 0 0 0,1 2 0 0 0,-6 11 0 0 0,6-13 0 0 0,-1 19 0 0 0,1-18 0 0 0,-4 32 72 0 0,-2-23-72 0 0,-11 11 118 0 0,5 0-33 0 0,0-17-21 0 0,-5 11-11 0 0,11-12-65 0 0,5-6-36 0 0,0 10 36 0 0,8 2 12 0 0,-12-9 0 0 0,-3 8 0 0 0,2-10 0 0 0,4 2 11 0 0,-4-2 42 0 0,4-1 1 0 0,2 8-97 0 0,2-6 32 0 0,-2 5 65 0 0,-8 1-53 0 0,-16 5 24 0 0,23-9-25 0 0,2 8 0 0 0,1 1 0 0 0,-19 15 0 0 0,-4 4 0 0 0,0 4 0 0 0,6-13 0 0 0,-2-10 0 0 0,8-3 0 0 0,7-9 0 0 0,-14 24 0 0 0,1 9 0 0 0,12-26 11 0 0,3-5 32 0 0,-1 0-21 0 0,0-4 37 0 0,0-1 8 0 0,0 8 81 0 0,0-8-80 0 0,6 0-1323 0 0,-6 0-132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07.69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35 804 1376 0 0,'13'-6'3876'0'0,"-5"1"3200"0"0,-3 7-3394 0 0,2 27-2817 0 0,-4-16 659 0 0,-3-12-1353 0 0,0-1-23 0 0,7 10 331 0 0,-7-9-389 0 0,0-1 1 0 0,1 1-22 0 0,14 8 450 0 0,-14-8-422 0 0,4-1 391 0 0,-1 1-445 0 0,-2 0-34 0 0,-1-1 0 0 0,1 1 0 0 0,0 0-1 0 0,0-1 1 0 0,0 0 0 0 0,0 1 0 0 0,0-1 0 0 0,0 0 0 0 0,0 0 0 0 0,0 0 0 0 0,-1 0 0 0 0,1-1-1 0 0,0 1 1 0 0,0 0 0 0 0,0-1 0 0 0,0 1 0 0 0,0-1 0 0 0,0 0 0 0 0,-1 0 0 0 0,1 1 0 0 0,0-1 0 0 0,-1 0-1 0 0,1-1 1 0 0,0 1-9 0 0,13-5 66 0 0,-14 6 8 0 0,-1 0 17 0 0,26-9 318 0 0,5-27-315 0 0,-2-12 322 0 0,-11 8-278 0 0,-12 10 580 0 0,10 1-548 0 0,12-11-20 0 0,-14-17 18 0 0,-13 36-102 0 0,4-19 384 0 0,-1 12-372 0 0,-8-32 354 0 0,4 55-432 0 0,2 1 0 0 0,-1-1 0 0 0,-11-24 50 0 0,-18 12-209 0 0,6 17 159 0 0,3 0 53 0 0,11-5-53 0 0,7 1 0 0 0,-7-33 128 0 0,7 33-131 0 0,1 1 1 0 0,-1 0-1 0 0,1 0 0 0 0,0 0 0 0 0,0 0 0 0 0,0 0 0 0 0,0-1 1 0 0,0 1-1 0 0,1 0 0 0 0,-1 0 0 0 0,1 0 0 0 0,0 0 0 0 0,0 0 1 0 0,0 0-1 0 0,0 0 0 0 0,1 0 0 0 0,0-2 3 0 0,9-22-16 0 0,-13-2 16 0 0,16 6 0 0 0,7 4 0 0 0,-17 17 0 0 0,0 0 0 0 0,24-17 0 0 0,-23 4 64 0 0,-6 10-64 0 0,0 1 0 0 0,-1 0 0 0 0,-1 0 0 0 0,0 0 0 0 0,-2 2 0 0 0,0-1 0 0 0,-19-23 0 0 0,-9 9 0 0 0,12 14 0 0 0,16 2 0 0 0,-9-13 0 0 0,-29 1 0 0 0,25 3 0 0 0,15 10 0 0 0,0 0 0 0 0,-11 10 0 0 0,-9 14 0 0 0,-1 57 0 0 0,0-40 54 0 0,-2-9 20 0 0,2-7 182 0 0,20-21-256 0 0,-11 24 64 0 0,14-23-64 0 0,2 17 0 0 0,7-7 0 0 0,-8-11 0 0 0,11 18 0 0 0,8 0 139 0 0,-16-17-96 0 0,9 18 85 0 0,-6-2-43 0 0,-8-9-85 0 0,-5 14 43 0 0,6-23-67 0 0,0-2 104 0 0,-1 19 42 0 0,1-6-122 0 0,-1-8 0 0 0,-7 30 0 0 0,8-30 0 0 0,-3-3 0 0 0,2 1 0 0 0,-1 2 0 0 0,1-2 0 0 0,-1 1 0 0 0,1 0 0 0 0,2-1 11 0 0,-1-2 32 0 0,0 2-50 0 0,-2 28-13 0 0,4-30 63 0 0,-2 23 119 0 0,1-20-162 0 0,0 0 0 0 0,-2 1 0 0 0,2-2 11 0 0,0-3 32 0 0,2 3-21 0 0,2 12 177 0 0,-3-15-156 0 0,-1 4-33 0 0,2 0-10 0 0,1 0 0 0 0,-1-1 11 0 0,-1-2 32 0 0,14 33 234 0 0,-10-26-224 0 0,-4 14 11 0 0,-1-18-64 0 0,0 14 194 0 0,0-19-136 0 0,2 3-46 0 0,-2 1-1 0 0,0-3 32 0 0,0 3-33 0 0,0 1 1 0 0,1-3 32 0 0,0 2-22 0 0,-1-2 22 0 0,1 1-33 0 0,4-2-34 0 0,-2-2-88 0 0,-1 1-841 0 0,0 1-5583 0 0,2 1-1758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59.61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387 1513 3224 0 0,'0'0'404'0'0,"0"0"487"0"0,0 0 211 0 0,0 0 46 0 0,0 0-64 0 0,0 0-312 0 0,0 0-136 0 0,0 0-27 0 0,0 0-7 0 0,0 0-2 0 0,0 0 0 0 0,0 0 0 0 0,0 0-31 0 0,0 0-129 0 0,0 0-59 0 0,0 0-11 0 0,0 0-24 0 0,0 0-88 0 0,0 0-40 0 0,27 2 1543 0 0,43 20 1447 0 0,-19-17-2064 0 0,-24 6-997 0 0,18 17 174 0 0,8-16 582 0 0,-18-7-687 0 0,26-29 41 0 0,-34 2-205 0 0,-22 19-52 0 0,27-12 0 0 0,-26 13 0 0 0,5-12 11 0 0,-11 13 32 0 0,1-1-33 0 0,5-2-10 0 0,21 1-64 0 0,-20 2 64 0 0,0 1 0 0 0,0 1 0 0 0,70 15 75 0 0,-45-8-22 0 0,51 2 981 0 0,-21 12-964 0 0,-36-20 346 0 0,-21 0-416 0 0,0 0 0 0 0,2 0 0 0 0,-1-2 16 0 0,-4-1 59 0 0,2-2 0 0 0,14-16-65 0 0,-14-12-15 0 0,-7 6 74 0 0,3 20-69 0 0,0 3 0 0 0,-1-1 0 0 0,1 1 0 0 0,0-1 0 0 0,-1 1 0 0 0,1 0 0 0 0,-1-1 0 0 0,0 1 0 0 0,0-1 0 0 0,0 1 0 0 0,0 0 0 0 0,0 0 0 0 0,0 0 0 0 0,0 0 0 0 0,-1 0 0 0 0,1 0 0 0 0,-1 0 0 0 0,0 0 0 0 0,0 0 0 0 0,1 0 0 0 0,-1 1 0 0 0,-2-2 0 0 0,-4-4 0 0 0,-20-33 0 0 0,-22 20 0 0 0,35-3 0 0 0,13 15 0 0 0,-6-13 0 0 0,3 3 128 0 0,2-40-192 0 0,12-14 64 0 0,-6 64 0 0 0,6-22 0 0 0,1-5 0 0 0,-6 13 0 0 0,-4 22 0 0 0,0-1 2 0 0,0 0 0 0 0,0 0 0 0 0,-1 0 0 0 0,1 0 0 0 0,0-1 0 0 0,0 1-1 0 0,1 0 1 0 0,-1 0 0 0 0,0 0 0 0 0,0 0 0 0 0,1 0 0 0 0,-1 0 0 0 0,0 0 0 0 0,1 0-1 0 0,-1 0 1 0 0,1 0 0 0 0,-1 0 0 0 0,1 0 0 0 0,0 0 0 0 0,-1 0 0 0 0,1 1 0 0 0,0-1 0 0 0,-1 0-1 0 0,1 0 1 0 0,0 1 0 0 0,0-1 0 0 0,0 0 0 0 0,0 1 0 0 0,0-1 0 0 0,0 1-2 0 0,14-13 7 0 0,-11 10-7 0 0,-1 0 0 0 0,3-3 0 0 0,6-24 0 0 0,-6 10 0 0 0,-9 3 0 0 0,-6-8 0 0 0,6 21 0 0 0,-22-38 0 0 0,1 27 0 0 0,21 12 0 0 0,3-1 0 0 0,0 0 0 0 0,0 0 0 0 0,-2 0 0 0 0,18-24 0 0 0,24-3 0 0 0,-37 28 0 0 0,18-18 0 0 0,15-38 0 0 0,-26 25 64 0 0,-15 14 0 0 0,0-21-64 0 0,-2-11-64 0 0,7 37 64 0 0,0 11 0 0 0,2 0 0 0 0,-4-2 0 0 0,2 1 11 0 0,-10-10-22 0 0,7 10 13 0 0,3 3 1 0 0,-1 0 1 0 0,0 0-1 0 0,0 1 1 0 0,0-1 0 0 0,0 0-1 0 0,0 0 1 0 0,-1 1-1 0 0,1-1 1 0 0,0 1-1 0 0,-1-1 1 0 0,1 1 0 0 0,-1-1-1 0 0,1 1 1 0 0,-1 0-1 0 0,0 0 1 0 0,0 0-1 0 0,1 0 1 0 0,-1 0 0 0 0,0 0-1 0 0,0 0 1 0 0,0 1-1 0 0,0-1 1 0 0,0 1-1 0 0,0-1 1 0 0,-2 1-4 0 0,3-1 43 0 0,-15-5-33 0 0,-13-7-10 0 0,8-12 64 0 0,21 21-64 0 0,0 0 0 0 0,-2 1 0 0 0,1-1 0 0 0,-10-17 0 0 0,-11 11 0 0 0,-30-2 0 0 0,51 11 0 0 0,1 1 0 0 0,-1 0 0 0 0,0 0 0 0 0,0 0 0 0 0,0 0 0 0 0,1-1 0 0 0,-1 1 0 0 0,0 0 0 0 0,0-1 0 0 0,1 1 0 0 0,-1 0 0 0 0,0-1 0 0 0,1 1 0 0 0,-1-1 0 0 0,0 1 0 0 0,1-1 0 0 0,-1 1 0 0 0,1-1 0 0 0,-1 0 0 0 0,1 1 0 0 0,-1-1 0 0 0,1 0 0 0 0,-1 1 0 0 0,1-1 0 0 0,0 0 0 0 0,-1 0 0 0 0,1 1 0 0 0,0-1 0 0 0,0 0 0 0 0,-1 0 0 0 0,1 0 0 0 0,0 1 0 0 0,0-1 0 0 0,0 0 0 0 0,-1-2 0 0 0,3-6 0 0 0,-2 8 0 0 0,0 0 0 0 0,0 0 0 0 0,-1 0 0 0 0,1-1 0 0 0,0 1 0 0 0,0 0 0 0 0,0 0 0 0 0,1 0 0 0 0,-1 0 0 0 0,0 0 0 0 0,0 0 0 0 0,1-1 0 0 0,-1 1 0 0 0,0 0 0 0 0,1 0 0 0 0,-1 0 0 0 0,1 0 0 0 0,0 0 0 0 0,-1 0 0 0 0,1 0 0 0 0,0 1 0 0 0,-1-1 0 0 0,1 0 0 0 0,0 0 0 0 0,0 0 0 0 0,0 1 0 0 0,0-1 0 0 0,0 0 0 0 0,16-18 11 0 0,-10 0 42 0 0,24-25-53 0 0,-20 31 0 0 0,-10 8 11 0 0,1 0 32 0 0,5-11-33 0 0,-3-2-10 0 0,-3 13 0 0 0,-2 0 0 0 0,-13-8 0 0 0,10 10 0 0 0,-1 0 0 0 0,1 0 0 0 0,-17-20 64 0 0,-4-4-64 0 0,-7 21 0 0 0,-4-4 0 0 0,21-8 0 0 0,-4-8 0 0 0,13 16 0 0 0,5 6 0 0 0,1 1 0 0 0,-1 2 0 0 0,0 0 0 0 0,1 0 0 0 0,-1 0 0 0 0,0 0 0 0 0,0 0 0 0 0,0 0 0 0 0,0 1 0 0 0,0-1 0 0 0,0 0 0 0 0,0 0 0 0 0,0 1 0 0 0,0-1 0 0 0,0 1 0 0 0,0-1 0 0 0,0 1 0 0 0,0-1 0 0 0,-1 1 0 0 0,1 0 0 0 0,0-1 0 0 0,0 1 0 0 0,-1 0 0 0 0,1 0 0 0 0,0 0 0 0 0,0 0 0 0 0,-1 0 0 0 0,1 0 0 0 0,0 1 0 0 0,0-1 0 0 0,0 0 0 0 0,-1 1 0 0 0,-6-1 0 0 0,-33-4 0 0 0,-24 5 0 0 0,56-1 0 0 0,-28 4 0 0 0,11 6 0 0 0,2-5 0 0 0,12-4 0 0 0,7 1 0 0 0,-30 6 0 0 0,4-5 0 0 0,3 4-10 0 0,-9 2-44 0 0,33-7 54 0 0,-27 24 0 0 0,5 14-64 0 0,19-2 128 0 0,-3 6-64 0 0,10-10 0 0 0,-5 16 67 0 0,3-45-24 0 0,-24 28 111 0 0,24-28-143 0 0,2 1 32 0 0,-7 17-33 0 0,-6 3 108 0 0,-10 9-44 0 0,21-31-74 0 0,-22 24 176 0 0,3-5-176 0 0,-15 5 64 0 0,-7 9 3 0 0,31-22 61 0 0,10-10-139 0 0,2 0 26 0 0,-5 17 186 0 0,-4 24-201 0 0,5-20-312 0 0,-20 35 386 0 0,-15 4-116 0 0,11-33 42 0 0,-4-9 11 0 0,11-6 106 0 0,1 4-37 0 0,10-12-80 0 0,0 3 72 0 0,9-11-72 0 0,1 0 0 0 0,-1 0 0 0 0,1 0 0 0 0,0 0 0 0 0,-1 1 0 0 0,1-1 0 0 0,0 0 0 0 0,0 0 0 0 0,0 0 0 0 0,0 0 0 0 0,0 1 0 0 0,0-1 0 0 0,0 0 0 0 0,0 0 0 0 0,0 0 0 0 0,1 0 0 0 0,-1 0 0 0 0,0 1 0 0 0,1-1 0 0 0,-1 0 0 0 0,1 0 0 0 0,-1 0 0 0 0,1 0 0 0 0,-1 0 0 0 0,1 0 0 0 0,0 0 0 0 0,0 0 0 0 0,-1-1 0 0 0,1 1 0 0 0,1 1 0 0 0,47 23 256 0 0,-24-1-128 0 0,-11-12-128 0 0,-9-8 0 0 0,0 0 0 0 0,1 1 0 0 0,33 26 178 0 0,-34-28-226 0 0,19 9 174 0 0,48-1 2 0 0,-35-5-128 0 0,21 9 0 0 0,-34-5 0 0 0,-7 5 0 0 0,-14-10 0 0 0,0-1 0 0 0,-2 2 0 0 0,2-1 0 0 0,-1 0 0 0 0,-2 0 0 0 0,-3 16 0 0 0,-1 23 0 0 0,4-40 0 0 0,-5 16 0 0 0,5-17 0 0 0,3 33 0 0 0,-8 17 0 0 0,14-19 0 0 0,-7-28 0 0 0,4 55 0 0 0,-9-14 0 0 0,-7-20 38 0 0,6-14 865 0 0,4-9-860 0 0,2 0-43 0 0,1 1 0 0 0,-1-1 0 0 0,3-2 0 0 0,0 1 0 0 0,9 2 0 0 0,-11-5-1876 0 0,-2 0-7504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59.61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387 1513 3224 0 0,'0'0'404'0'0,"0"0"487"0"0,0 0 211 0 0,0 0 46 0 0,0 0-64 0 0,0 0-312 0 0,0 0-136 0 0,0 0-27 0 0,0 0-7 0 0,0 0-2 0 0,0 0 0 0 0,0 0 0 0 0,0 0-31 0 0,0 0-129 0 0,0 0-59 0 0,0 0-11 0 0,0 0-24 0 0,0 0-88 0 0,0 0-40 0 0,27 2 1543 0 0,43 20 1447 0 0,-19-17-2064 0 0,-24 6-997 0 0,18 17 174 0 0,8-16 582 0 0,-18-7-687 0 0,26-29 41 0 0,-34 2-205 0 0,-22 19-52 0 0,27-12 0 0 0,-26 13 0 0 0,5-12 11 0 0,-11 13 32 0 0,1-1-33 0 0,5-2-10 0 0,21 1-64 0 0,-20 2 64 0 0,0 1 0 0 0,0 1 0 0 0,70 15 75 0 0,-45-8-22 0 0,51 2 981 0 0,-21 12-964 0 0,-36-20 346 0 0,-21 0-416 0 0,0 0 0 0 0,2 0 0 0 0,-1-2 16 0 0,-4-1 59 0 0,2-2 0 0 0,14-16-65 0 0,-14-12-15 0 0,-7 6 74 0 0,3 20-69 0 0,0 3 0 0 0,-1-1 0 0 0,1 1 0 0 0,0-1 0 0 0,-1 1 0 0 0,1 0 0 0 0,-1-1 0 0 0,0 1 0 0 0,0-1 0 0 0,0 1 0 0 0,0 0 0 0 0,0 0 0 0 0,0 0 0 0 0,0 0 0 0 0,-1 0 0 0 0,1 0 0 0 0,-1 0 0 0 0,0 0 0 0 0,0 0 0 0 0,1 0 0 0 0,-1 1 0 0 0,-2-2 0 0 0,-4-4 0 0 0,-20-33 0 0 0,-22 20 0 0 0,35-3 0 0 0,13 15 0 0 0,-6-13 0 0 0,3 3 128 0 0,2-40-192 0 0,12-14 64 0 0,-6 64 0 0 0,6-22 0 0 0,1-5 0 0 0,-6 13 0 0 0,-4 22 0 0 0,0-1 2 0 0,0 0 0 0 0,0 0 0 0 0,-1 0 0 0 0,1 0 0 0 0,0-1 0 0 0,0 1-1 0 0,1 0 1 0 0,-1 0 0 0 0,0 0 0 0 0,0 0 0 0 0,1 0 0 0 0,-1 0 0 0 0,0 0 0 0 0,1 0-1 0 0,-1 0 1 0 0,1 0 0 0 0,-1 0 0 0 0,1 0 0 0 0,0 0 0 0 0,-1 0 0 0 0,1 1 0 0 0,0-1 0 0 0,-1 0-1 0 0,1 0 1 0 0,0 1 0 0 0,0-1 0 0 0,0 0 0 0 0,0 1 0 0 0,0-1 0 0 0,0 1-2 0 0,14-13 7 0 0,-11 10-7 0 0,-1 0 0 0 0,3-3 0 0 0,6-24 0 0 0,-6 10 0 0 0,-9 3 0 0 0,-6-8 0 0 0,6 21 0 0 0,-22-38 0 0 0,1 27 0 0 0,21 12 0 0 0,3-1 0 0 0,0 0 0 0 0,0 0 0 0 0,-2 0 0 0 0,18-24 0 0 0,24-3 0 0 0,-37 28 0 0 0,18-18 0 0 0,15-38 0 0 0,-26 25 64 0 0,-15 14 0 0 0,0-21-64 0 0,-2-11-64 0 0,7 37 64 0 0,0 11 0 0 0,2 0 0 0 0,-4-2 0 0 0,2 1 11 0 0,-10-10-22 0 0,7 10 13 0 0,3 3 1 0 0,-1 0 1 0 0,0 0-1 0 0,0 1 1 0 0,0-1 0 0 0,0 0-1 0 0,0 0 1 0 0,-1 1-1 0 0,1-1 1 0 0,0 1-1 0 0,-1-1 1 0 0,1 1 0 0 0,-1-1-1 0 0,1 1 1 0 0,-1 0-1 0 0,0 0 1 0 0,0 0-1 0 0,1 0 1 0 0,-1 0 0 0 0,0 0-1 0 0,0 0 1 0 0,0 1-1 0 0,0-1 1 0 0,0 1-1 0 0,0-1 1 0 0,-2 1-4 0 0,3-1 43 0 0,-15-5-33 0 0,-13-7-10 0 0,8-12 64 0 0,21 21-64 0 0,0 0 0 0 0,-2 1 0 0 0,1-1 0 0 0,-10-17 0 0 0,-11 11 0 0 0,-30-2 0 0 0,51 11 0 0 0,1 1 0 0 0,-1 0 0 0 0,0 0 0 0 0,0 0 0 0 0,0 0 0 0 0,1-1 0 0 0,-1 1 0 0 0,0 0 0 0 0,0-1 0 0 0,1 1 0 0 0,-1 0 0 0 0,0-1 0 0 0,1 1 0 0 0,-1-1 0 0 0,0 1 0 0 0,1-1 0 0 0,-1 1 0 0 0,1-1 0 0 0,-1 0 0 0 0,1 1 0 0 0,-1-1 0 0 0,1 0 0 0 0,-1 1 0 0 0,1-1 0 0 0,0 0 0 0 0,-1 0 0 0 0,1 1 0 0 0,0-1 0 0 0,0 0 0 0 0,-1 0 0 0 0,1 0 0 0 0,0 1 0 0 0,0-1 0 0 0,0 0 0 0 0,-1-2 0 0 0,3-6 0 0 0,-2 8 0 0 0,0 0 0 0 0,0 0 0 0 0,-1 0 0 0 0,1-1 0 0 0,0 1 0 0 0,0 0 0 0 0,0 0 0 0 0,1 0 0 0 0,-1 0 0 0 0,0 0 0 0 0,0 0 0 0 0,1-1 0 0 0,-1 1 0 0 0,0 0 0 0 0,1 0 0 0 0,-1 0 0 0 0,1 0 0 0 0,0 0 0 0 0,-1 0 0 0 0,1 0 0 0 0,0 1 0 0 0,-1-1 0 0 0,1 0 0 0 0,0 0 0 0 0,0 0 0 0 0,0 1 0 0 0,0-1 0 0 0,0 0 0 0 0,16-18 11 0 0,-10 0 42 0 0,24-25-53 0 0,-20 31 0 0 0,-10 8 11 0 0,1 0 32 0 0,5-11-33 0 0,-3-2-10 0 0,-3 13 0 0 0,-2 0 0 0 0,-13-8 0 0 0,10 10 0 0 0,-1 0 0 0 0,1 0 0 0 0,-17-20 64 0 0,-4-4-64 0 0,-7 21 0 0 0,-4-4 0 0 0,21-8 0 0 0,-4-8 0 0 0,13 16 0 0 0,5 6 0 0 0,1 1 0 0 0,-1 2 0 0 0,0 0 0 0 0,1 0 0 0 0,-1 0 0 0 0,0 0 0 0 0,0 0 0 0 0,0 0 0 0 0,0 1 0 0 0,0-1 0 0 0,0 0 0 0 0,0 0 0 0 0,0 1 0 0 0,0-1 0 0 0,0 1 0 0 0,0-1 0 0 0,0 1 0 0 0,0-1 0 0 0,-1 1 0 0 0,1 0 0 0 0,0-1 0 0 0,0 1 0 0 0,-1 0 0 0 0,1 0 0 0 0,0 0 0 0 0,0 0 0 0 0,-1 0 0 0 0,1 0 0 0 0,0 1 0 0 0,0-1 0 0 0,0 0 0 0 0,-1 1 0 0 0,-6-1 0 0 0,-33-4 0 0 0,-24 5 0 0 0,56-1 0 0 0,-28 4 0 0 0,11 6 0 0 0,2-5 0 0 0,12-4 0 0 0,7 1 0 0 0,-30 6 0 0 0,4-5 0 0 0,3 4-10 0 0,-9 2-44 0 0,33-7 54 0 0,-27 24 0 0 0,5 14-64 0 0,19-2 128 0 0,-3 6-64 0 0,10-10 0 0 0,-5 16 67 0 0,3-45-24 0 0,-24 28 111 0 0,24-28-143 0 0,2 1 32 0 0,-7 17-33 0 0,-6 3 108 0 0,-10 9-44 0 0,21-31-74 0 0,-22 24 176 0 0,3-5-176 0 0,-15 5 64 0 0,-7 9 3 0 0,31-22 61 0 0,10-10-139 0 0,2 0 26 0 0,-5 17 186 0 0,-4 24-201 0 0,5-20-312 0 0,-20 35 386 0 0,-15 4-116 0 0,11-33 42 0 0,-4-9 11 0 0,11-6 106 0 0,1 4-37 0 0,10-12-80 0 0,0 3 72 0 0,9-11-72 0 0,1 0 0 0 0,-1 0 0 0 0,1 0 0 0 0,0 0 0 0 0,-1 1 0 0 0,1-1 0 0 0,0 0 0 0 0,0 0 0 0 0,0 0 0 0 0,0 0 0 0 0,0 1 0 0 0,0-1 0 0 0,0 0 0 0 0,0 0 0 0 0,0 0 0 0 0,1 0 0 0 0,-1 0 0 0 0,0 1 0 0 0,1-1 0 0 0,-1 0 0 0 0,1 0 0 0 0,-1 0 0 0 0,1 0 0 0 0,-1 0 0 0 0,1 0 0 0 0,0 0 0 0 0,0 0 0 0 0,-1-1 0 0 0,1 1 0 0 0,1 1 0 0 0,47 23 256 0 0,-24-1-128 0 0,-11-12-128 0 0,-9-8 0 0 0,0 0 0 0 0,1 1 0 0 0,33 26 178 0 0,-34-28-226 0 0,19 9 174 0 0,48-1 2 0 0,-35-5-128 0 0,21 9 0 0 0,-34-5 0 0 0,-7 5 0 0 0,-14-10 0 0 0,0-1 0 0 0,-2 2 0 0 0,2-1 0 0 0,-1 0 0 0 0,-2 0 0 0 0,-3 16 0 0 0,-1 23 0 0 0,4-40 0 0 0,-5 16 0 0 0,5-17 0 0 0,3 33 0 0 0,-8 17 0 0 0,14-19 0 0 0,-7-28 0 0 0,4 55 0 0 0,-9-14 0 0 0,-7-20 38 0 0,6-14 865 0 0,4-9-860 0 0,2 0-43 0 0,1 1 0 0 0,-1-1 0 0 0,3-2 0 0 0,0 1 0 0 0,9 2 0 0 0,-11-5-1876 0 0,-2 0-7504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46.92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213 537 3680 0 0,'0'0'167'0'0,"0"0"54"0"0,0 0 124 0 0,0 0 51 0 0,0 0 11 0 0,0 0-37 0 0,0 0-156 0 0,0 0-72 0 0,0 0-12 0 0,0 0 47 0 0,0 0 207 0 0,0 0 89 0 0,4-7 1822 0 0,-3 6 2825 0 0,10 3-5219 0 0,4 0 3574 0 0,-15-2-3415 0 0,28-4 141 0 0,-9-4-126 0 0,-19 8-115 0 0,0 0 125 0 0,0 0 62 0 0,0 0 11 0 0,0 0 24 0 0,0 0 88 0 0,10-10 678 0 0,11-11-937 0 0,-8 2 354 0 0,5 2-301 0 0,-9 7-64 0 0,3-8 78 0 0,9-5 207 0 0,-20 21-242 0 0,2-1-33 0 0,1-1-10 0 0,30-64 544 0 0,-26 45-469 0 0,-7 21-32 0 0,15-32 31 0 0,-6 21-76 0 0,-1-25 196 0 0,-1 7-183 0 0,-9 30 32 0 0,0-3-33 0 0,0 1-10 0 0,1-2 0 0 0,0 1 11 0 0,0-11 170 0 0,-3 9-181 0 0,1 2 0 0 0,0 0 11 0 0,2 3 45 0 0,0 1 23 0 0,0 0 7 0 0,0 0-28 0 0,0 0-121 0 0,-2-3-80 0 0,1-2 131 0 0,1-1 12 0 0,1-28 192 0 0,-1-6-192 0 0,-1 30 64 0 0,1 7-64 0 0,-2 0 9 0 0,0 1 0 0 0,0-1-1 0 0,0 1 1 0 0,0 0 0 0 0,0-1-1 0 0,-1 1 1 0 0,1 0 0 0 0,-1 0-1 0 0,1 1 1 0 0,-1-1 0 0 0,0 1-1 0 0,0-1 1 0 0,0 1 0 0 0,0 0 0 0 0,0 0-1 0 0,0 0 1 0 0,0 0 0 0 0,0 0-1 0 0,0 1 1 0 0,0 0 0 0 0,0-1-1 0 0,0 1 1 0 0,-1 0-9 0 0,-9-1 0 0 0,9 0 0 0 0,0 1 0 0 0,-1 0 0 0 0,1 0 0 0 0,0 0 0 0 0,0 0 0 0 0,-1 1 0 0 0,1-1 0 0 0,0 1 0 0 0,0 1 0 0 0,0-1 0 0 0,0 0 0 0 0,0 1 0 0 0,0 0 0 0 0,-2 1 0 0 0,-22 5 0 0 0,-1 7 0 0 0,24-12 0 0 0,-11 22-72 0 0,14-22 83 0 0,-18 23 450 0 0,17-22-397 0 0,1-3-10 0 0,-19 9 84 0 0,7-6-74 0 0,8-4-64 0 0,-11-6 64 0 0,14 3-64 0 0,-16-11 64 0 0,17 12-64 0 0,-7-6 0 0 0,8 7 0 0 0,0 0 0 0 0,0 0 0 0 0,0 0 0 0 0,0 0 0 0 0,0 0 0 0 0,0 0 0 0 0,0 0 0 0 0,0 0 0 0 0,0 1 0 0 0,0-1 0 0 0,0 0 0 0 0,-1 1 0 0 0,1-1 0 0 0,0 1 0 0 0,0-1 0 0 0,-1 1 0 0 0,1 0 0 0 0,0 0 0 0 0,-1-1 0 0 0,1 1 0 0 0,0 0 0 0 0,-1 0 0 0 0,1 0 0 0 0,-1 0 0 0 0,1 1 0 0 0,0-1 0 0 0,-2 0 0 0 0,-15 6 0 0 0,-17 2-12 0 0,22 2-181 0 0,-3 23 246 0 0,9-20-106 0 0,-5 29 362 0 0,10-37-309 0 0,6 13 0 0 0,-2-14 0 0 0,8 26 0 0 0,-3-14 0 0 0,-6-3 0 0 0,1-9 0 0 0,2 36 0 0 0,-11-2 0 0 0,5-33 0 0 0,1 0 11 0 0,1-3 32 0 0,1 1-33 0 0,1 0 1 0 0,-2-1 32 0 0,0 2-33 0 0,0 1-10 0 0,0 0 0 0 0,1-1 0 0 0,0 1 0 0 0,0-1 0 0 0,10 8 64 0 0,-8-10-64 0 0,3 2 5 0 0,19 4-8 0 0,-2-9 65 0 0,-10-5 10 0 0,-8 6-61 0 0,-3-1 32 0 0,2 0-33 0 0,1-2-10 0 0,0-1 0 0 0,14-17 75 0 0,-17 17-32 0 0,17-21 31 0 0,-13 18-74 0 0,-2 5 0 0 0,0 3 0 0 0,-2 3 0 0 0,1 0 0 0 0,0 1 0 0 0,-2 0 0 0 0,0 0 0 0 0,1-1 0 0 0,-2 2 0 0 0,1-2 0 0 0,0 2 0 0 0,0-1 0 0 0,-1-1 0 0 0,-1 0 0 0 0,-5 16 76 0 0,3-17-16 0 0,0 1 0 0 0,1 1-48 0 0,-19 30-1 0 0,21-34 42 0 0,0-1 11 0 0,-1 0-10 0 0,-2 16 86 0 0,7 0-158 0 0,0-11 18 0 0,-1 0 0 0 0,2-1 0 0 0,-1-2 11 0 0,-3-2 32 0 0,2 0-22 0 0,-1 0 22 0 0,2 2-22 0 0,1-1 22 0 0,10-4 31 0 0,5-5-198 0 0,-20 8-526 0 0,0 0-253 0 0,0 0-52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46.92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213 537 3680 0 0,'0'0'167'0'0,"0"0"54"0"0,0 0 124 0 0,0 0 51 0 0,0 0 11 0 0,0 0-37 0 0,0 0-156 0 0,0 0-72 0 0,0 0-12 0 0,0 0 47 0 0,0 0 207 0 0,0 0 89 0 0,4-7 1822 0 0,-3 6 2825 0 0,10 3-5219 0 0,4 0 3574 0 0,-15-2-3415 0 0,28-4 141 0 0,-9-4-126 0 0,-19 8-115 0 0,0 0 125 0 0,0 0 62 0 0,0 0 11 0 0,0 0 24 0 0,0 0 88 0 0,10-10 678 0 0,11-11-937 0 0,-8 2 354 0 0,5 2-301 0 0,-9 7-64 0 0,3-8 78 0 0,9-5 207 0 0,-20 21-242 0 0,2-1-33 0 0,1-1-10 0 0,30-64 544 0 0,-26 45-469 0 0,-7 21-32 0 0,15-32 31 0 0,-6 21-76 0 0,-1-25 196 0 0,-1 7-183 0 0,-9 30 32 0 0,0-3-33 0 0,0 1-10 0 0,1-2 0 0 0,0 1 11 0 0,0-11 170 0 0,-3 9-181 0 0,1 2 0 0 0,0 0 11 0 0,2 3 45 0 0,0 1 23 0 0,0 0 7 0 0,0 0-28 0 0,0 0-121 0 0,-2-3-80 0 0,1-2 131 0 0,1-1 12 0 0,1-28 192 0 0,-1-6-192 0 0,-1 30 64 0 0,1 7-64 0 0,-2 0 9 0 0,0 1 0 0 0,0-1-1 0 0,0 1 1 0 0,0 0 0 0 0,0-1-1 0 0,-1 1 1 0 0,1 0 0 0 0,-1 0-1 0 0,1 1 1 0 0,-1-1 0 0 0,0 1-1 0 0,0-1 1 0 0,0 1 0 0 0,0 0 0 0 0,0 0-1 0 0,0 0 1 0 0,0 0 0 0 0,0 0-1 0 0,0 1 1 0 0,0 0 0 0 0,0-1-1 0 0,0 1 1 0 0,-1 0-9 0 0,-9-1 0 0 0,9 0 0 0 0,0 1 0 0 0,-1 0 0 0 0,1 0 0 0 0,0 0 0 0 0,0 0 0 0 0,-1 1 0 0 0,1-1 0 0 0,0 1 0 0 0,0 1 0 0 0,0-1 0 0 0,0 0 0 0 0,0 1 0 0 0,0 0 0 0 0,-2 1 0 0 0,-22 5 0 0 0,-1 7 0 0 0,24-12 0 0 0,-11 22-72 0 0,14-22 83 0 0,-18 23 450 0 0,17-22-397 0 0,1-3-10 0 0,-19 9 84 0 0,7-6-74 0 0,8-4-64 0 0,-11-6 64 0 0,14 3-64 0 0,-16-11 64 0 0,17 12-64 0 0,-7-6 0 0 0,8 7 0 0 0,0 0 0 0 0,0 0 0 0 0,0 0 0 0 0,0 0 0 0 0,0 0 0 0 0,0 0 0 0 0,0 0 0 0 0,0 0 0 0 0,0 1 0 0 0,0-1 0 0 0,0 0 0 0 0,-1 1 0 0 0,1-1 0 0 0,0 1 0 0 0,0-1 0 0 0,-1 1 0 0 0,1 0 0 0 0,0 0 0 0 0,-1-1 0 0 0,1 1 0 0 0,0 0 0 0 0,-1 0 0 0 0,1 0 0 0 0,-1 0 0 0 0,1 1 0 0 0,0-1 0 0 0,-2 0 0 0 0,-15 6 0 0 0,-17 2-12 0 0,22 2-181 0 0,-3 23 246 0 0,9-20-106 0 0,-5 29 362 0 0,10-37-309 0 0,6 13 0 0 0,-2-14 0 0 0,8 26 0 0 0,-3-14 0 0 0,-6-3 0 0 0,1-9 0 0 0,2 36 0 0 0,-11-2 0 0 0,5-33 0 0 0,1 0 11 0 0,1-3 32 0 0,1 1-33 0 0,1 0 1 0 0,-2-1 32 0 0,0 2-33 0 0,0 1-10 0 0,0 0 0 0 0,1-1 0 0 0,0 1 0 0 0,0-1 0 0 0,10 8 64 0 0,-8-10-64 0 0,3 2 5 0 0,19 4-8 0 0,-2-9 65 0 0,-10-5 10 0 0,-8 6-61 0 0,-3-1 32 0 0,2 0-33 0 0,1-2-10 0 0,0-1 0 0 0,14-17 75 0 0,-17 17-32 0 0,17-21 31 0 0,-13 18-74 0 0,-2 5 0 0 0,0 3 0 0 0,-2 3 0 0 0,1 0 0 0 0,0 1 0 0 0,-2 0 0 0 0,0 0 0 0 0,1-1 0 0 0,-2 2 0 0 0,1-2 0 0 0,0 2 0 0 0,0-1 0 0 0,-1-1 0 0 0,-1 0 0 0 0,-5 16 76 0 0,3-17-16 0 0,0 1 0 0 0,1 1-48 0 0,-19 30-1 0 0,21-34 42 0 0,0-1 11 0 0,-1 0-10 0 0,-2 16 86 0 0,7 0-158 0 0,0-11 18 0 0,-1 0 0 0 0,2-1 0 0 0,-1-2 11 0 0,-3-2 32 0 0,2 0-22 0 0,-1 0 22 0 0,2 2-22 0 0,1-1 22 0 0,10-4 31 0 0,5-5-198 0 0,-20 8-526 0 0,0 0-253 0 0,0 0-52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38.24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152 679 1376 0 0,'0'0'343'0'0,"0"0"902"0"0,0 0 399 0 0,0 0 78 0 0,0 0-174 0 0,0 0-809 0 0,0 0-355 0 0,0 0-68 0 0,17 3 3719 0 0,56-11-2623 0 0,-27-2-1030 0 0,-22 12 186 0 0,-19 1-498 0 0,-3-2-6 0 0,-2-1-11 0 0,3 1-30 0 0,-1 0 37 0 0,3 1 16 0 0,-4-2 24 0 0,0 1-66 0 0,0-1 1 0 0,0 1 0 0 0,0-1 0 0 0,0 1 0 0 0,0-1 0 0 0,0 1 0 0 0,-1 0 0 0 0,1-1 0 0 0,0 1 0 0 0,0 0 0 0 0,-1 0 0 0 0,1 0 0 0 0,0 0 0 0 0,-1-1 0 0 0,1 1 0 0 0,-1 0 0 0 0,1 0 0 0 0,-1 0 0 0 0,1 0 0 0 0,-1 0 0 0 0,0 0 0 0 0,0 0 0 0 0,1 1 0 0 0,-1-1 0 0 0,0 0 0 0 0,0 0 0 0 0,0 0 0 0 0,0 0 0 0 0,0 0 0 0 0,0 0 0 0 0,0 0 0 0 0,-1 0 0 0 0,1 0-1 0 0,0 0 1 0 0,-1 1-35 0 0,2-1 54 0 0,0 2-33 0 0,0-2 40 0 0,5 14 710 0 0,-5-11-718 0 0,-1-3 1 0 0,10 9 74 0 0,4-7-54 0 0,-10-4-63 0 0,36-26 629 0 0,-18 3 35 0 0,5 3-745 0 0,-18 11 70 0 0,-8 8 29 0 0,1 0 0 0 0,-1 1-1 0 0,1-1 1 0 0,0 0 0 0 0,-1 1-1 0 0,1 0 1 0 0,0 0 0 0 0,0-1-1 0 0,0 1 1 0 0,0 0 0 0 0,0 0-1 0 0,0 1 1 0 0,0-1 0 0 0,0 0-1 0 0,0 1 1 0 0,1-1 0 0 0,-1 1-1 0 0,0 0 1 0 0,2 0-29 0 0,20-6-9 0 0,-19 4 9 0 0,41-8 11 0 0,-44 9 32 0 0,4 1-33 0 0,1 0-10 0 0,18 6 139 0 0,-17 20 189 0 0,-7 6-179 0 0,5-15 734 0 0,-3 24-766 0 0,-3-40-165 0 0,0-1 107 0 0,0 0 16 0 0,0 0 10 0 0,0 0-40 0 0,0 0-71 0 0,0 0 88 0 0,1 0 14 0 0,2 2-32 0 0,-2-2-109 0 0,-1 0-16 0 0,1 0 19 0 0,3 1 50 0 0,2-2 12 0 0,18-14 64 0 0,-7 4-64 0 0,-1-3 0 0 0,6-18 124 0 0,6-31 16 0 0,23 1 196 0 0,-21 18-80 0 0,5 14-120 0 0,-30 23-125 0 0,-4-6-111 0 0,8-12 989 0 0,10-13-825 0 0,-17 33-64 0 0,10-21 0 0 0,-10 22 0 0 0,-2-27 256 0 0,-3-8-345 0 0,-7 21 154 0 0,2-24-265 0 0,-10-1 352 0 0,17 20-304 0 0,-4-18 368 0 0,1 19-216 0 0,-10-3 0 0 0,2-6 0 0 0,10 26 0 0 0,2 1 0 0 0,1 0 0 0 0,0-1 0 0 0,0-1 0 0 0,-2 1 0 0 0,2 0 0 0 0,-12-2 0 0 0,8 5 0 0 0,-3 2 0 0 0,-42 28-106 0 0,17 8-89 0 0,19-26 184 0 0,10-8 11 0 0,0-3 0 0 0,0-2 12 0 0,1 3 50 0 0,-3-5 95 0 0,3 5-89 0 0,-37-16-55 0 0,36 15-13 0 0,-24-6 0 0 0,0 15 0 0 0,-21 15 0 0 0,20-6 0 0 0,24-16-18 0 0,-23 6-230 0 0,11-5 234 0 0,12-4 33 0 0,-33-21 242 0 0,31 19-261 0 0,-1 3 0 0 0,1 0 0 0 0,-25-9-132 0 0,3 1 48 0 0,22 9 84 0 0,-63-5 148 0 0,43-1 48 0 0,22 4-196 0 0,1 1 0 0 0,0 0 0 0 0,0 0 0 0 0,0 0 0 0 0,0 1 0 0 0,0-1 0 0 0,0 0 0 0 0,0 1 0 0 0,0-1 0 0 0,-1 1 0 0 0,1 0 0 0 0,0 0 0 0 0,0 0 0 0 0,0 0 0 0 0,-1 0 0 0 0,1 0 0 0 0,0 0 0 0 0,0 1 0 0 0,-1-1 0 0 0,1 1 0 0 0,0 0 0 0 0,0 0 0 0 0,0-1 0 0 0,0 1 0 0 0,0 1 0 0 0,-25-6 0 0 0,-41 23 0 0 0,8-13 0 0 0,55-6 0 0 0,-16 0 0 0 0,14-2 0 0 0,2 2 0 0 0,-14 4 0 0 0,-18 0 0 0 0,34-3 0 0 0,-2-1 0 0 0,1 1 0 0 0,-3 12 0 0 0,7-8 0 0 0,3-1 0 0 0,1 2 0 0 0,0-2 0 0 0,1 0 0 0 0,30 11 0 0 0,5-15 0 0 0,-36 1 0 0 0,1 1 0 0 0,-1 0 0 0 0,-2 3 0 0 0,-2 0 0 0 0,0 1 0 0 0,2 30 0 0 0,-7-10 0 0 0,4-21 0 0 0,3 0 0 0 0,0 1 0 0 0,0-1 0 0 0,-2 16 0 0 0,1-16 0 0 0,1 0 0 0 0,0 0 0 0 0,1-1 0 0 0,-3 0 0 0 0,30 42 0 0 0,-28 21 0 0 0,-1-7 0 0 0,1-56 14 0 0,5 14 143 0 0,-7-16-114 0 0,-1 3-33 0 0,2 1-10 0 0,0-1 0 0 0,0 1 0 0 0,0 1 0 0 0,3 13 118 0 0,-1-4-54 0 0,-1-6-43 0 0,-2-4 22 0 0,-2 0-33 0 0,2-2 1 0 0,0-2 32 0 0,0 3-33 0 0,1 16 54 0 0,-7 9 11 0 0,8-25-32 0 0,-1 0-33 0 0,2 0-10 0 0,-1 1-10 0 0,-1-2-33 0 0,-2 0 46 0 0,-2 5 207 0 0,3-4-199 0 0,0-4 56 0 0,0-1 66 0 0,-3 5 256 0 0,3-2-269 0 0,0-3-32 0 0,0 0-53 0 0,0 0-195 0 0,0 0-101 0 0,3 4-7099 0 0,2-1-589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38.24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152 679 1376 0 0,'0'0'343'0'0,"0"0"902"0"0,0 0 399 0 0,0 0 78 0 0,0 0-174 0 0,0 0-809 0 0,0 0-355 0 0,0 0-68 0 0,17 3 3719 0 0,56-11-2623 0 0,-27-2-1030 0 0,-22 12 186 0 0,-19 1-498 0 0,-3-2-6 0 0,-2-1-11 0 0,3 1-30 0 0,-1 0 37 0 0,3 1 16 0 0,-4-2 24 0 0,0 1-66 0 0,0-1 1 0 0,0 1 0 0 0,0-1 0 0 0,0 1 0 0 0,0-1 0 0 0,0 1 0 0 0,-1 0 0 0 0,1-1 0 0 0,0 1 0 0 0,0 0 0 0 0,-1 0 0 0 0,1 0 0 0 0,0 0 0 0 0,-1-1 0 0 0,1 1 0 0 0,-1 0 0 0 0,1 0 0 0 0,-1 0 0 0 0,1 0 0 0 0,-1 0 0 0 0,0 0 0 0 0,0 0 0 0 0,1 1 0 0 0,-1-1 0 0 0,0 0 0 0 0,0 0 0 0 0,0 0 0 0 0,0 0 0 0 0,0 0 0 0 0,0 0 0 0 0,0 0 0 0 0,-1 0 0 0 0,1 0-1 0 0,0 0 1 0 0,-1 1-35 0 0,2-1 54 0 0,0 2-33 0 0,0-2 40 0 0,5 14 710 0 0,-5-11-718 0 0,-1-3 1 0 0,10 9 74 0 0,4-7-54 0 0,-10-4-63 0 0,36-26 629 0 0,-18 3 35 0 0,5 3-745 0 0,-18 11 70 0 0,-8 8 29 0 0,1 0 0 0 0,-1 1-1 0 0,1-1 1 0 0,0 0 0 0 0,-1 1-1 0 0,1 0 1 0 0,0 0 0 0 0,0-1-1 0 0,0 1 1 0 0,0 0 0 0 0,0 0-1 0 0,0 1 1 0 0,0-1 0 0 0,0 0-1 0 0,0 1 1 0 0,1-1 0 0 0,-1 1-1 0 0,0 0 1 0 0,2 0-29 0 0,20-6-9 0 0,-19 4 9 0 0,41-8 11 0 0,-44 9 32 0 0,4 1-33 0 0,1 0-10 0 0,18 6 139 0 0,-17 20 189 0 0,-7 6-179 0 0,5-15 734 0 0,-3 24-766 0 0,-3-40-165 0 0,0-1 107 0 0,0 0 16 0 0,0 0 10 0 0,0 0-40 0 0,0 0-71 0 0,0 0 88 0 0,1 0 14 0 0,2 2-32 0 0,-2-2-109 0 0,-1 0-16 0 0,1 0 19 0 0,3 1 50 0 0,2-2 12 0 0,18-14 64 0 0,-7 4-64 0 0,-1-3 0 0 0,6-18 124 0 0,6-31 16 0 0,23 1 196 0 0,-21 18-80 0 0,5 14-120 0 0,-30 23-125 0 0,-4-6-111 0 0,8-12 989 0 0,10-13-825 0 0,-17 33-64 0 0,10-21 0 0 0,-10 22 0 0 0,-2-27 256 0 0,-3-8-345 0 0,-7 21 154 0 0,2-24-265 0 0,-10-1 352 0 0,17 20-304 0 0,-4-18 368 0 0,1 19-216 0 0,-10-3 0 0 0,2-6 0 0 0,10 26 0 0 0,2 1 0 0 0,1 0 0 0 0,0-1 0 0 0,0-1 0 0 0,-2 1 0 0 0,2 0 0 0 0,-12-2 0 0 0,8 5 0 0 0,-3 2 0 0 0,-42 28-106 0 0,17 8-89 0 0,19-26 184 0 0,10-8 11 0 0,0-3 0 0 0,0-2 12 0 0,1 3 50 0 0,-3-5 95 0 0,3 5-89 0 0,-37-16-55 0 0,36 15-13 0 0,-24-6 0 0 0,0 15 0 0 0,-21 15 0 0 0,20-6 0 0 0,24-16-18 0 0,-23 6-230 0 0,11-5 234 0 0,12-4 33 0 0,-33-21 242 0 0,31 19-261 0 0,-1 3 0 0 0,1 0 0 0 0,-25-9-132 0 0,3 1 48 0 0,22 9 84 0 0,-63-5 148 0 0,43-1 48 0 0,22 4-196 0 0,1 1 0 0 0,0 0 0 0 0,0 0 0 0 0,0 0 0 0 0,0 1 0 0 0,0-1 0 0 0,0 0 0 0 0,0 1 0 0 0,0-1 0 0 0,-1 1 0 0 0,1 0 0 0 0,0 0 0 0 0,0 0 0 0 0,0 0 0 0 0,-1 0 0 0 0,1 0 0 0 0,0 0 0 0 0,0 1 0 0 0,-1-1 0 0 0,1 1 0 0 0,0 0 0 0 0,0 0 0 0 0,0-1 0 0 0,0 1 0 0 0,0 1 0 0 0,-25-6 0 0 0,-41 23 0 0 0,8-13 0 0 0,55-6 0 0 0,-16 0 0 0 0,14-2 0 0 0,2 2 0 0 0,-14 4 0 0 0,-18 0 0 0 0,34-3 0 0 0,-2-1 0 0 0,1 1 0 0 0,-3 12 0 0 0,7-8 0 0 0,3-1 0 0 0,1 2 0 0 0,0-2 0 0 0,1 0 0 0 0,30 11 0 0 0,5-15 0 0 0,-36 1 0 0 0,1 1 0 0 0,-1 0 0 0 0,-2 3 0 0 0,-2 0 0 0 0,0 1 0 0 0,2 30 0 0 0,-7-10 0 0 0,4-21 0 0 0,3 0 0 0 0,0 1 0 0 0,0-1 0 0 0,-2 16 0 0 0,1-16 0 0 0,1 0 0 0 0,0 0 0 0 0,1-1 0 0 0,-3 0 0 0 0,30 42 0 0 0,-28 21 0 0 0,-1-7 0 0 0,1-56 14 0 0,5 14 143 0 0,-7-16-114 0 0,-1 3-33 0 0,2 1-10 0 0,0-1 0 0 0,0 1 0 0 0,0 1 0 0 0,3 13 118 0 0,-1-4-54 0 0,-1-6-43 0 0,-2-4 22 0 0,-2 0-33 0 0,2-2 1 0 0,0-2 32 0 0,0 3-33 0 0,1 16 54 0 0,-7 9 11 0 0,8-25-32 0 0,-1 0-33 0 0,2 0-10 0 0,-1 1-10 0 0,-1-2-33 0 0,-2 0 46 0 0,-2 5 207 0 0,3-4-199 0 0,0-4 56 0 0,0-1 66 0 0,-3 5 256 0 0,3-2-269 0 0,0-3-32 0 0,0 0-53 0 0,0 0-195 0 0,0 0-101 0 0,3 4-7099 0 0,2-1-589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27.93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1025 2760 0 0,'0'0'324'0'0,"0"0"320"0"0,0 0 144 0 0,13-1 6506 0 0,-10 1-7104 0 0,25-4 3335 0 0,-14 3-3156 0 0,70-26 1335 0 0,-38 8-1351 0 0,41 4 715 0 0,-60 15-752 0 0,-26 0-262 0 0,2 2-44 0 0,2 0-10 0 0,-1-2 16 0 0,8 10 688 0 0,16 4-384 0 0,-6-8-165 0 0,10 30 26 0 0,-20-21-181 0 0,16 10 867 0 0,-23-21-824 0 0,1-2-33 0 0,-1 0-10 0 0,17 1 64 0 0,5-1 83 0 0,0-11-134 0 0,-23 9-2 0 0,-3-1 32 0 0,4-30-33 0 0,-10 21 1 0 0,-4-43 90 0 0,-10 13-101 0 0,16 28 0 0 0,-2 1 0 0 0,3 7 0 0 0,-2 1 0 0 0,-2-31 64 0 0,6-2 0 0 0,1 32-64 0 0,-1-1 0 0 0,1 1 0 0 0,-1 0 0 0 0,1-1 0 0 0,1 1 0 0 0,-1 0 0 0 0,1-1 0 0 0,-1 1 0 0 0,1 0 0 0 0,0 0 0 0 0,1 0 0 0 0,-1 1 0 0 0,1-1 0 0 0,0 0 0 0 0,16-28 0 0 0,10-26 0 0 0,-27 37 0 0 0,14-20 0 0 0,-13 22 54 0 0,-8 6-44 0 0,-6-8 1 0 0,6-13 53 0 0,-19-12 344 0 0,8 0-99 0 0,8 24-255 0 0,4 6 92 0 0,-18-27 118 0 0,7-11-136 0 0,-5 13-128 0 0,15-9 0 0 0,5 46 0 0 0,-15-13 0 0 0,1-30 456 0 0,0 27-456 0 0,2-15 0 0 0,12 6-138 0 0,0 29 22 0 0,0-1 28 0 0,-7-22 70 0 0,-3-14 29 0 0,-1 32-54 0 0,8 6 43 0 0,-47 9 22 0 0,-13 17-22 0 0,62-26 102 0 0,1-1 5 0 0,-21-7-338 0 0,-8-4 231 0 0,28 10 0 0 0,0-1 0 0 0,0 1 0 0 0,-1 0 0 0 0,1 0 0 0 0,-1 0 0 0 0,1 0 0 0 0,-1 0 0 0 0,1 0 0 0 0,-1 0 0 0 0,0 1 0 0 0,1-1 0 0 0,-1 0 0 0 0,0 1 0 0 0,1 0 0 0 0,-1-1 0 0 0,0 1 0 0 0,0 0 0 0 0,0 0 0 0 0,1 0 0 0 0,-1 0 0 0 0,0 0 0 0 0,0 0 0 0 0,0 0 0 0 0,1 1 0 0 0,-1-1 0 0 0,0 1 0 0 0,1-1 0 0 0,-1 1 0 0 0,0 0 0 0 0,1 0 0 0 0,-1 0 0 0 0,1-1 0 0 0,-1 2 0 0 0,1-1 0 0 0,-1 0 0 0 0,1 0 0 0 0,-1 0 0 0 0,-1 2 0 0 0,-1 0 0 0 0,-11 32 0 0 0,14-31 0 0 0,-21 46 0 0 0,-21 24 128 0 0,39-66-117 0 0,-6 2 42 0 0,-16 8 1 0 0,-12-7 84 0 0,35-9-138 0 0,-32-2 0 0 0,30-2 11 0 0,-12 5 42 0 0,-4 2-53 0 0,-17 21 0 0 0,7-1 0 0 0,-2 11 0 0 0,26-26 0 0 0,5-6 0 0 0,2 1 0 0 0,4 41 144 0 0,20 13 187 0 0,-9-20-167 0 0,-4-19-93 0 0,1 27 398 0 0,2-31-249 0 0,-2-7-85 0 0,-8-3-114 0 0,-1 0 22 0 0,-1 0-22 0 0,3 16 32 0 0,2-2-53 0 0,26 10 134 0 0,-32-30-45 0 0,4 19 236 0 0,-7 13-569 0 0,6-17 244 0 0,7 3 266 0 0,-10 2-340 0 0,10 22 138 0 0,-11-38-53 0 0,8 33 166 0 0,6-10-37 0 0,-12-22-129 0 0,-1-4 32 0 0,5 21 47 0 0,-5-21-15 0 0,-1 0-16 0 0,5 24 69 0 0,-4-20-107 0 0,0-3 22 0 0,0 3-33 0 0,0 0 1 0 0,-6 35 698 0 0,24-40-2214 0 0,-11-3 666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27.93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213 1025 2760 0 0,'0'0'324'0'0,"0"0"320"0"0,0 0 144 0 0,13-1 6506 0 0,-10 1-7104 0 0,25-4 3335 0 0,-14 3-3156 0 0,70-26 1335 0 0,-38 8-1351 0 0,41 4 715 0 0,-60 15-752 0 0,-26 0-262 0 0,2 2-44 0 0,2 0-10 0 0,-1-2 16 0 0,8 10 688 0 0,16 4-384 0 0,-6-8-165 0 0,10 30 26 0 0,-20-21-181 0 0,16 10 867 0 0,-23-21-824 0 0,1-2-33 0 0,-1 0-10 0 0,17 1 64 0 0,5-1 83 0 0,0-11-134 0 0,-23 9-2 0 0,-3-1 32 0 0,4-30-33 0 0,-10 21 1 0 0,-4-43 90 0 0,-10 13-101 0 0,16 28 0 0 0,-2 1 0 0 0,3 7 0 0 0,-2 1 0 0 0,-2-31 64 0 0,6-2 0 0 0,1 32-64 0 0,-1-1 0 0 0,1 1 0 0 0,-1 0 0 0 0,1-1 0 0 0,1 1 0 0 0,-1 0 0 0 0,1-1 0 0 0,-1 1 0 0 0,1 0 0 0 0,0 0 0 0 0,1 0 0 0 0,-1 1 0 0 0,1-1 0 0 0,0 0 0 0 0,16-28 0 0 0,10-26 0 0 0,-27 37 0 0 0,14-20 0 0 0,-13 22 54 0 0,-8 6-44 0 0,-6-8 1 0 0,6-13 53 0 0,-19-12 344 0 0,8 0-99 0 0,8 24-255 0 0,4 6 92 0 0,-18-27 118 0 0,7-11-136 0 0,-5 13-128 0 0,15-9 0 0 0,5 46 0 0 0,-15-13 0 0 0,1-30 456 0 0,0 27-456 0 0,2-15 0 0 0,12 6-138 0 0,0 29 22 0 0,0-1 28 0 0,-7-22 70 0 0,-3-14 29 0 0,-1 32-54 0 0,8 6 43 0 0,-47 9 22 0 0,-13 17-22 0 0,62-26 102 0 0,1-1 5 0 0,-21-7-338 0 0,-8-4 231 0 0,28 10 0 0 0,0-1 0 0 0,0 1 0 0 0,-1 0 0 0 0,1 0 0 0 0,-1 0 0 0 0,1 0 0 0 0,-1 0 0 0 0,1 0 0 0 0,-1 0 0 0 0,0 1 0 0 0,1-1 0 0 0,-1 0 0 0 0,0 1 0 0 0,1 0 0 0 0,-1-1 0 0 0,0 1 0 0 0,0 0 0 0 0,0 0 0 0 0,1 0 0 0 0,-1 0 0 0 0,0 0 0 0 0,0 0 0 0 0,0 0 0 0 0,1 1 0 0 0,-1-1 0 0 0,0 1 0 0 0,1-1 0 0 0,-1 1 0 0 0,0 0 0 0 0,1 0 0 0 0,-1 0 0 0 0,1-1 0 0 0,-1 2 0 0 0,1-1 0 0 0,-1 0 0 0 0,1 0 0 0 0,-1 0 0 0 0,-1 2 0 0 0,-1 0 0 0 0,-11 32 0 0 0,14-31 0 0 0,-21 46 0 0 0,-21 24 128 0 0,39-66-117 0 0,-6 2 42 0 0,-16 8 1 0 0,-12-7 84 0 0,35-9-138 0 0,-32-2 0 0 0,30-2 11 0 0,-12 5 42 0 0,-4 2-53 0 0,-17 21 0 0 0,7-1 0 0 0,-2 11 0 0 0,26-26 0 0 0,5-6 0 0 0,2 1 0 0 0,4 41 144 0 0,20 13 187 0 0,-9-20-167 0 0,-4-19-93 0 0,1 27 398 0 0,2-31-249 0 0,-2-7-85 0 0,-8-3-114 0 0,-1 0 22 0 0,-1 0-22 0 0,3 16 32 0 0,2-2-53 0 0,26 10 134 0 0,-32-30-45 0 0,4 19 236 0 0,-7 13-569 0 0,6-17 244 0 0,7 3 266 0 0,-10 2-340 0 0,10 22 138 0 0,-11-38-53 0 0,8 33 166 0 0,6-10-37 0 0,-12-22-129 0 0,-1-4 32 0 0,5 21 47 0 0,-5-21-15 0 0,-1 0-16 0 0,5 24 69 0 0,-4-20-107 0 0,0-3 22 0 0,0 3-33 0 0,0 0 1 0 0,-6 35 698 0 0,24-40-2214 0 0,-11-3 666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18.16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488 1789 6072 0 0,'0'0'274'0'0,"0"0"0"0"0,0 0-113 0 0,0 0 179 0 0,0 0 92 0 0,0 0 16 0 0,0 0-31 0 0,0 0-154 0 0,0 0-67 0 0,0 0-17 0 0,0 0 2 0 0,0 0 23 0 0,0 0 11 0 0,0 0 1 0 0,0 0 12 0 0,0 0 49 0 0,0 0 19 0 0,0 0 7 0 0,0 0-18 0 0,14-9 1238 0 0,0-38 1047 0 0,-11 23-2028 0 0,0 2 828 0 0,7-5-1218 0 0,24-19 280 0 0,-30 40-115 0 0,12-1 241 0 0,11 1-420 0 0,-24 4-138 0 0,19-5 756 0 0,-6 6-744 0 0,13-14 207 0 0,-29 14-164 0 0,0 0 3 0 0,-3-19 261 0 0,-3-5-306 0 0,-18-34-26 0 0,21 50 197 0 0,-11 1-171 0 0,12 5-13 0 0,1-23 118 0 0,11 4 28 0 0,-10 18-146 0 0,9-18 0 0 0,-10-17 0 0 0,9 1 64 0 0,-10-2-64 0 0,3 26 0 0 0,-2-24 0 0 0,2 35 0 0 0,0-2 0 0 0,-1 0 0 0 0,-11-20 0 0 0,-3 14 64 0 0,-41-37 182 0 0,51 3 20 0 0,20 12-266 0 0,-1 23 0 0 0,48-40 0 0 0,-60 48 0 0 0,19-42 0 0 0,-6 18 0 0 0,-11 6 0 0 0,-1-14 0 0 0,-4-38 635 0 0,1 34-582 0 0,0 34-53 0 0,-23-30-94 0 0,-14 27 132 0 0,-5-17-174 0 0,22 17-72 0 0,8-18 192 0 0,5-18 16 0 0,-5-16 347 0 0,21 2-112 0 0,-9 54-235 0 0,0 0 1 0 0,1 0 0 0 0,0 1-1 0 0,0-1 1 0 0,0 1 0 0 0,0-1-1 0 0,0 1 1 0 0,0 0 0 0 0,0 0-1 0 0,1 0 1 0 0,-1 0 0 0 0,1 0-1 0 0,0 0 1 0 0,-1 1 0 0 0,1-1-1 0 0,2 0 0 0 0,14-10 0 0 0,74-49 192 0 0,-70 36-192 0 0,-15-5 64 0 0,-5-12 102 0 0,8-25-157 0 0,-6 53-8 0 0,-13-13-1 0 0,13-19 0 0 0,-28 9 128 0 0,6 11-128 0 0,0 23 64 0 0,13 1-74 0 0,2 2-33 0 0,-1-2 32 0 0,0-2 11 0 0,-1 2 0 0 0,-1 0 0 0 0,0 0 0 0 0,1-1 0 0 0,0 0 0 0 0,-1 0 0 0 0,1 1 0 0 0,-2 0 0 0 0,2 1 0 0 0,-2 0 0 0 0,-1 0 0 0 0,2 0 0 0 0,0 1 0 0 0,1 1 0 0 0,-60 4 128 0 0,40 6-128 0 0,-36-1 64 0 0,40-3 0 0 0,17-5-64 0 0,-26 1 0 0 0,25-3 0 0 0,0 0 0 0 0,1-1 0 0 0,-1 1 0 0 0,1-1 0 0 0,-12-5 0 0 0,11 4 0 0 0,-11-8 0 0 0,-1 4 67 0 0,-30-4-142 0 0,32 5 129 0 0,-15 0 10 0 0,-8 3-134 0 0,32 2 70 0 0,-31-2 64 0 0,24 6-64 0 0,8-4 0 0 0,-1 0 0 0 0,2 0 0 0 0,-1 0 0 0 0,-27 0 0 0 0,28 0 0 0 0,-44 15 0 0 0,15-10-1 0 0,2 7-14 0 0,25-11 15 0 0,2 0 11 0 0,2-1 21 0 0,0 1-64 0 0,-3 0 21 0 0,-1 3 11 0 0,1-1 0 0 0,-1 1 0 0 0,3 2 0 0 0,0-1 0 0 0,1 0 0 0 0,-1 0 0 0 0,0 1 0 0 0,2 0 0 0 0,2-1 0 0 0,0 1 0 0 0,20 53 0 0 0,-16-44 0 0 0,-6-9 0 0 0,1-1 0 0 0,8 21 0 0 0,-2-4 0 0 0,-4-16 0 0 0,6 15 0 0 0,-4 11 0 0 0,-5-27 0 0 0,2-2 0 0 0,-1 2 0 0 0,1 0 0 0 0,0 0 0 0 0,0-1 0 0 0,1 1 0 0 0,6 13 0 0 0,-4-3 0 0 0,7 9 944 0 0,-5 14-944 0 0,-7-33 0 0 0,0 0 0 0 0,2 16 0 0 0,1 14 16 0 0,-3-34 60 0 0,0-1-1 0 0,0 1-10 0 0,2 2-11 0 0,-1 2-44 0 0,2 1-10 0 0,-2 0 0 0 0,1-1 0 0 0,3 24 0 0 0,14 11 136 0 0,-17-36-136 0 0,-1 2 0 0 0,2 1 0 0 0,19 23 0 0 0,-19-26 0 0 0,0 0 0 0 0,0 0 0 0 0,0 0 0 0 0,0 0 0 0 0,1 1 0 0 0,-1-1 0 0 0,21 19 0 0 0,-22-19 0 0 0,31 24 0 0 0,-31-26 0 0 0,1 2 0 0 0,-3 0 0 0 0,2 0 0 0 0,0 1 0 0 0,-1 1 0 0 0,4 28 0 0 0,-6 18 0 0 0,-8-16 0 0 0,-5-4 0 0 0,4-15 0 0 0,-11 23 72 0 0,19-36-72 0 0,-1 1 0 0 0,-4 10 14 0 0,5-10-28 0 0,1 2 14 0 0,0-1 0 0 0,-2 21 80 0 0,0-1-104 0 0,3-5 8 0 0,0-16 3 0 0,-2 0-27 0 0,0 0 80 0 0,2 1-27 0 0,0-1-13 0 0,0 0 0 0 0,0 0 0 0 0,0 1 0 0 0,0 22 0 0 0,4 16 0 0 0,3-12 0 0 0,-6-22 0 0 0,1-4-13 0 0,24 21 19 0 0,-9-20 1 0 0,9 10-7 0 0,-15-6 0 0 0,3 9 64 0 0,-13-18-117 0 0,12 24 178 0 0,-10-21-125 0 0,2 14 0 0 0,0 4 0 0 0,-10 4 0 0 0,-6 5 0 0 0,3-9 0 0 0,-32 29-88 0 0,21-16 88 0 0,5-12 0 0 0,11-21 0 0 0,-4 15 0 0 0,7-12 0 0 0,-2-1 0 0 0,0 0 0 0 0,4 1 0 0 0,1 0 0 0 0,8 3 0 0 0,22-6 0 0 0,9-9 64 0 0,-29 8-64 0 0,-9 1 0 0 0,-1 2 0 0 0,1 0 0 0 0,-1 0 0 0 0,2 0 0 0 0,-1-1 0 0 0,-1 0 0 0 0,-1 1 0 0 0,0 1 0 0 0,-1-2 0 0 0,12 19 0 0 0,-10-18 0 0 0,14 28 64 0 0,-5-20-64 0 0,8-5 140 0 0,-19-8-81 0 0,-1 0 8 0 0,18 1 86 0 0,-17-2-100 0 0,-1 1 11 0 0,0 0 0 0 0,0 0 0 0 0,1 1-10 0 0,23 2-506 0 0,-23-3-203 0 0,-1 0-216 0 0,0 0-37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9:38.5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259 2541 3224 0 0,'0'0'325'0'0,"0"0"159"0"0,0 0 76 0 0,0 0 15 0 0,0 0-65 0 0,10 3 1210 0 0,27-6 3112 0 0,-37 3-4680 0 0,0 0 26 0 0,6 0 726 0 0,-2 0-751 0 0,0 0-122 0 0,0 0-31 0 0,26-14 64 0 0,8-18 296 0 0,-22 16-307 0 0,-6 4-42 0 0,-1-2-11 0 0,-6 12 0 0 0,9-4 0 0 0,-8 6 0 0 0,1-1 0 0 0,9 3 13 0 0,-13-1 40 0 0,20 20-127 0 0,-10-3 312 0 0,-11-17-163 0 0,5 5 20 0 0,-2-2-95 0 0,-1-1 0 0 0,-2 0 0 0 0,2-1 18 0 0,-1-2 77 0 0,13 16 613 0 0,-12-12-697 0 0,1 0-11 0 0,-2 0 10 0 0,14 8 384 0 0,-14-11-318 0 0,2 1-50 0 0,-2-2 29 0 0,-1 0 16 0 0,0 0-1 0 0,1 1-15 0 0,0-1-55 0 0,1 0 1 0 0,-1 0-1 0 0,0 0 1 0 0,1 0-1 0 0,-1 0 0 0 0,0 0 1 0 0,1 0-1 0 0,-1-1 1 0 0,0 1-1 0 0,0 0 1 0 0,1-1-1 0 0,-1 1 0 0 0,0-1 1 0 0,0 0-1 0 0,0 1 1 0 0,1-1-1 0 0,-1 0 1 0 0,0 1-1 0 0,0-1 0 0 0,0 0 1 0 0,0 0-1 0 0,-1 0 1 0 0,1 0-1 0 0,0 0 1 0 0,0 0-1 0 0,37-54 128 0 0,-15 26-128 0 0,-21 24 0 0 0,1 1 0 0 0,1 1 0 0 0,28-24 0 0 0,-27 23 0 0 0,-1 2 0 0 0,-1 2 0 0 0,1 2 0 0 0,5 23 10 0 0,-8-25 44 0 0,-1 0 10 0 0,0 0-1 0 0,0 0 1 0 0,0 0 0 0 0,0 0 0 0 0,0 0 0 0 0,0 0 0 0 0,0 0 20 0 0,0 0 83 0 0,0 0 32 0 0,0 0 7 0 0,0 0-12 0 0,0 0-64 0 0,0 0-30 0 0,0 0-4 0 0,0 0-5 0 0,0 0-15 0 0,0 0 17 0 0,2-11 195 0 0,1-3-276 0 0,-1-28 52 0 0,10 8-53 0 0,-10 31 32 0 0,0-23-33 0 0,-2 23 15 0 0,0 0-1 0 0,0 0 1 0 0,1 0-1 0 0,-1 0 1 0 0,1 0-1 0 0,-1 0 1 0 0,1 0-1 0 0,0 0 0 0 0,0 1 1 0 0,0-1-1 0 0,1 0 1 0 0,-1 1-1 0 0,1-1 1 0 0,-1 1-1 0 0,1-1 1 0 0,0 1-1 0 0,0 0 0 0 0,2-3-24 0 0,24-29 0 0 0,-14 15 0 0 0,-5-6 118 0 0,-18-2-108 0 0,1 2-10 0 0,-28 4 0 0 0,21 20 0 0 0,4-4-12 0 0,11 4-36 0 0,2-2 26 0 0,-1 2-21 0 0,29-5 32 0 0,-28 5 9 0 0,0 1-1 0 0,0-1 0 0 0,0 1 1 0 0,0 0-1 0 0,0 0 0 0 0,0 0 1 0 0,0 0-1 0 0,0 0 0 0 0,0 0 1 0 0,0 1-1 0 0,0-1 0 0 0,0 0 1 0 0,0 1-1 0 0,0 0 0 0 0,0-1 1 0 0,0 1-1 0 0,0 0 0 0 0,-1 0 1 0 0,1 0-1 0 0,0 0 0 0 0,-1 1 1 0 0,1-1-1 0 0,0 0 0 0 0,0 1 3 0 0,11 2-64 0 0,2-8 64 0 0,-11 1 11 0 0,-3 2 32 0 0,3-1-33 0 0,-1 2-10 0 0,-1-1 0 0 0,2-1 0 0 0,8-27 0 0 0,-11 24 0 0 0,1 0 0 0 0,-1 1 0 0 0,-2-1 0 0 0,-1 0 0 0 0,-1 2 0 0 0,-14-14 0 0 0,-13 4 64 0 0,-4-3-64 0 0,30 14 0 0 0,1 0 0 0 0,-4-6 0 0 0,21-29 0 0 0,40-22 0 0 0,-17 31 0 0 0,-17-27 64 0 0,0 18 72 0 0,1 3-8 0 0,-18 18 64 0 0,-3 15-96 0 0,7-7 192 0 0,10-16-224 0 0,-12 21-64 0 0,16-14-8 0 0,-1-9 8 0 0,-5-9-85 0 0,-8 22 117 0 0,12-49-19 0 0,-12 29 291 0 0,9-60-462 0 0,12 19 276 0 0,0 13 130 0 0,0 6-8 0 0,0 21-240 0 0,1-3 64 0 0,-17 9-64 0 0,14-16 0 0 0,-30 25 64 0 0,3 15-53 0 0,1 3 32 0 0,0-2-33 0 0,-2 0-10 0 0,3-1 0 0 0,3 0 0 0 0,1 1 0 0 0,1 2 0 0 0,1 0 0 0 0,0-1 0 0 0,-1 0-14 0 0,-16-12 202 0 0,4 14-173 0 0,-17 8-4 0 0,19-2-21 0 0,4-6-44 0 0,0 0 12 0 0,0 0 88 0 0,-1 0 24 0 0,-5 2-56 0 0,-1 3-14 0 0,2 0-12 0 0,3-3-36 0 0,-4 1 36 0 0,1-1 23 0 0,2-1 32 0 0,-1 0-46 0 0,2-1-61 0 0,2 0 19 0 0,0 0 87 0 0,0 0 22 0 0,-6 0 0 0 0,-12 10-181 0 0,-7 7 48 0 0,23-17 99 0 0,-3 0-18 0 0,0 0-12 0 0,-10-14 64 0 0,11 7-77 0 0,4 4-30 0 0,-1 2 73 0 0,-1-1-20 0 0,1-1 1 0 0,-9-6-22 0 0,-12-1 75 0 0,-6 20-96 0 0,18-2-21 0 0,-14 15 42 0 0,13-16 25 0 0,-11-6-28 0 0,18-1 14 0 0,2 0 0 0 0,13-21 0 0 0,14-7 0 0 0,-22 25 0 0 0,10-40 54 0 0,-13 23-44 0 0,12-12-10 0 0,-11 28-10 0 0,0 4-49 0 0,-2 0-16 0 0,-15 25-58 0 0,-12 24 122 0 0,7-22 75 0 0,-23 7-117 0 0,39-32 53 0 0,-1-1 29 0 0,3 0-71 0 0,-17-3 39 0 0,-17 6 43 0 0,16 5-43 0 0,16-5 3 0 0,3 2 0 0 0,-1 0 0 0 0,1-1 0 0 0,1 1 0 0 0,-2-1 0 0 0,0 0 0 0 0,0 0 0 0 0,1-1 0 0 0,0 1 0 0 0,-1-1 0 0 0,-1 0 0 0 0,1 0 0 0 0,-1-2 0 0 0,-1 0 0 0 0,0 0 0 0 0,-12 2 0 0 0,6 3 0 0 0,8-5 0 0 0,1 2 0 0 0,-1 0 0 0 0,-9 15 0 0 0,-21 26 0 0 0,27-37 0 0 0,3-4 0 0 0,2-2 0 0 0,-1 2 0 0 0,0 1 0 0 0,0-1 0 0 0,1 0 0 0 0,-1 0 0 0 0,2 0 0 0 0,-2-1-10 0 0,0 1-33 0 0,-1-3 32 0 0,-14 2 11 0 0,-3 8 0 0 0,16-11 0 0 0,1 2 0 0 0,0 2 0 0 0,0-3 0 0 0,-1 2 0 0 0,1 0 0 0 0,-30 24 0 0 0,31-25 0 0 0,-7 19 0 0 0,-11 23 0 0 0,13-12 0 0 0,-10-7 0 0 0,8-10 0 0 0,7-10 0 0 0,-13 26 14 0 0,14-30 39 0 0,-2 1-53 0 0,2-1-53 0 0,-2 4 39 0 0,-1 1 14 0 0,0-2 0 0 0,-1 2 0 0 0,-2-2 0 0 0,2 1 0 0 0,0 0 0 0 0,1 0 0 0 0,-1-2 0 0 0,0 0 0 0 0,-1 1 0 0 0,0-1 0 0 0,-20 9 0 0 0,21-10 0 0 0,-16-3 0 0 0,4-3 0 0 0,3-1 0 0 0,10 5 0 0 0,0-1 0 0 0,1 0 0 0 0,-45-20 0 0 0,15 15 0 0 0,30 5 0 0 0,1 0 0 0 0,-10 11 0 0 0,10-7-7 0 0,0-1 0 0 0,1 1-1 0 0,-1-1 1 0 0,1 1 0 0 0,0 0-1 0 0,0 0 1 0 0,0 0 0 0 0,0 0-1 0 0,0-1 1 0 0,0 1 0 0 0,1 0-1 0 0,0 0 1 0 0,-1 1 0 0 0,1-1-1 0 0,0 0 1 0 0,1 2 7 0 0,-22 50-10 0 0,11-38 9 0 0,-5 9 1 0 0,1 12 0 0 0,4-22 0 0 0,4-6 0 0 0,6-5 0 0 0,19 30 0 0 0,0-16 0 0 0,29 46 0 0 0,-44-62 0 0 0,3 1 0 0 0,-2 0 11 0 0,19 10 42 0 0,-3-7-53 0 0,3-9 64 0 0,-19 2-64 0 0,60-19 128 0 0,-4 14-128 0 0,-31 4 0 0 0,-11 3 0 0 0,-14 0 0 0 0,0 0 0 0 0,-1 1 0 0 0,-1 0 0 0 0,-3 2 0 0 0,2 1 0 0 0,-2-5 1 0 0,1 0-1 0 0,-1 0 0 0 0,1 0 1 0 0,-1 0-1 0 0,0 0 0 0 0,0 0 1 0 0,1 0-1 0 0,-1 0 0 0 0,0 0 1 0 0,0 1-1 0 0,0-1 1 0 0,0 0-1 0 0,0 0 0 0 0,-1 0 1 0 0,1 0-1 0 0,0 0 0 0 0,0 0 1 0 0,-1 0-1 0 0,1 0 0 0 0,-1 0 1 0 0,1 0-1 0 0,-1 0 0 0 0,1 0 1 0 0,-1 0-1 0 0,1 0 0 0 0,-1 0 1 0 0,0 0-1 0 0,0 0 0 0 0,0 0 0 0 0,-12 21 118 0 0,11-18-118 0 0,-5 45-64 0 0,4-11 331 0 0,2-15-254 0 0,1 4-13 0 0,-6-11 275 0 0,4-12-262 0 0,1 3-2 0 0,1-2 45 0 0,0 0 24 0 0,-7 22 221 0 0,0-5-173 0 0,-11 8 0 0 0,10-15-128 0 0,-18 8 131 0 0,11-6 26 0 0,12-13-157 0 0,-43 30 128 0 0,43-32-128 0 0,-17 13 11 0 0,6-7 53 0 0,6-6 0 0 0,-11 7-11 0 0,5-4-53 0 0,12-4 0 0 0,-18 12 14 0 0,4 0 148 0 0,7 4-162 0 0,12 12 971 0 0,0-23-918 0 0,0-2-53 0 0,12 11-80 0 0,-9-7 91 0 0,-6-8 42 0 0,1 1 1 0 0,10 18 163 0 0,-3 10-8 0 0,-7-22-209 0 0,0-2 0 0 0,-1 0 0 0 0,0 0 12 0 0,0-3 36 0 0,-3 19 159 0 0,6-4-76 0 0,1 8-1945 0 0,-6-17 510 0 0</inkml:trace>
  <inkml:trace contextRef="#ctx0" brushRef="#br0" timeOffset="4226.05">890 2400 6992 0 0,'0'0'322'0'0,"0"0"-7"0"0,0-1-204 0 0,-7-21 3430 0 0,-5 4-1446 0 0,12 17-1765 0 0,0 0-223 0 0,0-2-96 0 0,0-1-1 0 0,0 3 58 0 0,0 1 71 0 0,-16 4 1065 0 0,11-1-1193 0 0,-25 29 667 0 0,27-28-607 0 0,-17 27 627 0 0,20-30-622 0 0,0-1 0 0 0,0 0-4 0 0,0 0-12 0 0,-4 12 272 0 0,6-7-321 0 0,3 28 562 0 0,-3-27-562 0 0,-1-4 42 0 0,-1 4 11 0 0,0 1-10 0 0,2-1-54 0 0,-1-5-43 0 0,0 3 43 0 0,2 2 43 0 0,1-1-33 0 0,0 0 1 0 0,-2-3 32 0 0,1 1-22 0 0,1 1 22 0 0,-1 1-33 0 0,1 0-10 0 0,-1 0 0 0 0,16 11 362 0 0,-18-15-297 0 0,1 2-40 0 0,0 13 99 0 0,-8 3-60 0 0,-3 4 0 0 0,-1 0 0 0 0,7-19-64 0 0,-6 19 264 0 0,4 3 464 0 0,5-22-728 0 0,-2 0 0 0 0,2 0 11 0 0,0-3 32 0 0,2 2-33 0 0,0 0-10 0 0,1 0-10 0 0,3-3-33 0 0,28-24 207 0 0,-17 3-80 0 0,4 4-31 0 0,5 2-53 0 0,-22 11-18 0 0,16-5-244 0 0,-15 7 262 0 0,16-8 0 0 0,-17 7 0 0 0,6-13 54 0 0,-5-5-44 0 0,-10-13 44 0 0,4 32-44 0 0,0 0-10 0 0,-1 0 0 0 0,-1 0 0 0 0,-24-1 0 0 0,11 7 0 0 0,11-4 0 0 0,-28-6 54 0 0,13-23 170 0 0,15 18 98 0 0,5 7-322 0 0,2-1 0 0 0,0 0 0 0 0,1-19 64 0 0,1 10-64 0 0,17-10 0 0 0,-30-4 64 0 0,9 27 0 0 0,-5-12 64 0 0,-20 0-66 0 0,24 13-142 0 0,1 0-123 0 0,0 0-49 0 0,0 0-11 0 0,7 2-3650 0 0,-1-4 1904 0 0,3-2-20 0 0</inkml:trace>
  <inkml:trace contextRef="#ctx0" brushRef="#br0" timeOffset="20337.797">1258 829 3624 0 0,'0'0'165'0'0,"0"0"26"0"0,0 0 21 0 0,0 0 4 0 0,0 0 0 0 0,0 0 12 0 0,0 0 49 0 0,0 0 19 0 0,0 0 7 0 0,0 0 15 0 0,0 0 64 0 0,0 0 30 0 0,0 0 4 0 0,0 0-22 0 0,0 0-90 0 0,0 0-42 0 0,0 0-6 0 0,0 0 5 0 0,0 0 22 0 0,0 0 5 0 0,7-9 1768 0 0,3-9-1530 0 0,-8 16-451 0 0,12-22 164 0 0,10-43 546 0 0,-15 44-642 0 0,13-2 414 0 0,-21 24-490 0 0,3-2-14 0 0,0 0-93 0 0,1 0 27 0 0,-1 0 26 0 0,-3 2 54 0 0,11-7 317 0 0,-8 4-374 0 0,-1 0 44 0 0,-2 3-1 0 0,2-2-42 0 0,0 0-11 0 0,10-12 0 0 0,-11 11 0 0 0,-1 0 10 0 0,0 3 33 0 0,1-1-32 0 0,0-1-11 0 0,7-27 53 0 0,-11 26-42 0 0,-15-22 117 0 0,16-10-54 0 0,0 35-31 0 0,0-2-32 0 0,0-1-11 0 0,1 1 0 0 0,0 0 0 0 0,0-1 0 0 0,-17-47 64 0 0,1 41 74 0 0,15 10-95 0 0,-1 0-32 0 0,0-3-11 0 0,0 2 0 0 0,-1 0 0 0 0,-1-2 0 0 0,1 1 0 0 0,1 1 0 0 0,-26 12 0 0 0,-9 26 0 0 0,29-26 288 0 0,6-6-288 0 0,1 1 0 0 0,-2 0 0 0 0,-3 8 166 0 0,5-13-4 0 0,1 0-2 0 0,0 2-27 0 0,0 3-106 0 0,3 24-27 0 0,-3-26 0 0 0,-2 0 0 0 0,4 2 10 0 0,0 18 236 0 0,-9-1 115 0 0,5-4-347 0 0,-1 18 506 0 0,10-18-489 0 0,-7-18 42 0 0,0-1 15 0 0,1 1-14 0 0,9 25 532 0 0,-2-8-1046 0 0,2-4 904 0 0,-3 2-69 0 0,-6-14-448 0 0,3 1 39 0 0,-1 1 14 0 0,0 1 11 0 0,5 18 106 0 0,1 2-4027 0 0,-9-21-1483 0 0</inkml:trace>
  <inkml:trace contextRef="#ctx0" brushRef="#br0" timeOffset="30661.436">684 923 4608 0 0,'0'0'208'0'0,"0"0"51"0"0,0 0 86 0 0,0 0 36 0 0,0 0 10 0 0,0 0-47 0 0,0 0-198 0 0,7-8 437 0 0,-5 5 3552 0 0,14-12-3799 0 0,4-20 1872 0 0,1 6-1936 0 0,-18 27-272 0 0,1 0 0 0 0,-1 0-12 0 0,8-4-38 0 0,4 1 104 0 0,17 17 34 0 0,-31-11-8 0 0,-1-1 10 0 0,0 0-20 0 0,0 0-6 0 0,0 0 0 0 0,0 0 5 0 0,0 0 23 0 0,22 6 344 0 0,6-12-399 0 0,-28 6 97 0 0,0 0 24 0 0,37 3 374 0 0,-11 0-468 0 0,-7 3 78 0 0,-13-6-130 0 0,-1-1 36 0 0,0 0-26 0 0,-4 1 32 0 0,-12-11 145 0 0,0 6 95 0 0,3-14-204 0 0,8 17 302 0 0,0 1-391 0 0,0 0 0 0 0,0 0 1 0 0,0 0-1 0 0,0 0 0 0 0,0 0 0 0 0,0 0 0 0 0,1 0 1 0 0,-1 0-1 0 0,0 0 0 0 0,1 0 0 0 0,-1 0 0 0 0,0 0 1 0 0,1 0-1 0 0,0 1 0 0 0,-1-1 0 0 0,1 0 1 0 0,-1 0-1 0 0,1 1 0 0 0,0-1 0 0 0,-1 0 0 0 0,1 1 1 0 0,0-1-1 0 0,0 0 0 0 0,0 1 0 0 0,0-1 0 0 0,-1 1 1 0 0,1 0-1 0 0,0-1 0 0 0,0 1 0 0 0,0 0 1 0 0,0-1-1 0 0,0 1 0 0 0,0 0 0 0 0,0 0 0 0 0,0 0 1 0 0,0 0-1 0 0,0 0 0 0 0,0 0 0 0 0,0 0 0 0 0,0 0-1 0 0,6-1 0 0 0,-2 0 0 0 0,0-3 0 0 0,-1 3 0 0 0,-1-2 0 0 0,3 2 0 0 0,0 0 0 0 0,1 2 0 0 0,0 0 0 0 0,17 3 192 0 0,-19-2-192 0 0,1 2 0 0 0,-2-2 11 0 0,-3-2 49 0 0,23-4 845 0 0,8-11-861 0 0,-23 7-12 0 0,24-17 92 0 0,-17 14-124 0 0,-12-7 11 0 0,-3 17 42 0 0,-6-14 11 0 0,3 11-64 0 0,-11-33 118 0 0,-3 1-44 0 0,-8 3 54 0 0,22 29-128 0 0,-2-17 0 0 0,3 17 0 0 0,1 1 0 0 0,1-1 0 0 0,29-42 0 0 0,-5 23 0 0 0,-15 12 0 0 0,-7 7 0 0 0,9-48 0 0 0,-12 43 0 0 0,6-6 0 0 0,-5 11 0 0 0,-1 0 0 0 0,2 1 0 0 0,5-32 0 0 0,-7 31 0 0 0,-16-11 0 0 0,-22 1 64 0 0,37 14-64 0 0,0 0 0 0 0,0 0 0 0 0,-1 0 0 0 0,1 0 0 0 0,0 0 0 0 0,-1 0 0 0 0,1 0 0 0 0,-1 0 0 0 0,1-1 0 0 0,0 1 0 0 0,-1-1 0 0 0,1 1 0 0 0,0-1 0 0 0,0 1 0 0 0,-1-1 0 0 0,1 1 0 0 0,0-1 0 0 0,0 0 0 0 0,0 0 0 0 0,0 0 0 0 0,0 0 0 0 0,0 0 0 0 0,0 0 0 0 0,0 0 0 0 0,0 0 0 0 0,0 0 0 0 0,1 0 0 0 0,-1 0 0 0 0,0-1 0 0 0,1 1 0 0 0,-1 0 0 0 0,1-1 0 0 0,-12-13 64 0 0,-5-14 16 0 0,17 25-80 0 0,24-27-72 0 0,-5 20 72 0 0,28 2-288 0 0,-47 9 219 0 0,15-4 386 0 0,27-24 307 0 0,-41 24-624 0 0,0 0 0 0 0,2-5-261 0 0,-10-11 498 0 0,4 17-237 0 0,-15-11-357 0 0,5 12 621 0 0,-15-11-571 0 0,-3 2 307 0 0,29 11 6 0 0,1 0-1 0 0,0-1 0 0 0,0 1 1 0 0,-1 0-1 0 0,1-1 0 0 0,0 1 1 0 0,0-1-1 0 0,0 1 0 0 0,-1-1 1 0 0,1 1-1 0 0,0-1 0 0 0,0 0 1 0 0,0 1-1 0 0,0-1 0 0 0,0 0 0 0 0,0 0 1 0 0,1 0-1 0 0,-1 0 0 0 0,0 0 1 0 0,0 0-1 0 0,1 0 0 0 0,-1 0 1 0 0,0 0-1 0 0,1 0 0 0 0,-1-1 1 0 0,1 1-1 0 0,-1 0-5 0 0,-1-3 102 0 0,-17-30-308 0 0,18 32 206 0 0,-26-2 0 0 0,-18 21 0 0 0,21-1 0 0 0,20-13 0 0 0,1 1 0 0 0,1-2 0 0 0,0-1 22 0 0,-22 19 34 0 0,-23-5 61 0 0,25-3-64 0 0,18-12-63 0 0,2 1-33 0 0,-1 0 43 0 0,2 0 32 0 0,1-1-53 0 0,0 0 63 0 0,0 0 22 0 0,0 0-21 0 0,0 0-86 0 0,0 0-21 0 0,0 0 0 0 0,0 18 96 0 0,0-18 44 0 0,0 0-28 0 0,0 0-85 0 0,0 0 96 0 0,0 0 31 0 0,0 0-15 0 0,-14 3-226 0 0,-4-7 195 0 0,18 4 16 0 0,0 0 12 0 0,0 0-28 0 0,0 0-106 0 0,0 0-8 0 0,0 0 33 0 0,0 0 101 0 0,0 0 5 0 0,-1 0-15 0 0,-7 1-58 0 0,7-1-66 0 0,1 0 2 0 0,-1 0 15 0 0,-3 1 42 0 0,0 0 26 0 0,-13 18 106 0 0,1 6-201 0 0,2 10 214 0 0,-1-16-108 0 0,-12 10 6 0 0,23-26-32 0 0,1 0 0 0 0,1 2 0 0 0,-5 10 0 0 0,2-4 0 0 0,4 3 0 0 0,0-10 0 0 0,-12 32 0 0 0,11-31 0 0 0,0 0 0 0 0,0 0 0 0 0,1-1 0 0 0,-1 0 0 0 0,2 1 0 0 0,-2-1 0 0 0,0-1 0 0 0,-10 0 0 0 0,9-1 0 0 0,1 0 0 0 0,-1-1 0 0 0,-1 0 0 0 0,-10 6 0 0 0,-12 3 0 0 0,23-8 0 0 0,-13 5 0 0 0,-3 5 0 0 0,3 1 0 0 0,13-9 0 0 0,4 0 0 0 0,14 3 0 0 0,26-16-73 0 0,-35 7 69 0 0,-1 0 47 0 0,0 0-33 0 0,-1 0-10 0 0,0 1 0 0 0,2 0 0 0 0,13-1 0 0 0,-14 2 0 0 0,0 2 0 0 0,28 4 0 0 0,-28-6 0 0 0,-2 2 0 0 0,1-1 0 0 0,15 0 0 0 0,36-12 0 0 0,-37 8 0 0 0,1 7-224 0 0,-9 5 224 0 0,-6-5 0 0 0,-4 1 0 0 0,1 0 0 0 0,1-1 0 0 0,-2 0 0 0 0,-2 11 0 0 0,4-11 12 0 0,-2 19 62 0 0,0-22-21 0 0,-7 13-74 0 0,5-12 21 0 0,1-1-43 0 0,0 2 22 0 0,0-2-22 0 0,-1 3 32 0 0,0-1 23 0 0,-13 10 144 0 0,12-10-156 0 0,-1-1 0 0 0,-10 11 0 0 0,9-11 0 0 0,3 0 0 0 0,0 2 0 0 0,-1 0 0 0 0,0 35-60 0 0,4-36 48 0 0,4 25 12 0 0,-8-22 0 0 0,-6 11 72 0 0,8-13-84 0 0,1-3-36 0 0,-2 3 36 0 0,0 2 12 0 0,-1-2 0 0 0,-8 11 0 0 0,9-11 0 0 0,2 2 0 0 0,2 1 0 0 0,2-3 0 0 0,1 2 0 0 0,0-2 0 0 0,0-1 0 0 0,16 4 138 0 0,-5-2-124 0 0,9 12-14 0 0,-22-13 0 0 0,-2 1 0 0 0,1-2 11 0 0,-2 11 230 0 0,1-8-229 0 0,-2-2-12 0 0,-1-1 11 0 0,2-2 48 0 0,0-1 26 0 0,0 1-16 0 0,-2 2-15 0 0,0 2-44 0 0,2-1-31 0 0,1-1 82 0 0,0-2-6204 0 0,1 3-193 0 0</inkml:trace>
  <inkml:trace contextRef="#ctx0" brushRef="#br0" timeOffset="31631.697">651 827 4144 0 0,'0'0'191'0'0,"0"0"143"0"0,0 0 502 0 0,0 0 223 0 0,0 0 42 0 0,0 0-132 0 0,0 0-591 0 0,0 0-260 0 0,0 0-48 0 0,0 0-6 0 0,0 0 0 0 0,0 0 16 0 0,0 0 66 0 0,0 0 29 0 0,0 0 8 0 0,0-16 2019 0 0,-3 13-2143 0 0,1 1-28 0 0,2 2 63 0 0,2 1 1833 0 0,-2 0-2002 0 0,1-1-21 0 0,3 4-6 0 0</inkml:trace>
  <inkml:trace contextRef="#ctx0" brushRef="#br0" timeOffset="34138.168">221 221 3224 0 0,'0'0'143'0'0,"-1"-7"4995"0"0,-43 3-3245 0 0,44 4-1801 0 0,0 0-16 0 0,-13-13 570 0 0,-14-19 938 0 0,26 32-1498 0 0,-3-1-27 0 0,4 1-59 0 0,-1 0 1 0 0,1 0 0 0 0,-1-1-1 0 0,1 1 1 0 0,0 0-1 0 0,0-1 1 0 0,-1 1-1 0 0,1-1 1 0 0,0 1-1 0 0,0 0 1 0 0,-1-1-1 0 0,1 1 1 0 0,0-1 0 0 0,0 1-1 0 0,0 0 1 0 0,0-1-1 0 0,-1 1 1 0 0,1-1-1 0 0,0 1 1 0 0,0-1-1 0 0,0 1 1 0 0,0 0-1 0 0,0-1 1 0 0,0 1-1 0 0,0-1 1 0 0,0 1 0 0 0,1-1-1 0 0,-1 1 1 0 0,0-1-1 0 0,0 1 1 0 0,0 0-1 0 0,0-1 1 0 0,0 1-1 0 0,1-1 1 0 0,-1 1-1 0 0,0 0 1 0 0,0-1 0 0 0,1 1-1 0 0,-1 0 1 0 0,0-1-1 0 0,1 1 1 0 0,-1 0-1 0 0,0-1 1 0 0,1 1-1 0 0,-1 0 4 0 0,14-18 443 0 0,-11 16-426 0 0,30-3 430 0 0,-29 8-451 0 0,-2 2 0 0 0,-13 33 0 0 0,11-33 0 0 0,0 0-16 0 0,0-4-48 0 0,2 1 34 0 0,-2-2-10 0 0,5 10-764 0 0,-4-9-3802 0 0</inkml:trace>
  <inkml:trace contextRef="#ctx0" brushRef="#br0" timeOffset="56238.78">5 2630 920 0 0,'0'0'215'0'0,"0"0"565"0"0,0 0 246 0 0,0 0 50 0 0,0 0-133 0 0,0 0-602 0 0,1 1-261 0 0,0 2-48 0 0,-1-3 72 0 0,0 0 11 0 0,0 0-3 0 0,7 15 848 0 0,-7-15-886 0 0,0 0 1 0 0,0 0 41 0 0,0 0 111 0 0,0 0 42 0 0,0 0 10 0 0,0 0 1 0 0,0 0 0 0 0,0 0 0 0 0,0 0 0 0 0,0 0-30 0 0,0 0-122 0 0,0 0-52 0 0,0 0-10 0 0,1 0-13 0 0,1-4-42 0 0,3 2-11 0 0,-1-1 0 0 0,-1 0 0 0 0,-1 1 14 0 0,30-24-588 0 0,-29 23 574 0 0,-4-1 0 0 0,5-9-15 0 0,-3 12-64 0 0,0-4-282 0 0,-1 3 310 0 0,2-10 378 0 0,-7 6-344 0 0,4 5-77 0 0,-2 0 149 0 0,-1 0-44 0 0,-15-7 647 0 0,19 8-615 0 0,-1-2-22 0 0,-1 1 35 0 0,2 0 20 0 0,-11 2 526 0 0,6 3-222 0 0,3 0-368 0 0,1 1-12 0 0,-8 31 600 0 0,9-31-600 0 0,0 1 0 0 0,-5 16 469 0 0,0-6 244 0 0,6-15-658 0 0,3 1-34 0 0,-4-1 33 0 0,8 6-306 0 0,-8-7-4120 0 0</inkml:trace>
  <inkml:trace contextRef="#ctx0" brushRef="#br0" timeOffset="57926.436">155 2517 1376 0 0,'0'0'65'0'0,"-1"0"-6"0"0,-15-2 6265 0 0,16 1-5968 0 0,0 1-152 0 0,0 0-68 0 0,0 0-10 0 0,-2-5 597 0 0,21-13 49 0 0,-15 14-761 0 0,-1 0-11 0 0,4 2 0 0 0,-1-1 0 0 0,-1 2 16 0 0,-4 0 58 0 0,20-11 348 0 0,-17 11-434 0 0,-3 1-26 0 0,-1 0 58 0 0,0 1-52 0 0,2 4 34 0 0,-2-4 56 0 0,0-1 8 0 0,0 0-2 0 0,0 0 5 0 0,-4 12 118 0 0,-25 16 561 0 0,8-8-4662 0 0,16-19 3456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18.16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488 1789 6072 0 0,'0'0'274'0'0,"0"0"0"0"0,0 0-113 0 0,0 0 179 0 0,0 0 92 0 0,0 0 16 0 0,0 0-31 0 0,0 0-154 0 0,0 0-67 0 0,0 0-17 0 0,0 0 2 0 0,0 0 23 0 0,0 0 11 0 0,0 0 1 0 0,0 0 12 0 0,0 0 49 0 0,0 0 19 0 0,0 0 7 0 0,0 0-18 0 0,14-9 1238 0 0,0-38 1047 0 0,-11 23-2028 0 0,0 2 828 0 0,7-5-1218 0 0,24-19 280 0 0,-30 40-115 0 0,12-1 241 0 0,11 1-420 0 0,-24 4-138 0 0,19-5 756 0 0,-6 6-744 0 0,13-14 207 0 0,-29 14-164 0 0,0 0 3 0 0,-3-19 261 0 0,-3-5-306 0 0,-18-34-26 0 0,21 50 197 0 0,-11 1-171 0 0,12 5-13 0 0,1-23 118 0 0,11 4 28 0 0,-10 18-146 0 0,9-18 0 0 0,-10-17 0 0 0,9 1 64 0 0,-10-2-64 0 0,3 26 0 0 0,-2-24 0 0 0,2 35 0 0 0,0-2 0 0 0,-1 0 0 0 0,-11-20 0 0 0,-3 14 64 0 0,-41-37 182 0 0,51 3 20 0 0,20 12-266 0 0,-1 23 0 0 0,48-40 0 0 0,-60 48 0 0 0,19-42 0 0 0,-6 18 0 0 0,-11 6 0 0 0,-1-14 0 0 0,-4-38 635 0 0,1 34-582 0 0,0 34-53 0 0,-23-30-94 0 0,-14 27 132 0 0,-5-17-174 0 0,22 17-72 0 0,8-18 192 0 0,5-18 16 0 0,-5-16 347 0 0,21 2-112 0 0,-9 54-235 0 0,0 0 1 0 0,1 0 0 0 0,0 1-1 0 0,0-1 1 0 0,0 1 0 0 0,0-1-1 0 0,0 1 1 0 0,0 0 0 0 0,0 0-1 0 0,1 0 1 0 0,-1 0 0 0 0,1 0-1 0 0,0 0 1 0 0,-1 1 0 0 0,1-1-1 0 0,2 0 0 0 0,14-10 0 0 0,74-49 192 0 0,-70 36-192 0 0,-15-5 64 0 0,-5-12 102 0 0,8-25-157 0 0,-6 53-8 0 0,-13-13-1 0 0,13-19 0 0 0,-28 9 128 0 0,6 11-128 0 0,0 23 64 0 0,13 1-74 0 0,2 2-33 0 0,-1-2 32 0 0,0-2 11 0 0,-1 2 0 0 0,-1 0 0 0 0,0 0 0 0 0,1-1 0 0 0,0 0 0 0 0,-1 0 0 0 0,1 1 0 0 0,-2 0 0 0 0,2 1 0 0 0,-2 0 0 0 0,-1 0 0 0 0,2 0 0 0 0,0 1 0 0 0,1 1 0 0 0,-60 4 128 0 0,40 6-128 0 0,-36-1 64 0 0,40-3 0 0 0,17-5-64 0 0,-26 1 0 0 0,25-3 0 0 0,0 0 0 0 0,1-1 0 0 0,-1 1 0 0 0,1-1 0 0 0,-12-5 0 0 0,11 4 0 0 0,-11-8 0 0 0,-1 4 67 0 0,-30-4-142 0 0,32 5 129 0 0,-15 0 10 0 0,-8 3-134 0 0,32 2 70 0 0,-31-2 64 0 0,24 6-64 0 0,8-4 0 0 0,-1 0 0 0 0,2 0 0 0 0,-1 0 0 0 0,-27 0 0 0 0,28 0 0 0 0,-44 15 0 0 0,15-10-1 0 0,2 7-14 0 0,25-11 15 0 0,2 0 11 0 0,2-1 21 0 0,0 1-64 0 0,-3 0 21 0 0,-1 3 11 0 0,1-1 0 0 0,-1 1 0 0 0,3 2 0 0 0,0-1 0 0 0,1 0 0 0 0,-1 0 0 0 0,0 1 0 0 0,2 0 0 0 0,2-1 0 0 0,0 1 0 0 0,20 53 0 0 0,-16-44 0 0 0,-6-9 0 0 0,1-1 0 0 0,8 21 0 0 0,-2-4 0 0 0,-4-16 0 0 0,6 15 0 0 0,-4 11 0 0 0,-5-27 0 0 0,2-2 0 0 0,-1 2 0 0 0,1 0 0 0 0,0 0 0 0 0,0-1 0 0 0,1 1 0 0 0,6 13 0 0 0,-4-3 0 0 0,7 9 944 0 0,-5 14-944 0 0,-7-33 0 0 0,0 0 0 0 0,2 16 0 0 0,1 14 16 0 0,-3-34 60 0 0,0-1-1 0 0,0 1-10 0 0,2 2-11 0 0,-1 2-44 0 0,2 1-10 0 0,-2 0 0 0 0,1-1 0 0 0,3 24 0 0 0,14 11 136 0 0,-17-36-136 0 0,-1 2 0 0 0,2 1 0 0 0,19 23 0 0 0,-19-26 0 0 0,0 0 0 0 0,0 0 0 0 0,0 0 0 0 0,0 0 0 0 0,1 1 0 0 0,-1-1 0 0 0,21 19 0 0 0,-22-19 0 0 0,31 24 0 0 0,-31-26 0 0 0,1 2 0 0 0,-3 0 0 0 0,2 0 0 0 0,0 1 0 0 0,-1 1 0 0 0,4 28 0 0 0,-6 18 0 0 0,-8-16 0 0 0,-5-4 0 0 0,4-15 0 0 0,-11 23 72 0 0,19-36-72 0 0,-1 1 0 0 0,-4 10 14 0 0,5-10-28 0 0,1 2 14 0 0,0-1 0 0 0,-2 21 80 0 0,0-1-104 0 0,3-5 8 0 0,0-16 3 0 0,-2 0-27 0 0,0 0 80 0 0,2 1-27 0 0,0-1-13 0 0,0 0 0 0 0,0 0 0 0 0,0 1 0 0 0,0 22 0 0 0,4 16 0 0 0,3-12 0 0 0,-6-22 0 0 0,1-4-13 0 0,24 21 19 0 0,-9-20 1 0 0,9 10-7 0 0,-15-6 0 0 0,3 9 64 0 0,-13-18-117 0 0,12 24 178 0 0,-10-21-125 0 0,2 14 0 0 0,0 4 0 0 0,-10 4 0 0 0,-6 5 0 0 0,3-9 0 0 0,-32 29-88 0 0,21-16 88 0 0,5-12 0 0 0,11-21 0 0 0,-4 15 0 0 0,7-12 0 0 0,-2-1 0 0 0,0 0 0 0 0,4 1 0 0 0,1 0 0 0 0,8 3 0 0 0,22-6 0 0 0,9-9 64 0 0,-29 8-64 0 0,-9 1 0 0 0,-1 2 0 0 0,1 0 0 0 0,-1 0 0 0 0,2 0 0 0 0,-1-1 0 0 0,-1 0 0 0 0,-1 1 0 0 0,0 1 0 0 0,-1-2 0 0 0,12 19 0 0 0,-10-18 0 0 0,14 28 64 0 0,-5-20-64 0 0,8-5 140 0 0,-19-8-81 0 0,-1 0 8 0 0,18 1 86 0 0,-17-2-100 0 0,-1 1 11 0 0,0 0 0 0 0,0 0 0 0 0,1 1-10 0 0,23 2-506 0 0,-23-3-203 0 0,-1 0-216 0 0,0 0-37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04.63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 2556 3224 0 0,'0'0'143'0'0,"0"0"65"0"0,0 0 168 0 0,0 0 68 0 0,0 0 17 0 0,0 0 27 0 0,0 0 100 0 0,0 0 41 0 0,0 0 10 0 0,0 0-15 0 0,0 0-68 0 0,0 0-32 0 0,0 0-4 0 0,0 0-31 0 0,0 0-129 0 0,0 0-59 0 0,0 0-11 0 0,0 0-10 0 0,22 5 2600 0 0,26 0-1968 0 0,-5-10 577 0 0,-42 5-1419 0 0,-1 0 2 0 0,15-7 227 0 0,20-32 213 0 0,-35 38-403 0 0,7-14 667 0 0,-2-7-162 0 0,0 7-593 0 0,7-47 239 0 0,-10 52-120 0 0,18-26 713 0 0,14 9-853 0 0,-26 21 53 0 0,-1 1-1 0 0,1 0 1 0 0,0 1-1 0 0,0 0 1 0 0,0 0-1 0 0,1 0 0 0 0,-1 1 1 0 0,1 1-1 0 0,3-1-52 0 0,21-1 118 0 0,10 1 20 0 0,-20-9 66 0 0,-17 5-134 0 0,13-20 64 0 0,-14 23-134 0 0,9-14 0 0 0,7-43 192 0 0,-18 55-192 0 0,1 1 0 0 0,-1 0 0 0 0,-1 0 0 0 0,0 1 0 0 0,1-2 0 0 0,-1 2 0 0 0,20-20 0 0 0,-17 20 0 0 0,18-2 0 0 0,36 0 0 0 0,8 22 504 0 0,-55-12-440 0 0,16 6-64 0 0,3-7 0 0 0,-26-3 0 0 0,-1-1 16 0 0,18-16 224 0 0,14-11-293 0 0,-12 7 42 0 0,-13 8 11 0 0,15-6 0 0 0,22-17 0 0 0,8 7 0 0 0,33-22 424 0 0,-75 44-375 0 0,34-3 118 0 0,-42 10-167 0 0,1-2 0 0 0,23-6 332 0 0,-17-2-148 0 0,4-4-108 0 0,14-30 62 0 0,-29 40-164 0 0,19-28 26 0 0,-11 13 54 0 0,-8 13-44 0 0,13-24 108 0 0,15-19-32 0 0,-20 12 46 0 0,2-3-78 0 0,-14-17 20 0 0,16 16 1 0 0,-4-16-86 0 0,3 28 129 0 0,-10 24-161 0 0,9-9 43 0 0,20-15 141 0 0,-9 12-221 0 0,1-4 115 0 0,-23 19-83 0 0,6-28 96 0 0,-14-22 69 0 0,3 18-53 0 0,20-4-128 0 0,5 19 64 0 0,8-4 64 0 0,-24 18-64 0 0,0 1 0 0 0,1 0 0 0 0,0 1 0 0 0,12-9 0 0 0,-13 8 0 0 0,-2 0 0 0 0,1-1 0 0 0,16-52 0 0 0,0-3 0 0 0,-13 21 0 0 0,-4 15 64 0 0,-5 17-64 0 0,2-21 64 0 0,-8-4-64 0 0,4 29 0 0 0,-3-14 0 0 0,7 12 0 0 0,0 1 0 0 0,0 0 0 0 0,0 1 0 0 0,-8-19 64 0 0,0 9-64 0 0,-5-2 64 0 0,8 7-64 0 0,-11 1 0 0 0,9 4 0 0 0,-22 13 0 0 0,25-10 0 0 0,-16-9 0 0 0,-4 1 0 0 0,13 6 0 0 0,-15-38 0 0 0,23 36 0 0 0,-30-18 0 0 0,-17-9 0 0 0,3 7 0 0 0,4 12 0 0 0,10 1 0 0 0,-29-15 0 0 0,10 24 0 0 0,48 1 0 0 0,-5-5 0 0 0,-30-7 0 0 0,20-3 0 0 0,7-1 0 0 0,-2 9 0 0 0,11 5 0 0 0,1 0 0 0 0,-17-22 0 0 0,15 23 0 0 0,-4-6 0 0 0,-6 2 0 0 0,-6 3 0 0 0,17 1 0 0 0,0 2 0 0 0,-54-46 64 0 0,40 39-64 0 0,6 3-64 0 0,-4-15 64 0 0,-25-21 0 0 0,30 4 11 0 0,-23-6 146 0 0,17 30-237 0 0,13 9 80 0 0,-7-13 0 0 0,8 14 0 0 0,-2-1-12 0 0,2 3-36 0 0,-23 3 36 0 0,-41 9 12 0 0,61-10 0 0 0,0 0-10 0 0,-1 0-33 0 0,-42-7 32 0 0,-24-5 11 0 0,30 15 0 0 0,39-5 0 0 0,-1 0 0 0 0,-15 6 0 0 0,-5-6 0 0 0,17-31 0 0 0,11 3 0 0 0,-1 24 0 0 0,0-23 0 0 0,-5 18 0 0 0,-2-5 0 0 0,4-8 0 0 0,-9 7 0 0 0,7 11 0 0 0,2 0 0 0 0,-5-30 0 0 0,2 30 0 0 0,-1 2 0 0 0,-1 0 0 0 0,0 2 0 0 0,2 0-13 0 0,-32-13 18 0 0,10 11-101 0 0,9 10 24 0 0,0 7 8 0 0,4-4 64 0 0,5-3-10 0 0,1 26-44 0 0,1 2-10 0 0,5-32 64 0 0,-6 25 0 0 0,5-6 0 0 0,-5 10 0 0 0,-1-12 0 0 0,-2 3 0 0 0,0 42 64 0 0,-3-5 0 0 0,3-29 0 0 0,-3 6-64 0 0,10-35 11 0 0,-6 30 106 0 0,-4 15 11 0 0,4-14-117 0 0,-5 6 106 0 0,5-27-63 0 0,-11 3-44 0 0,-6-3 118 0 0,22-10-128 0 0,1 0 0 0 0,-1 0 0 0 0,1 1 11 0 0,0-1 42 0 0,1-1 1 0 0,0 1-54 0 0,-3 19-54 0 0,3-16 54 0 0,3 9 64 0 0,0-9-64 0 0,1-2 0 0 0,4 16 0 0 0,-5-3 70 0 0,-2 22 4 0 0,-5-11-74 0 0,-4 13-114 0 0,2-17 268 0 0,-25 18-90 0 0,28-38-64 0 0,-1 2 0 0 0,1-4 11 0 0,-17 20 106 0 0,-3 5-117 0 0,-28 15 0 0 0,48-39 0 0 0,-14 24 0 0 0,-4 36 0 0 0,22-42 0 0 0,1-15 0 0 0,1 1 0 0 0,0-2 12 0 0,18 16 294 0 0,2-2-178 0 0,17 0-54 0 0,-25-11-74 0 0,4 11 11 0 0,9 2 106 0 0,-17-14-117 0 0,-6-2 0 0 0,-1 0 0 0 0,-1 1 0 0 0,1-2 0 0 0,-1 2 0 0 0,1-1 0 0 0,1-1 0 0 0,3 15 0 0 0,-16 13 60 0 0,-20 48 16 0 0,11-49-76 0 0,16-28 0 0 0,1 1 0 0 0,1 2 0 0 0,-17 41 0 0 0,8-22 0 0 0,7-19 0 0 0,1 0 0 0 0,-3 0 0 0 0,1-1 0 0 0,1 1 0 0 0,0 0 0 0 0,1 1 0 0 0,-10 21 0 0 0,9-23 0 0 0,2 0 0 0 0,-1 1 0 0 0,0-1 0 0 0,2 0 0 0 0,-2 0 0 0 0,3 1 0 0 0,16 13 0 0 0,-13-16 0 0 0,-2 1 0 0 0,21 33 0 0 0,-15-13 0 0 0,-5-5 0 0 0,-5-15 0 0 0,-4 30 64 0 0,-2-12-64 0 0,7-17 0 0 0,-15 33 0 0 0,13-32 0 0 0,2 16 0 0 0,-3 4 0 0 0,4-21 0 0 0,8 12 11 0 0,8 10 42 0 0,-10-3 153 0 0,-7-23-153 0 0,4 2-40 0 0,-2 1-23 0 0,4 21-44 0 0,-1 0 118 0 0,4-5-64 0 0,-9-16 0 0 0,0 1 16 0 0,0 0 64 0 0,-6 9 80 0 0,3-9-160 0 0,-17 16 0 0 0,18-16 0 0 0,0 1 0 0 0,1-2 0 0 0,-1 1 0 0 0,-22 20 0 0 0,15-21 0 0 0,-8 7 0 0 0,-10 0-77 0 0,26-9 66 0 0,-2 1 11 0 0,-1 0 0 0 0,-1 0 0 0 0,2 0 11 0 0,-1 0 32 0 0,2 0-43 0 0,1-2-43 0 0,1 3 32 0 0,-1 2 11 0 0,0-1 0 0 0,-1 1 0 0 0,2 0 0 0 0,-5 27 0 0 0,-4-5 0 0 0,6-13 0 0 0,-9 8 0 0 0,0-6 206 0 0,13-4-196 0 0,1-10 1 0 0,-2-1 32 0 0,2 1-33 0 0,27 24-10 0 0,-25-25 0 0 0,-1 0 0 0 0,10 11 0 0 0,10 10-12 0 0,-19-20-36 0 0,-1 1 36 0 0,14 23 114 0 0,-16-27-134 0 0,0 1 64 0 0,1 0-22 0 0,0 1-20 0 0,-2-1-22 0 0,0-1 78 0 0,34 18 230 0 0,-31-16-252 0 0,-2-1 99 0 0,-1-1 34 0 0,0 0 3 0 0,1 0-27 0 0,0 1-238 0 0,0 0-586 0 0,-1-1-260 0 0,0-1-60 0 0,4 0-12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5:04.63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 2556 3224 0 0,'0'0'143'0'0,"0"0"65"0"0,0 0 168 0 0,0 0 68 0 0,0 0 17 0 0,0 0 27 0 0,0 0 100 0 0,0 0 41 0 0,0 0 10 0 0,0 0-15 0 0,0 0-68 0 0,0 0-32 0 0,0 0-4 0 0,0 0-31 0 0,0 0-129 0 0,0 0-59 0 0,0 0-11 0 0,0 0-10 0 0,22 5 2600 0 0,26 0-1968 0 0,-5-10 577 0 0,-42 5-1419 0 0,-1 0 2 0 0,15-7 227 0 0,20-32 213 0 0,-35 38-403 0 0,7-14 667 0 0,-2-7-162 0 0,0 7-593 0 0,7-47 239 0 0,-10 52-120 0 0,18-26 713 0 0,14 9-853 0 0,-26 21 53 0 0,-1 1-1 0 0,1 0 1 0 0,0 1-1 0 0,0 0 1 0 0,0 0-1 0 0,1 0 0 0 0,-1 1 1 0 0,1 1-1 0 0,3-1-52 0 0,21-1 118 0 0,10 1 20 0 0,-20-9 66 0 0,-17 5-134 0 0,13-20 64 0 0,-14 23-134 0 0,9-14 0 0 0,7-43 192 0 0,-18 55-192 0 0,1 1 0 0 0,-1 0 0 0 0,-1 0 0 0 0,0 1 0 0 0,1-2 0 0 0,-1 2 0 0 0,20-20 0 0 0,-17 20 0 0 0,18-2 0 0 0,36 0 0 0 0,8 22 504 0 0,-55-12-440 0 0,16 6-64 0 0,3-7 0 0 0,-26-3 0 0 0,-1-1 16 0 0,18-16 224 0 0,14-11-293 0 0,-12 7 42 0 0,-13 8 11 0 0,15-6 0 0 0,22-17 0 0 0,8 7 0 0 0,33-22 424 0 0,-75 44-375 0 0,34-3 118 0 0,-42 10-167 0 0,1-2 0 0 0,23-6 332 0 0,-17-2-148 0 0,4-4-108 0 0,14-30 62 0 0,-29 40-164 0 0,19-28 26 0 0,-11 13 54 0 0,-8 13-44 0 0,13-24 108 0 0,15-19-32 0 0,-20 12 46 0 0,2-3-78 0 0,-14-17 20 0 0,16 16 1 0 0,-4-16-86 0 0,3 28 129 0 0,-10 24-161 0 0,9-9 43 0 0,20-15 141 0 0,-9 12-221 0 0,1-4 115 0 0,-23 19-83 0 0,6-28 96 0 0,-14-22 69 0 0,3 18-53 0 0,20-4-128 0 0,5 19 64 0 0,8-4 64 0 0,-24 18-64 0 0,0 1 0 0 0,1 0 0 0 0,0 1 0 0 0,12-9 0 0 0,-13 8 0 0 0,-2 0 0 0 0,1-1 0 0 0,16-52 0 0 0,0-3 0 0 0,-13 21 0 0 0,-4 15 64 0 0,-5 17-64 0 0,2-21 64 0 0,-8-4-64 0 0,4 29 0 0 0,-3-14 0 0 0,7 12 0 0 0,0 1 0 0 0,0 0 0 0 0,0 1 0 0 0,-8-19 64 0 0,0 9-64 0 0,-5-2 64 0 0,8 7-64 0 0,-11 1 0 0 0,9 4 0 0 0,-22 13 0 0 0,25-10 0 0 0,-16-9 0 0 0,-4 1 0 0 0,13 6 0 0 0,-15-38 0 0 0,23 36 0 0 0,-30-18 0 0 0,-17-9 0 0 0,3 7 0 0 0,4 12 0 0 0,10 1 0 0 0,-29-15 0 0 0,10 24 0 0 0,48 1 0 0 0,-5-5 0 0 0,-30-7 0 0 0,20-3 0 0 0,7-1 0 0 0,-2 9 0 0 0,11 5 0 0 0,1 0 0 0 0,-17-22 0 0 0,15 23 0 0 0,-4-6 0 0 0,-6 2 0 0 0,-6 3 0 0 0,17 1 0 0 0,0 2 0 0 0,-54-46 64 0 0,40 39-64 0 0,6 3-64 0 0,-4-15 64 0 0,-25-21 0 0 0,30 4 11 0 0,-23-6 146 0 0,17 30-237 0 0,13 9 80 0 0,-7-13 0 0 0,8 14 0 0 0,-2-1-12 0 0,2 3-36 0 0,-23 3 36 0 0,-41 9 12 0 0,61-10 0 0 0,0 0-10 0 0,-1 0-33 0 0,-42-7 32 0 0,-24-5 11 0 0,30 15 0 0 0,39-5 0 0 0,-1 0 0 0 0,-15 6 0 0 0,-5-6 0 0 0,17-31 0 0 0,11 3 0 0 0,-1 24 0 0 0,0-23 0 0 0,-5 18 0 0 0,-2-5 0 0 0,4-8 0 0 0,-9 7 0 0 0,7 11 0 0 0,2 0 0 0 0,-5-30 0 0 0,2 30 0 0 0,-1 2 0 0 0,-1 0 0 0 0,0 2 0 0 0,2 0-13 0 0,-32-13 18 0 0,10 11-101 0 0,9 10 24 0 0,0 7 8 0 0,4-4 64 0 0,5-3-10 0 0,1 26-44 0 0,1 2-10 0 0,5-32 64 0 0,-6 25 0 0 0,5-6 0 0 0,-5 10 0 0 0,-1-12 0 0 0,-2 3 0 0 0,0 42 64 0 0,-3-5 0 0 0,3-29 0 0 0,-3 6-64 0 0,10-35 11 0 0,-6 30 106 0 0,-4 15 11 0 0,4-14-117 0 0,-5 6 106 0 0,5-27-63 0 0,-11 3-44 0 0,-6-3 118 0 0,22-10-128 0 0,1 0 0 0 0,-1 0 0 0 0,1 1 11 0 0,0-1 42 0 0,1-1 1 0 0,0 1-54 0 0,-3 19-54 0 0,3-16 54 0 0,3 9 64 0 0,0-9-64 0 0,1-2 0 0 0,4 16 0 0 0,-5-3 70 0 0,-2 22 4 0 0,-5-11-74 0 0,-4 13-114 0 0,2-17 268 0 0,-25 18-90 0 0,28-38-64 0 0,-1 2 0 0 0,1-4 11 0 0,-17 20 106 0 0,-3 5-117 0 0,-28 15 0 0 0,48-39 0 0 0,-14 24 0 0 0,-4 36 0 0 0,22-42 0 0 0,1-15 0 0 0,1 1 0 0 0,0-2 12 0 0,18 16 294 0 0,2-2-178 0 0,17 0-54 0 0,-25-11-74 0 0,4 11 11 0 0,9 2 106 0 0,-17-14-117 0 0,-6-2 0 0 0,-1 0 0 0 0,-1 1 0 0 0,1-2 0 0 0,-1 2 0 0 0,1-1 0 0 0,1-1 0 0 0,3 15 0 0 0,-16 13 60 0 0,-20 48 16 0 0,11-49-76 0 0,16-28 0 0 0,1 1 0 0 0,1 2 0 0 0,-17 41 0 0 0,8-22 0 0 0,7-19 0 0 0,1 0 0 0 0,-3 0 0 0 0,1-1 0 0 0,1 1 0 0 0,0 0 0 0 0,1 1 0 0 0,-10 21 0 0 0,9-23 0 0 0,2 0 0 0 0,-1 1 0 0 0,0-1 0 0 0,2 0 0 0 0,-2 0 0 0 0,3 1 0 0 0,16 13 0 0 0,-13-16 0 0 0,-2 1 0 0 0,21 33 0 0 0,-15-13 0 0 0,-5-5 0 0 0,-5-15 0 0 0,-4 30 64 0 0,-2-12-64 0 0,7-17 0 0 0,-15 33 0 0 0,13-32 0 0 0,2 16 0 0 0,-3 4 0 0 0,4-21 0 0 0,8 12 11 0 0,8 10 42 0 0,-10-3 153 0 0,-7-23-153 0 0,4 2-40 0 0,-2 1-23 0 0,4 21-44 0 0,-1 0 118 0 0,4-5-64 0 0,-9-16 0 0 0,0 1 16 0 0,0 0 64 0 0,-6 9 80 0 0,3-9-160 0 0,-17 16 0 0 0,18-16 0 0 0,0 1 0 0 0,1-2 0 0 0,-1 1 0 0 0,-22 20 0 0 0,15-21 0 0 0,-8 7 0 0 0,-10 0-77 0 0,26-9 66 0 0,-2 1 11 0 0,-1 0 0 0 0,-1 0 0 0 0,2 0 11 0 0,-1 0 32 0 0,2 0-43 0 0,1-2-43 0 0,1 3 32 0 0,-1 2 11 0 0,0-1 0 0 0,-1 1 0 0 0,2 0 0 0 0,-5 27 0 0 0,-4-5 0 0 0,6-13 0 0 0,-9 8 0 0 0,0-6 206 0 0,13-4-196 0 0,1-10 1 0 0,-2-1 32 0 0,2 1-33 0 0,27 24-10 0 0,-25-25 0 0 0,-1 0 0 0 0,10 11 0 0 0,10 10-12 0 0,-19-20-36 0 0,-1 1 36 0 0,14 23 114 0 0,-16-27-134 0 0,0 1 64 0 0,1 0-22 0 0,0 1-20 0 0,-2-1-22 0 0,0-1 78 0 0,34 18 230 0 0,-31-16-252 0 0,-2-1 99 0 0,-1-1 34 0 0,0 0 3 0 0,1 0-27 0 0,0 1-238 0 0,0 0-586 0 0,-1-1-260 0 0,0-1-60 0 0,4 0-12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41.10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868 2080 4144 0 0,'38'-19'3736'0'0,"-16"5"1843"0"0,8-13-4513 0 0,-22-1 321 0 0,-8 27-1103 0 0,0 1-50 0 0,0 0-18 0 0,0-5 285 0 0,0 1-427 0 0,5-43 747 0 0,-8-8 612 0 0,-4 20-1277 0 0,6 31-156 0 0,12-2 0 0 0,15 6 0 0 0,33 17 0 0 0,19-8 90 0 0,-45 5 276 0 0,-10-3-190 0 0,-4-5 476 0 0,-18-6-582 0 0,-1 0 0 0 0,1 1-10 0 0,3 2-37 0 0,-3-2 30 0 0,-1-1 11 0 0,0-15 54 0 0,-3 0-33 0 0,1 1 51 0 0,1 13-93 0 0,-6-21 31 0 0,-2 4-74 0 0,-5 1 64 0 0,7 5-64 0 0,5 10 0 0 0,4-1 0 0 0,-7 1 0 0 0,-9-13 84 0 0,14 15-79 0 0,-1-1-1 0 0,1 1 0 0 0,0-1 1 0 0,-1 1-1 0 0,1-1 0 0 0,-1 1 1 0 0,1-1-1 0 0,0 1 0 0 0,-1-1 0 0 0,1 0 1 0 0,0 1-1 0 0,0-1 0 0 0,-1 1 1 0 0,1-1-1 0 0,0 0 0 0 0,0 1 1 0 0,0-1-1 0 0,0 0 0 0 0,0 1 1 0 0,0-1-1 0 0,0 0 0 0 0,0 1 0 0 0,0-1 1 0 0,0 0-1 0 0,0 1 0 0 0,0-1 1 0 0,1 0-1 0 0,-1 1 0 0 0,0-1 1 0 0,0 1-1 0 0,1-1 0 0 0,-1 0 1 0 0,0 1-1 0 0,1-1 0 0 0,-1 1 1 0 0,0-1-1 0 0,1 1 0 0 0,-1-1 0 0 0,1 1 1 0 0,-1-1-1 0 0,1 1 0 0 0,-1 0 1 0 0,1-1-5 0 0,16-5 10 0 0,-12 6-10 0 0,111 2 0 0 0,-86 2 0 0 0,54-10 572 0 0,-7-7-336 0 0,-74 13-166 0 0,51-2 428 0 0,-27-3-498 0 0,36-15 139 0 0,-46 9 0 0 0,-5 0 207 0 0,10-3-266 0 0,61-29-114 0 0,-47 24 310 0 0,-19 5-414 0 0,16-1 269 0 0,5 5-118 0 0,-36 7-13 0 0,-4-13 0 0 0,14 5 0 0 0,-13 9 0 0 0,-9-8 64 0 0,3 1-10 0 0,3 7-44 0 0,1-9 64 0 0,-8-10 20 0 0,-19 4-167 0 0,16 13 106 0 0,14 3-97 0 0,2-1 62 0 0,12-25 79 0 0,-19 13-24 0 0,9-22-53 0 0,28 6 152 0 0,-25 21-135 0 0,3-19-18 0 0,-11 2 76 0 0,20-7-22 0 0,-5 13-53 0 0,-8 11 0 0 0,-8-7 91 0 0,-4-7 106 0 0,1 10-197 0 0,10-18-45 0 0,-1 22 24 0 0,5 1 9 0 0,-9 7 12 0 0,1 1-1 0 0,-1 0 1 0 0,1 0 0 0 0,-1 0 0 0 0,1-1 0 0 0,-1 1 0 0 0,1 0 0 0 0,-1-1 0 0 0,0 1 0 0 0,1 0 0 0 0,-1-1 0 0 0,0 1 0 0 0,1-1 0 0 0,-1 1 0 0 0,0-1 0 0 0,1 1 0 0 0,-1 0 0 0 0,0-1 0 0 0,0 1 0 0 0,0-1 0 0 0,1 1 0 0 0,-1-1 0 0 0,0 1 0 0 0,0-1 0 0 0,0 1 0 0 0,0-1 0 0 0,0 1 0 0 0,0-1 0 0 0,0 0 0 0 0,0 1 0 0 0,0-1 0 0 0,0 1 0 0 0,0-1-1 0 0,0 1 1 0 0,-1-1 0 0 0,1 1 0 0 0,0-1 0 0 0,0 1 0 0 0,0 0 0 0 0,-1-1 0 0 0,1 1 0 0 0,-1-1 0 0 0,-4-21 0 0 0,8 3 0 0 0,20-3 0 0 0,-20 19-2 0 0,-1 1-1 0 0,1-1 0 0 0,-1 1 0 0 0,0-1 1 0 0,0 0-1 0 0,0 0 0 0 0,0 0 1 0 0,-1 0-1 0 0,1 0 0 0 0,-1 0 0 0 0,0 0 1 0 0,0 0-1 0 0,0-1 0 0 0,0 1 1 0 0,0 0-1 0 0,-1-3 3 0 0,11-26-21 0 0,15-4 149 0 0,-23 31-192 0 0,-1 0 48 0 0,0 0 16 0 0,6-26 64 0 0,-6 26-64 0 0,-1 2 0 0 0,-1-1 0 0 0,-3-17-88 0 0,7 2 88 0 0,-11 7 0 0 0,20-27 0 0 0,-20 21 0 0 0,2 0 0 0 0,4 16 0 0 0,1 1 0 0 0,0-1 0 0 0,-1 0 0 0 0,0 0 0 0 0,1 1 0 0 0,-1-1 0 0 0,0 0 0 0 0,0 1 0 0 0,0-1 0 0 0,0 1 0 0 0,0-1 0 0 0,0 1 0 0 0,0-1 0 0 0,0 1 0 0 0,-1 0 0 0 0,1 0 0 0 0,0-1 0 0 0,-1 1 0 0 0,1 0 0 0 0,-1 0 0 0 0,1 0 0 0 0,-1 1 0 0 0,0-1 0 0 0,0 0 0 0 0,-13-29 0 0 0,8 9 0 0 0,16-16 0 0 0,-7 17 0 0 0,-4 16 0 0 0,-2 2 0 0 0,-1 0 0 0 0,3-3 0 0 0,-1 0 0 0 0,-19-19 0 0 0,0 18 11 0 0,19-5 96 0 0,3 11-110 0 0,-1-1-1 0 0,1 0 1 0 0,-1 0 0 0 0,1 0 0 0 0,-1 0 0 0 0,1 1 0 0 0,-1-1 0 0 0,0 0 0 0 0,1 1 0 0 0,-1-1 0 0 0,0 0 0 0 0,1 1 0 0 0,-1-1 0 0 0,0 1 0 0 0,0-1 0 0 0,0 1 0 0 0,0-1 0 0 0,0 1-1 0 0,1 0 1 0 0,-1-1 0 0 0,0 1 0 0 0,0 0 0 0 0,0 0 0 0 0,0 0 0 0 0,0-1 0 0 0,0 1 0 0 0,0 0 0 0 0,0 0 0 0 0,0 1 0 0 0,0-1 3 0 0,-16-4-26 0 0,11 2 26 0 0,7-3 0 0 0,3-1 0 0 0,-22-10 0 0 0,-34 17 0 0 0,-47 13 0 0 0,65-20 0 0 0,30 5 0 0 0,1-1 0 0 0,-32-21 0 0 0,22 8 0 0 0,6 3 0 0 0,-4 3 0 0 0,10 5 0 0 0,2 2 0 0 0,0-2 0 0 0,0 1 0 0 0,-1-7 11 0 0,-8 3 53 0 0,-5-26-75 0 0,9 27 11 0 0,1 3 0 0 0,-10-18 0 0 0,12 20 0 0 0,0 0 0 0 0,0 0 0 0 0,0 0 0 0 0,0 0 0 0 0,0 0 0 0 0,0 1 0 0 0,0-1 0 0 0,-1 0 0 0 0,1 1 0 0 0,0-1 0 0 0,0 0 0 0 0,-1 1 0 0 0,1 0 0 0 0,0-1 0 0 0,-1 1 0 0 0,1 0 0 0 0,-1 0 0 0 0,1-1 0 0 0,0 1 0 0 0,-1 0 0 0 0,1 0 0 0 0,-1 1 0 0 0,1-1 0 0 0,0 0 0 0 0,-1 0 0 0 0,1 1 0 0 0,0-1 0 0 0,-1 1 0 0 0,1-1 0 0 0,0 1 0 0 0,-1-1 0 0 0,1 1 0 0 0,0 0 0 0 0,0 0 0 0 0,-4 0 0 0 0,-26-6 0 0 0,19 0 0 0 0,14-11 0 0 0,-2 13 0 0 0,5 0 0 0 0,-3-3 0 0 0,-3 2 0 0 0,-12-24 0 0 0,11 24 0 0 0,3 0 0 0 0,-18-23 64 0 0,13 2-64 0 0,2 7 64 0 0,2 14-64 0 0,-3 0 0 0 0,-13-17 0 0 0,15 10 0 0 0,-14-10 0 0 0,3 16 0 0 0,-16-11 0 0 0,12 11 0 0 0,-1-7 0 0 0,-23 3 0 0 0,-1-13 0 0 0,-23 11 0 0 0,19-19 64 0 0,40 29-64 0 0,-1-2 0 0 0,-10-1-53 0 0,-2 7 42 0 0,-15 5 11 0 0,7 4 0 0 0,23-9 0 0 0,-6 17 0 0 0,6-15 0 0 0,3 0 0 0 0,0 0 0 0 0,-2-1 0 0 0,1 1 0 0 0,-5 13 0 0 0,1-8 0 0 0,-35 10 0 0 0,10-1 0 0 0,15 2 0 0 0,7 7 0 0 0,8-24 0 0 0,-4 21 0 0 0,8 7 0 0 0,-4-28 0 0 0,-3 0 0 0 0,-27 4 0 0 0,-31 3 0 0 0,57-10 0 0 0,-12 1 0 0 0,12-1 11 0 0,-8 12-22 0 0,10-9 11 0 0,2 2 0 0 0,-1 1 0 0 0,3 16 0 0 0,-2-17 0 0 0,-1 0 0 0 0,1-1 0 0 0,-3 27 0 0 0,12-3 0 0 0,-8-23 0 0 0,-1-1 0 0 0,1 1 0 0 0,0-1 0 0 0,1-1-10 0 0,-2-2-44 0 0,-2 1 16 0 0,1-1 72 0 0,2 3-72 0 0,1-1 14 0 0,-2-3-19 0 0,0 4 44 0 0,-2 0 47 0 0,1-1-36 0 0,-3 20-28 0 0,-6 8 0 0 0,-21 17-32 0 0,20-23 200 0 0,6 4-300 0 0,5-29 184 0 0,-7 25 28 0 0,0 5 0 0 0,-3-7-64 0 0,-16 36 78 0 0,26-55-14 0 0,-4 15-75 0 0,3-18 54 0 0,-1 1-33 0 0,0 2-10 0 0,-1 1 0 0 0,1-2 0 0 0,-1 1 0 0 0,1-2 0 0 0,-13 27 0 0 0,-17 8 0 0 0,29-34 0 0 0,-6 15 0 0 0,-11 21-118 0 0,11-21 860 0 0,-17 13-742 0 0,-30-3 0 0 0,22-12 0 0 0,-2-12 0 0 0,30-5 0 0 0,0-1 0 0 0,0 0 0 0 0,1 1 0 0 0,0 4 0 0 0,-1 0 0 0 0,2 0 0 0 0,-29 11 0 0 0,12-4 0 0 0,17-9 0 0 0,1 1 0 0 0,-10 13 0 0 0,10-12 0 0 0,-17 30 0 0 0,3-13 0 0 0,4-4 0 0 0,-14 6 0 0 0,-6-1 0 0 0,12-6 0 0 0,-5-2 0 0 0,-8 12 0 0 0,30-24 0 0 0,-44 42 0 0 0,43-42 0 0 0,1 1 0 0 0,1-1 0 0 0,1 2 0 0 0,-1 2 0 0 0,-1-1 0 0 0,4 0 0 0 0,-1 0 0 0 0,0 1 0 0 0,1 24 0 0 0,-1-24 0 0 0,0 0 0 0 0,0-1 0 0 0,1 1 0 0 0,-2 0 0 0 0,2 1 0 0 0,0-1 0 0 0,0 0 0 0 0,-1-1 0 0 0,-8 29 0 0 0,-2 9 0 0 0,10-23 0 0 0,-6 9 0 0 0,2 20 0 0 0,-9 20 0 0 0,15-64 0 0 0,0 0 16 0 0,0-3 59 0 0,0 4 0 0 0,0-4-1 0 0,2 3-58 0 0,1 0-16 0 0,31 28 11 0 0,-32-29 44 0 0,-2-3 3 0 0,2 3-46 0 0,0 0-12 0 0,2 1 0 0 0,0-2 0 0 0,-1 1 0 0 0,-1-1 0 0 0,1 1 0 0 0,2-2 0 0 0,0 0 0 0 0,-1 1 0 0 0,2-2 0 0 0,0 0 0 0 0,0 0 0 0 0,-1 2 0 0 0,0-2 0 0 0,1 0 0 0 0,1 1 0 0 0,25 0 0 0 0,-10-4 0 0 0,9-7 176 0 0,-28 8-176 0 0,1-2 0 0 0,-1 2 14 0 0,-2 0 39 0 0,3 1-40 0 0,22 3-13 0 0,-23 1 0 0 0,0 0 0 0 0,-1 1 0 0 0,10 17 0 0 0,-5-9 0 0 0,8 6 0 0 0,7-4 0 0 0,27-3 200 0 0,-25-5-82 0 0,5 14 20 0 0,-9-2-138 0 0,-16-16 11 0 0,11 3 42 0 0,-11-2-53 0 0,-1-1-10 0 0,2 0-33 0 0,3-1 22 0 0,38 2 375 0 0,-23-2-354 0 0,10-8 0 0 0,27 10 0 0 0,-16-4 21 0 0,3 21 494 0 0,-44-19-515 0 0,16 24 64 0 0,-9-2-436 0 0,1-3 697 0 0,-12-20-433 0 0,3 13 134 0 0,-2-10 34 0 0,10 14-351 0 0,-1-6 380 0 0,-9-11 7 0 0,-1-1 7 0 0,0 0-36 0 0,0 0-146 0 0,0 0-20 0 0,1 0 25 0 0,2 3 70 0 0,0-2 46 0 0,3 0-19 0 0,-3 0 36 0 0,8 0-15 0 0,13-12 179 0 0,-16 6-273 0 0,0-14-292 0 0,-9 13-2164 0 0,-3 5 602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41.10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868 2080 4144 0 0,'38'-19'3736'0'0,"-16"5"1843"0"0,8-13-4513 0 0,-22-1 321 0 0,-8 27-1103 0 0,0 1-50 0 0,0 0-18 0 0,0-5 285 0 0,0 1-427 0 0,5-43 747 0 0,-8-8 612 0 0,-4 20-1277 0 0,6 31-156 0 0,12-2 0 0 0,15 6 0 0 0,33 17 0 0 0,19-8 90 0 0,-45 5 276 0 0,-10-3-190 0 0,-4-5 476 0 0,-18-6-582 0 0,-1 0 0 0 0,1 1-10 0 0,3 2-37 0 0,-3-2 30 0 0,-1-1 11 0 0,0-15 54 0 0,-3 0-33 0 0,1 1 51 0 0,1 13-93 0 0,-6-21 31 0 0,-2 4-74 0 0,-5 1 64 0 0,7 5-64 0 0,5 10 0 0 0,4-1 0 0 0,-7 1 0 0 0,-9-13 84 0 0,14 15-79 0 0,-1-1-1 0 0,1 1 0 0 0,0-1 1 0 0,-1 1-1 0 0,1-1 0 0 0,-1 1 1 0 0,1-1-1 0 0,0 1 0 0 0,-1-1 0 0 0,1 0 1 0 0,0 1-1 0 0,0-1 0 0 0,-1 1 1 0 0,1-1-1 0 0,0 0 0 0 0,0 1 1 0 0,0-1-1 0 0,0 0 0 0 0,0 1 1 0 0,0-1-1 0 0,0 0 0 0 0,0 1 0 0 0,0-1 1 0 0,0 0-1 0 0,0 1 0 0 0,0-1 1 0 0,1 0-1 0 0,-1 1 0 0 0,0-1 1 0 0,0 1-1 0 0,1-1 0 0 0,-1 0 1 0 0,0 1-1 0 0,1-1 0 0 0,-1 1 1 0 0,0-1-1 0 0,1 1 0 0 0,-1-1 0 0 0,1 1 1 0 0,-1-1-1 0 0,1 1 0 0 0,-1 0 1 0 0,1-1-5 0 0,16-5 10 0 0,-12 6-10 0 0,111 2 0 0 0,-86 2 0 0 0,54-10 572 0 0,-7-7-336 0 0,-74 13-166 0 0,51-2 428 0 0,-27-3-498 0 0,36-15 139 0 0,-46 9 0 0 0,-5 0 207 0 0,10-3-266 0 0,61-29-114 0 0,-47 24 310 0 0,-19 5-414 0 0,16-1 269 0 0,5 5-118 0 0,-36 7-13 0 0,-4-13 0 0 0,14 5 0 0 0,-13 9 0 0 0,-9-8 64 0 0,3 1-10 0 0,3 7-44 0 0,1-9 64 0 0,-8-10 20 0 0,-19 4-167 0 0,16 13 106 0 0,14 3-97 0 0,2-1 62 0 0,12-25 79 0 0,-19 13-24 0 0,9-22-53 0 0,28 6 152 0 0,-25 21-135 0 0,3-19-18 0 0,-11 2 76 0 0,20-7-22 0 0,-5 13-53 0 0,-8 11 0 0 0,-8-7 91 0 0,-4-7 106 0 0,1 10-197 0 0,10-18-45 0 0,-1 22 24 0 0,5 1 9 0 0,-9 7 12 0 0,1 1-1 0 0,-1 0 1 0 0,1 0 0 0 0,-1 0 0 0 0,1-1 0 0 0,-1 1 0 0 0,1 0 0 0 0,-1-1 0 0 0,0 1 0 0 0,1 0 0 0 0,-1-1 0 0 0,0 1 0 0 0,1-1 0 0 0,-1 1 0 0 0,0-1 0 0 0,1 1 0 0 0,-1 0 0 0 0,0-1 0 0 0,0 1 0 0 0,0-1 0 0 0,1 1 0 0 0,-1-1 0 0 0,0 1 0 0 0,0-1 0 0 0,0 1 0 0 0,0-1 0 0 0,0 1 0 0 0,0-1 0 0 0,0 0 0 0 0,0 1 0 0 0,0-1 0 0 0,0 1 0 0 0,0-1-1 0 0,0 1 1 0 0,-1-1 0 0 0,1 1 0 0 0,0-1 0 0 0,0 1 0 0 0,0 0 0 0 0,-1-1 0 0 0,1 1 0 0 0,-1-1 0 0 0,-4-21 0 0 0,8 3 0 0 0,20-3 0 0 0,-20 19-2 0 0,-1 1-1 0 0,1-1 0 0 0,-1 1 0 0 0,0-1 1 0 0,0 0-1 0 0,0 0 0 0 0,0 0 1 0 0,-1 0-1 0 0,1 0 0 0 0,-1 0 0 0 0,0 0 1 0 0,0 0-1 0 0,0-1 0 0 0,0 1 1 0 0,0 0-1 0 0,-1-3 3 0 0,11-26-21 0 0,15-4 149 0 0,-23 31-192 0 0,-1 0 48 0 0,0 0 16 0 0,6-26 64 0 0,-6 26-64 0 0,-1 2 0 0 0,-1-1 0 0 0,-3-17-88 0 0,7 2 88 0 0,-11 7 0 0 0,20-27 0 0 0,-20 21 0 0 0,2 0 0 0 0,4 16 0 0 0,1 1 0 0 0,0-1 0 0 0,-1 0 0 0 0,0 0 0 0 0,1 1 0 0 0,-1-1 0 0 0,0 0 0 0 0,0 1 0 0 0,0-1 0 0 0,0 1 0 0 0,0-1 0 0 0,0 1 0 0 0,0-1 0 0 0,0 1 0 0 0,-1 0 0 0 0,1 0 0 0 0,0-1 0 0 0,-1 1 0 0 0,1 0 0 0 0,-1 0 0 0 0,1 0 0 0 0,-1 1 0 0 0,0-1 0 0 0,0 0 0 0 0,-13-29 0 0 0,8 9 0 0 0,16-16 0 0 0,-7 17 0 0 0,-4 16 0 0 0,-2 2 0 0 0,-1 0 0 0 0,3-3 0 0 0,-1 0 0 0 0,-19-19 0 0 0,0 18 11 0 0,19-5 96 0 0,3 11-110 0 0,-1-1-1 0 0,1 0 1 0 0,-1 0 0 0 0,1 0 0 0 0,-1 0 0 0 0,1 1 0 0 0,-1-1 0 0 0,0 0 0 0 0,1 1 0 0 0,-1-1 0 0 0,0 0 0 0 0,1 1 0 0 0,-1-1 0 0 0,0 1 0 0 0,0-1 0 0 0,0 1 0 0 0,0-1 0 0 0,0 1-1 0 0,1 0 1 0 0,-1-1 0 0 0,0 1 0 0 0,0 0 0 0 0,0 0 0 0 0,0 0 0 0 0,0-1 0 0 0,0 1 0 0 0,0 0 0 0 0,0 0 0 0 0,0 1 0 0 0,0-1 3 0 0,-16-4-26 0 0,11 2 26 0 0,7-3 0 0 0,3-1 0 0 0,-22-10 0 0 0,-34 17 0 0 0,-47 13 0 0 0,65-20 0 0 0,30 5 0 0 0,1-1 0 0 0,-32-21 0 0 0,22 8 0 0 0,6 3 0 0 0,-4 3 0 0 0,10 5 0 0 0,2 2 0 0 0,0-2 0 0 0,0 1 0 0 0,-1-7 11 0 0,-8 3 53 0 0,-5-26-75 0 0,9 27 11 0 0,1 3 0 0 0,-10-18 0 0 0,12 20 0 0 0,0 0 0 0 0,0 0 0 0 0,0 0 0 0 0,0 0 0 0 0,0 0 0 0 0,0 1 0 0 0,0-1 0 0 0,-1 0 0 0 0,1 1 0 0 0,0-1 0 0 0,0 0 0 0 0,-1 1 0 0 0,1 0 0 0 0,0-1 0 0 0,-1 1 0 0 0,1 0 0 0 0,-1 0 0 0 0,1-1 0 0 0,0 1 0 0 0,-1 0 0 0 0,1 0 0 0 0,-1 1 0 0 0,1-1 0 0 0,0 0 0 0 0,-1 0 0 0 0,1 1 0 0 0,0-1 0 0 0,-1 1 0 0 0,1-1 0 0 0,0 1 0 0 0,-1-1 0 0 0,1 1 0 0 0,0 0 0 0 0,0 0 0 0 0,-4 0 0 0 0,-26-6 0 0 0,19 0 0 0 0,14-11 0 0 0,-2 13 0 0 0,5 0 0 0 0,-3-3 0 0 0,-3 2 0 0 0,-12-24 0 0 0,11 24 0 0 0,3 0 0 0 0,-18-23 64 0 0,13 2-64 0 0,2 7 64 0 0,2 14-64 0 0,-3 0 0 0 0,-13-17 0 0 0,15 10 0 0 0,-14-10 0 0 0,3 16 0 0 0,-16-11 0 0 0,12 11 0 0 0,-1-7 0 0 0,-23 3 0 0 0,-1-13 0 0 0,-23 11 0 0 0,19-19 64 0 0,40 29-64 0 0,-1-2 0 0 0,-10-1-53 0 0,-2 7 42 0 0,-15 5 11 0 0,7 4 0 0 0,23-9 0 0 0,-6 17 0 0 0,6-15 0 0 0,3 0 0 0 0,0 0 0 0 0,-2-1 0 0 0,1 1 0 0 0,-5 13 0 0 0,1-8 0 0 0,-35 10 0 0 0,10-1 0 0 0,15 2 0 0 0,7 7 0 0 0,8-24 0 0 0,-4 21 0 0 0,8 7 0 0 0,-4-28 0 0 0,-3 0 0 0 0,-27 4 0 0 0,-31 3 0 0 0,57-10 0 0 0,-12 1 0 0 0,12-1 11 0 0,-8 12-22 0 0,10-9 11 0 0,2 2 0 0 0,-1 1 0 0 0,3 16 0 0 0,-2-17 0 0 0,-1 0 0 0 0,1-1 0 0 0,-3 27 0 0 0,12-3 0 0 0,-8-23 0 0 0,-1-1 0 0 0,1 1 0 0 0,0-1 0 0 0,1-1-10 0 0,-2-2-44 0 0,-2 1 16 0 0,1-1 72 0 0,2 3-72 0 0,1-1 14 0 0,-2-3-19 0 0,0 4 44 0 0,-2 0 47 0 0,1-1-36 0 0,-3 20-28 0 0,-6 8 0 0 0,-21 17-32 0 0,20-23 200 0 0,6 4-300 0 0,5-29 184 0 0,-7 25 28 0 0,0 5 0 0 0,-3-7-64 0 0,-16 36 78 0 0,26-55-14 0 0,-4 15-75 0 0,3-18 54 0 0,-1 1-33 0 0,0 2-10 0 0,-1 1 0 0 0,1-2 0 0 0,-1 1 0 0 0,1-2 0 0 0,-13 27 0 0 0,-17 8 0 0 0,29-34 0 0 0,-6 15 0 0 0,-11 21-118 0 0,11-21 860 0 0,-17 13-742 0 0,-30-3 0 0 0,22-12 0 0 0,-2-12 0 0 0,30-5 0 0 0,0-1 0 0 0,0 0 0 0 0,1 1 0 0 0,0 4 0 0 0,-1 0 0 0 0,2 0 0 0 0,-29 11 0 0 0,12-4 0 0 0,17-9 0 0 0,1 1 0 0 0,-10 13 0 0 0,10-12 0 0 0,-17 30 0 0 0,3-13 0 0 0,4-4 0 0 0,-14 6 0 0 0,-6-1 0 0 0,12-6 0 0 0,-5-2 0 0 0,-8 12 0 0 0,30-24 0 0 0,-44 42 0 0 0,43-42 0 0 0,1 1 0 0 0,1-1 0 0 0,1 2 0 0 0,-1 2 0 0 0,-1-1 0 0 0,4 0 0 0 0,-1 0 0 0 0,0 1 0 0 0,1 24 0 0 0,-1-24 0 0 0,0 0 0 0 0,0-1 0 0 0,1 1 0 0 0,-2 0 0 0 0,2 1 0 0 0,0-1 0 0 0,0 0 0 0 0,-1-1 0 0 0,-8 29 0 0 0,-2 9 0 0 0,10-23 0 0 0,-6 9 0 0 0,2 20 0 0 0,-9 20 0 0 0,15-64 0 0 0,0 0 16 0 0,0-3 59 0 0,0 4 0 0 0,0-4-1 0 0,2 3-58 0 0,1 0-16 0 0,31 28 11 0 0,-32-29 44 0 0,-2-3 3 0 0,2 3-46 0 0,0 0-12 0 0,2 1 0 0 0,0-2 0 0 0,-1 1 0 0 0,-1-1 0 0 0,1 1 0 0 0,2-2 0 0 0,0 0 0 0 0,-1 1 0 0 0,2-2 0 0 0,0 0 0 0 0,0 0 0 0 0,-1 2 0 0 0,0-2 0 0 0,1 0 0 0 0,1 1 0 0 0,25 0 0 0 0,-10-4 0 0 0,9-7 176 0 0,-28 8-176 0 0,1-2 0 0 0,-1 2 14 0 0,-2 0 39 0 0,3 1-40 0 0,22 3-13 0 0,-23 1 0 0 0,0 0 0 0 0,-1 1 0 0 0,10 17 0 0 0,-5-9 0 0 0,8 6 0 0 0,7-4 0 0 0,27-3 200 0 0,-25-5-82 0 0,5 14 20 0 0,-9-2-138 0 0,-16-16 11 0 0,11 3 42 0 0,-11-2-53 0 0,-1-1-10 0 0,2 0-33 0 0,3-1 22 0 0,38 2 375 0 0,-23-2-354 0 0,10-8 0 0 0,27 10 0 0 0,-16-4 21 0 0,3 21 494 0 0,-44-19-515 0 0,16 24 64 0 0,-9-2-436 0 0,1-3 697 0 0,-12-20-433 0 0,3 13 134 0 0,-2-10 34 0 0,10 14-351 0 0,-1-6 380 0 0,-9-11 7 0 0,-1-1 7 0 0,0 0-36 0 0,0 0-146 0 0,0 0-20 0 0,1 0 25 0 0,2 3 70 0 0,0-2 46 0 0,3 0-19 0 0,-3 0 36 0 0,8 0-15 0 0,13-12 179 0 0,-16 6-273 0 0,0-14-292 0 0,-9 13-2164 0 0,-3 5 602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24.2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316 1227 3224 0 0,'0'0'401'0'0,"0"0"478"0"0,0 0 213 0 0,12 0 2037 0 0,-8 0-3054 0 0,-3 0 170 0 0,18-4 3078 0 0,15-11-3141 0 0,31-11 2070 0 0,-39 10-2004 0 0,-19 11-133 0 0,-7 5 2 0 0,0 0-17 0 0,0 0-10 0 0,0 0-5 0 0,10-7 206 0 0,-6 6-281 0 0,-3 1 33 0 0,3-2-22 0 0,-3 1 22 0 0,2 0-22 0 0,-1 0 33 0 0,2-2 18 0 0,-4 2 29 0 0,17-9 803 0 0,-6-1-198 0 0,-11 10-677 0 0,-1 1-1 0 0,0-1 0 0 0,0 0 0 0 0,1 0 1 0 0,-1 0-1 0 0,0 1 0 0 0,1-1 0 0 0,-1 0 0 0 0,1 0 1 0 0,-1 0-1 0 0,1 0 0 0 0,-1 0 0 0 0,1 0 0 0 0,0-1 1 0 0,-1 1-1 0 0,1 0 0 0 0,0 0 0 0 0,0 0 0 0 0,0 0 1 0 0,0 0-1 0 0,0 0 0 0 0,0 0 0 0 0,0 0 0 0 0,0 0 1 0 0,1-1-1 0 0,-1 1 0 0 0,0 0 0 0 0,1 0 0 0 0,-1 0 1 0 0,1 0-1 0 0,-1 0 0 0 0,1 0 0 0 0,-1 0 1 0 0,1 1-1 0 0,0-1 0 0 0,0-1-28 0 0,1-2-16 0 0,-1-15 155 0 0,1 7 328 0 0,22-1-401 0 0,-21 10-66 0 0,39-14 190 0 0,5 3 35 0 0,-4 5-32 0 0,19 2 287 0 0,-10 1-16 0 0,-9-5-309 0 0,-29 7-18 0 0,13-6 411 0 0,-7 5-113 0 0,14-1-310 0 0,17 0 222 0 0,-8 2-214 0 0,-16 4-133 0 0,4 9 0 0 0,-13-4 0 0 0,7 0 118 0 0,-21-3-108 0 0,1 2-10 0 0,-1-3 11 0 0,-3 0 32 0 0,51-23-33 0 0,-32 8-10 0 0,-7 4 0 0 0,2-3 0 0 0,-12 11 0 0 0,7-7 0 0 0,-8 5 0 0 0,-13-7 62 0 0,8 10-60 0 0,-1 1-2 0 0,-39-11 0 0 0,12 13 0 0 0,0 4 0 0 0,-16-3 0 0 0,-48-5 0 0 0,63 1 0 0 0,14-9 0 0 0,36-11 0 0 0,-19-4 0 0 0,1 24 0 0 0,1 0 0 0 0,-1 1 0 0 0,0-1 0 0 0,1 0 0 0 0,-1 0 0 0 0,0 0 0 0 0,1 0 0 0 0,-1 0 0 0 0,0 1 0 0 0,0-1 0 0 0,0 0 0 0 0,0 0 0 0 0,0 0 0 0 0,0 0 0 0 0,0 0 0 0 0,0 0 0 0 0,0 0 0 0 0,0 0 0 0 0,-1 1 0 0 0,1-1 0 0 0,0 0 0 0 0,-1 0 0 0 0,1 0 0 0 0,0 0 0 0 0,-1 1 0 0 0,1-1 0 0 0,-1 0 0 0 0,1 0 0 0 0,-1 1 0 0 0,0-1 0 0 0,1 0 0 0 0,-2 0 0 0 0,2 0 0 0 0,0 1 0 0 0,-1-1 0 0 0,1 0 0 0 0,0 0 0 0 0,0 0 0 0 0,-1 0 0 0 0,1 0 0 0 0,0 0 0 0 0,0 0 0 0 0,0 0 0 0 0,0 0 0 0 0,0 0 0 0 0,0 0 0 0 0,0 1 0 0 0,1-1 0 0 0,-1 0 0 0 0,0 0 0 0 0,0 0 0 0 0,1 0 0 0 0,-1 0 0 0 0,1 0 0 0 0,-1 0 0 0 0,0 1 0 0 0,1-1 0 0 0,0 0 0 0 0,-1 0 0 0 0,1 1 0 0 0,-1-1 0 0 0,1 0 0 0 0,0 1 0 0 0,0-1 0 0 0,0 0 0 0 0,5-9 0 0 0,7-5 0 0 0,2-5 0 0 0,-9 7 0 0 0,15-5 0 0 0,33-23 0 0 0,-40 21 0 0 0,-13 16 0 0 0,1 0 0 0 0,4-11 0 0 0,-4 12 3 0 0,-6-29 58 0 0,-3-22-61 0 0,7 29 0 0 0,-4-2 0 0 0,6 22 0 0 0,0 0 0 0 0,-2 0 0 0 0,0-1 0 0 0,1 1 11 0 0,1-23 117 0 0,-3 26-85 0 0,0-3-33 0 0,2 0-10 0 0,0 1 0 0 0,-1 2 0 0 0,-5-29 24 0 0,-4-20 176 0 0,9 17-136 0 0,9-25 112 0 0,-9 36-160 0 0,-4-4-16 0 0,3 7 91 0 0,-1-5 42 0 0,-3-26-293 0 0,-9 16 136 0 0,14 33 24 0 0,-1 0 0 0 0,0 0 0 0 0,0 0 0 0 0,0 1 0 0 0,0-1 0 0 0,0 0 0 0 0,0 0 0 0 0,-1 1 0 0 0,1-1 0 0 0,-1 0 0 0 0,1 1 0 0 0,-1 0 0 0 0,1-1 0 0 0,-1 1 0 0 0,0 0 0 0 0,0 0 0 0 0,1 0 0 0 0,-1 0 0 0 0,0 0 0 0 0,0 0 0 0 0,0 1 0 0 0,-1-1 0 0 0,-39 5 0 0 0,-5 7 0 0 0,13 13 0 0 0,6-6 0 0 0,22-14 0 0 0,3-1 0 0 0,-24 36 0 0 0,4-18 64 0 0,-10 7 304 0 0,16-15-566 0 0,-4 8 116 0 0,-7-7 82 0 0,-9-3 64 0 0,27-5-64 0 0,-54 1 0 0 0,41 0 0 0 0,-36-2 118 0 0,34-5-172 0 0,-29 12 126 0 0,-17-11-36 0 0,35-12-36 0 0,10 9 12 0 0,8 4-72 0 0,-13 3 59 0 0,-7 5 54 0 0,30-4-53 0 0,8-4 0 0 0,1 0 0 0 0,-1-1 0 0 0,1 1 0 0 0,0-1 0 0 0,0 1 0 0 0,-1 0 0 0 0,1-1 0 0 0,0 0 0 0 0,1 1 0 0 0,-1-1 0 0 0,0 0 0 0 0,0 1 0 0 0,0-1 0 0 0,1 0 0 0 0,-1 0 0 0 0,1 0 0 0 0,-1 0 0 0 0,1 0 0 0 0,-1 0 0 0 0,1-1 0 0 0,-1 1 0 0 0,1 0 0 0 0,0-1 0 0 0,0 1 0 0 0,32 12 0 0 0,-4-4 0 0 0,-3 3 0 0 0,-13 5 66 0 0,-11-13-8 0 0,-11 30-46 0 0,2-22-12 0 0,-6 2 0 0 0,-22-11 0 0 0,29-5 14 0 0,-18-17 148 0 0,-3 10-162 0 0,23 6 0 0 0,-32-12 0 0 0,-5 9 0 0 0,-8 3 0 0 0,5 3-96 0 0,14 5 96 0 0,28-3 0 0 0,-1 2 0 0 0,-1 14 0 0 0,1 47 0 0 0,-13-34 0 0 0,-6 5 0 0 0,0-13 0 0 0,19-17 0 0 0,1-1 0 0 0,1 0 0 0 0,1 0 0 0 0,1 1 0 0 0,0 0 0 0 0,0 0 0 0 0,1-1 0 0 0,1 1 0 0 0,0 0 0 0 0,2-1 0 0 0,-1 0 0 0 0,14 12 0 0 0,5-1 0 0 0,-19-12 0 0 0,-1-2 0 0 0,-1 3 0 0 0,1 0 0 0 0,-1 0 0 0 0,-1 0 0 0 0,1 0 0 0 0,12 10 0 0 0,-11-12 0 0 0,9 5 16 0 0,11 11 64 0 0,-8-7-69 0 0,-15-11 32 0 0,11 24-33 0 0,-11-19-10 0 0,0-1 0 0 0,-1 0 0 0 0,-1 0 0 0 0,0-1 16 0 0,0 15 160 0 0,0-15-165 0 0,1 1 32 0 0,2 1-33 0 0,-8 15-10 0 0,2 21 0 0 0,4-36 0 0 0,-2 10 11 0 0,1-14 32 0 0,-3 19 111 0 0,5-16-154 0 0,2 1 0 0 0,-1 1 0 0 0,23 29 54 0 0,4-11-44 0 0,8 7-10 0 0,-25-19 0 0 0,-8-8 0 0 0,1 10 75 0 0,-5-13-32 0 0,16 18 95 0 0,-16-16-138 0 0,1 1 0 0 0,-2-1 11 0 0,4 0 32 0 0,-1 0-22 0 0,-3 0 32 0 0,1 13 387 0 0,2-4-686 0 0,-19 9 580 0 0,13-5-632 0 0,31-1 602 0 0,-19-12-283 0 0,-7-4 38 0 0,-1 0 26 0 0,3 0-10 0 0,-2 0 10 0 0,12 2 123 0 0,-12-2-155 0 0,4 0-2029 0 0,-5 0-6895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4:24.29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316 1227 3224 0 0,'0'0'401'0'0,"0"0"478"0"0,0 0 213 0 0,12 0 2037 0 0,-8 0-3054 0 0,-3 0 170 0 0,18-4 3078 0 0,15-11-3141 0 0,31-11 2070 0 0,-39 10-2004 0 0,-19 11-133 0 0,-7 5 2 0 0,0 0-17 0 0,0 0-10 0 0,0 0-5 0 0,10-7 206 0 0,-6 6-281 0 0,-3 1 33 0 0,3-2-22 0 0,-3 1 22 0 0,2 0-22 0 0,-1 0 33 0 0,2-2 18 0 0,-4 2 29 0 0,17-9 803 0 0,-6-1-198 0 0,-11 10-677 0 0,-1 1-1 0 0,0-1 0 0 0,0 0 0 0 0,1 0 1 0 0,-1 0-1 0 0,0 1 0 0 0,1-1 0 0 0,-1 0 0 0 0,1 0 1 0 0,-1 0-1 0 0,1 0 0 0 0,-1 0 0 0 0,1 0 0 0 0,0-1 1 0 0,-1 1-1 0 0,1 0 0 0 0,0 0 0 0 0,0 0 0 0 0,0 0 1 0 0,0 0-1 0 0,0 0 0 0 0,0 0 0 0 0,0 0 0 0 0,0 0 1 0 0,1-1-1 0 0,-1 1 0 0 0,0 0 0 0 0,1 0 0 0 0,-1 0 1 0 0,1 0-1 0 0,-1 0 0 0 0,1 0 0 0 0,-1 0 1 0 0,1 1-1 0 0,0-1 0 0 0,0-1-28 0 0,1-2-16 0 0,-1-15 155 0 0,1 7 328 0 0,22-1-401 0 0,-21 10-66 0 0,39-14 190 0 0,5 3 35 0 0,-4 5-32 0 0,19 2 287 0 0,-10 1-16 0 0,-9-5-309 0 0,-29 7-18 0 0,13-6 411 0 0,-7 5-113 0 0,14-1-310 0 0,17 0 222 0 0,-8 2-214 0 0,-16 4-133 0 0,4 9 0 0 0,-13-4 0 0 0,7 0 118 0 0,-21-3-108 0 0,1 2-10 0 0,-1-3 11 0 0,-3 0 32 0 0,51-23-33 0 0,-32 8-10 0 0,-7 4 0 0 0,2-3 0 0 0,-12 11 0 0 0,7-7 0 0 0,-8 5 0 0 0,-13-7 62 0 0,8 10-60 0 0,-1 1-2 0 0,-39-11 0 0 0,12 13 0 0 0,0 4 0 0 0,-16-3 0 0 0,-48-5 0 0 0,63 1 0 0 0,14-9 0 0 0,36-11 0 0 0,-19-4 0 0 0,1 24 0 0 0,1 0 0 0 0,-1 1 0 0 0,0-1 0 0 0,1 0 0 0 0,-1 0 0 0 0,0 0 0 0 0,1 0 0 0 0,-1 0 0 0 0,0 1 0 0 0,0-1 0 0 0,0 0 0 0 0,0 0 0 0 0,0 0 0 0 0,0 0 0 0 0,0 0 0 0 0,0 0 0 0 0,0 0 0 0 0,0 0 0 0 0,-1 1 0 0 0,1-1 0 0 0,0 0 0 0 0,-1 0 0 0 0,1 0 0 0 0,0 0 0 0 0,-1 1 0 0 0,1-1 0 0 0,-1 0 0 0 0,1 0 0 0 0,-1 1 0 0 0,0-1 0 0 0,1 0 0 0 0,-2 0 0 0 0,2 0 0 0 0,0 1 0 0 0,-1-1 0 0 0,1 0 0 0 0,0 0 0 0 0,0 0 0 0 0,-1 0 0 0 0,1 0 0 0 0,0 0 0 0 0,0 0 0 0 0,0 0 0 0 0,0 0 0 0 0,0 0 0 0 0,0 0 0 0 0,0 1 0 0 0,1-1 0 0 0,-1 0 0 0 0,0 0 0 0 0,0 0 0 0 0,1 0 0 0 0,-1 0 0 0 0,1 0 0 0 0,-1 0 0 0 0,0 1 0 0 0,1-1 0 0 0,0 0 0 0 0,-1 0 0 0 0,1 1 0 0 0,-1-1 0 0 0,1 0 0 0 0,0 1 0 0 0,0-1 0 0 0,0 0 0 0 0,5-9 0 0 0,7-5 0 0 0,2-5 0 0 0,-9 7 0 0 0,15-5 0 0 0,33-23 0 0 0,-40 21 0 0 0,-13 16 0 0 0,1 0 0 0 0,4-11 0 0 0,-4 12 3 0 0,-6-29 58 0 0,-3-22-61 0 0,7 29 0 0 0,-4-2 0 0 0,6 22 0 0 0,0 0 0 0 0,-2 0 0 0 0,0-1 0 0 0,1 1 11 0 0,1-23 117 0 0,-3 26-85 0 0,0-3-33 0 0,2 0-10 0 0,0 1 0 0 0,-1 2 0 0 0,-5-29 24 0 0,-4-20 176 0 0,9 17-136 0 0,9-25 112 0 0,-9 36-160 0 0,-4-4-16 0 0,3 7 91 0 0,-1-5 42 0 0,-3-26-293 0 0,-9 16 136 0 0,14 33 24 0 0,-1 0 0 0 0,0 0 0 0 0,0 0 0 0 0,0 1 0 0 0,0-1 0 0 0,0 0 0 0 0,0 0 0 0 0,-1 1 0 0 0,1-1 0 0 0,-1 0 0 0 0,1 1 0 0 0,-1 0 0 0 0,1-1 0 0 0,-1 1 0 0 0,0 0 0 0 0,0 0 0 0 0,1 0 0 0 0,-1 0 0 0 0,0 0 0 0 0,0 0 0 0 0,0 1 0 0 0,-1-1 0 0 0,-39 5 0 0 0,-5 7 0 0 0,13 13 0 0 0,6-6 0 0 0,22-14 0 0 0,3-1 0 0 0,-24 36 0 0 0,4-18 64 0 0,-10 7 304 0 0,16-15-566 0 0,-4 8 116 0 0,-7-7 82 0 0,-9-3 64 0 0,27-5-64 0 0,-54 1 0 0 0,41 0 0 0 0,-36-2 118 0 0,34-5-172 0 0,-29 12 126 0 0,-17-11-36 0 0,35-12-36 0 0,10 9 12 0 0,8 4-72 0 0,-13 3 59 0 0,-7 5 54 0 0,30-4-53 0 0,8-4 0 0 0,1 0 0 0 0,-1-1 0 0 0,1 1 0 0 0,0-1 0 0 0,0 1 0 0 0,-1 0 0 0 0,1-1 0 0 0,0 0 0 0 0,1 1 0 0 0,-1-1 0 0 0,0 0 0 0 0,0 1 0 0 0,0-1 0 0 0,1 0 0 0 0,-1 0 0 0 0,1 0 0 0 0,-1 0 0 0 0,1 0 0 0 0,-1 0 0 0 0,1-1 0 0 0,-1 1 0 0 0,1 0 0 0 0,0-1 0 0 0,0 1 0 0 0,32 12 0 0 0,-4-4 0 0 0,-3 3 0 0 0,-13 5 66 0 0,-11-13-8 0 0,-11 30-46 0 0,2-22-12 0 0,-6 2 0 0 0,-22-11 0 0 0,29-5 14 0 0,-18-17 148 0 0,-3 10-162 0 0,23 6 0 0 0,-32-12 0 0 0,-5 9 0 0 0,-8 3 0 0 0,5 3-96 0 0,14 5 96 0 0,28-3 0 0 0,-1 2 0 0 0,-1 14 0 0 0,1 47 0 0 0,-13-34 0 0 0,-6 5 0 0 0,0-13 0 0 0,19-17 0 0 0,1-1 0 0 0,1 0 0 0 0,1 0 0 0 0,1 1 0 0 0,0 0 0 0 0,0 0 0 0 0,1-1 0 0 0,1 1 0 0 0,0 0 0 0 0,2-1 0 0 0,-1 0 0 0 0,14 12 0 0 0,5-1 0 0 0,-19-12 0 0 0,-1-2 0 0 0,-1 3 0 0 0,1 0 0 0 0,-1 0 0 0 0,-1 0 0 0 0,1 0 0 0 0,12 10 0 0 0,-11-12 0 0 0,9 5 16 0 0,11 11 64 0 0,-8-7-69 0 0,-15-11 32 0 0,11 24-33 0 0,-11-19-10 0 0,0-1 0 0 0,-1 0 0 0 0,-1 0 0 0 0,0-1 16 0 0,0 15 160 0 0,0-15-165 0 0,1 1 32 0 0,2 1-33 0 0,-8 15-10 0 0,2 21 0 0 0,4-36 0 0 0,-2 10 11 0 0,1-14 32 0 0,-3 19 111 0 0,5-16-154 0 0,2 1 0 0 0,-1 1 0 0 0,23 29 54 0 0,4-11-44 0 0,8 7-10 0 0,-25-19 0 0 0,-8-8 0 0 0,1 10 75 0 0,-5-13-32 0 0,16 18 95 0 0,-16-16-138 0 0,1 1 0 0 0,-2-1 11 0 0,4 0 32 0 0,-1 0-22 0 0,-3 0 32 0 0,1 13 387 0 0,2-4-686 0 0,-19 9 580 0 0,13-5-632 0 0,31-1 602 0 0,-19-12-283 0 0,-7-4 38 0 0,-1 0 26 0 0,3 0-10 0 0,-2 0 10 0 0,12 2 123 0 0,-12-2-155 0 0,4 0-2029 0 0,-5 0-6895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29.30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144 827 2304 0 0,'0'0'287'0'0,"0"0"363"0"0,0 0 160 0 0,0 0 28 0 0,0 0-74 0 0,13-7 5285 0 0,-10 7-5971 0 0,43 0 3806 0 0,11 5-1829 0 0,-57-5-1841 0 0,0 0-80 0 0,19 2 342 0 0,40 8 316 0 0,-4 1-157 0 0,-10 3-303 0 0,-20-13 56 0 0,-23-1-345 0 0,34-1 35 0 0,-25-3-82 0 0,29-17 68 0 0,-23 6-64 0 0,17-1 64 0 0,-9-8-72 0 0,-22 22 19 0 0,-3 1 12 0 0,0 1-21 0 0,1-1 0 0 0,-1 0 1 0 0,0 1-1 0 0,0-1 0 0 0,0 1 0 0 0,0-1 0 0 0,1 0 0 0 0,-1 1 0 0 0,0-1 0 0 0,0 1 0 0 0,1-1 0 0 0,-1 1 0 0 0,0-1 1 0 0,1 1-1 0 0,-1-1 0 0 0,1 1 0 0 0,-1-1 0 0 0,1 1 0 0 0,-1 0 0 0 0,1-1 0 0 0,-1 1 0 0 0,1 0 0 0 0,-1-1 0 0 0,1 1 1 0 0,-1 0-1 0 0,1 0 0 0 0,0 0 0 0 0,-1-1 0 0 0,1 1 0 0 0,-1 0 0 0 0,1 0 0 0 0,0 0 0 0 0,-1 0 0 0 0,1 0 0 0 0,-1 0 1 0 0,1 0-1 0 0,0 0 0 0 0,-1 0 0 0 0,1 0 0 0 0,-1 1 0 0 0,1-1 0 0 0,0 0 0 0 0,-1 0 0 0 0,1 0 0 0 0,-1 1-2 0 0,8-1 0 0 0,-3 1 12 0 0,15 10 94 0 0,-5-1 123 0 0,5 5 191 0 0,-18-14-348 0 0,10 2 103 0 0,-11-2-78 0 0,12-1 144 0 0,19-11-177 0 0,-3-1 0 0 0,-17 6-56 0 0,20-22 112 0 0,-6-2 83 0 0,1 0-86 0 0,20-11-117 0 0,-13 19 54 0 0,-23 14 103 0 0,-11 8-64 0 0,2-3 3 0 0,16-20 595 0 0,-12 5-978 0 0,-6 18 382 0 0,0 0-3 0 0,0 0-11 0 0,-4-23 242 0 0,3 21-319 0 0,0 0 0 0 0,1 0-1 0 0,-1 0 1 0 0,0 0 0 0 0,-1 0 0 0 0,1 0 0 0 0,0 0 0 0 0,0 1-1 0 0,-1-1 1 0 0,1 0 0 0 0,-1 1 0 0 0,0-1 0 0 0,1 1-1 0 0,-1 0 1 0 0,0-1 0 0 0,0 1 0 0 0,0 0 0 0 0,0 0 0 0 0,0 0-1 0 0,0 1 1 0 0,0-1 0 0 0,0 0 0 0 0,-1 1-4 0 0,-39-22 213 0 0,13 5-213 0 0,5-20 75 0 0,14 3 106 0 0,-3 4-117 0 0,21 12-64 0 0,7-33 64 0 0,3 17-64 0 0,-17 11 0 0 0,5-8 0 0 0,-2 9 0 0 0,3-9 0 0 0,-7 26 0 0 0,0 1 0 0 0,7-40 0 0 0,-19 19 0 0 0,7 0 118 0 0,2 14-108 0 0,-21-2-10 0 0,-11 0 0 0 0,4 8 0 0 0,-31-6 0 0 0,-4 2 0 0 0,36 8-9 0 0,-21-4-6 0 0,16 11 15 0 0,9 3 0 0 0,-3-3 0 0 0,-11-2 0 0 0,-27-2 0 0 0,34-2 0 0 0,-27 13 0 0 0,52-12 0 0 0,1 0 0 0 0,-22 10 0 0 0,22-9 0 0 0,3 1 11 0 0,2-2 21 0 0,-5 35-75 0 0,5-30 43 0 0,11 37 0 0 0,-9-38 0 0 0,3 0 0 0 0,-3-1 0 0 0,-2-2 15 0 0,-15 14-2 0 0,-28 6 39 0 0,12-16-52 0 0,-8-1 0 0 0,37-3 0 0 0,-25 33 0 0 0,27-32 0 0 0,-2 1 0 0 0,1-2 0 0 0,0 0 0 0 0,-1 0 0 0 0,0-1 0 0 0,1 3 0 0 0,1 0 0 0 0,1 0 0 0 0,-12 11 0 0 0,12-11 0 0 0,-2 47 0 0 0,-6-30 0 0 0,2-2 0 0 0,8 8 0 0 0,0-21 0 0 0,-1-1 0 0 0,-2 1 0 0 0,2-2 0 0 0,-2 13 0 0 0,2-12 0 0 0,2 0 0 0 0,2 10 0 0 0,-21 12 0 0 0,16-22 0 0 0,-2 12 0 0 0,-11 7 0 0 0,12-20 0 0 0,-5 18 0 0 0,13-5 0 0 0,-6-13 0 0 0,-1 1 0 0 0,24 33 0 0 0,0-11 0 0 0,-8-4 0 0 0,2 19 0 0 0,-3-16-40 0 0,1-5 40 0 0,3 2 328 0 0,-18-20-349 0 0,12 13 650 0 0,-9-12-629 0 0,1 0 0 0 0,-1-2 0 0 0,16-8-26 0 0,33-26-5405 0 0,-42 18 3800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8:29.30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144 827 2304 0 0,'0'0'287'0'0,"0"0"363"0"0,0 0 160 0 0,0 0 28 0 0,0 0-74 0 0,13-7 5285 0 0,-10 7-5971 0 0,43 0 3806 0 0,11 5-1829 0 0,-57-5-1841 0 0,0 0-80 0 0,19 2 342 0 0,40 8 316 0 0,-4 1-157 0 0,-10 3-303 0 0,-20-13 56 0 0,-23-1-345 0 0,34-1 35 0 0,-25-3-82 0 0,29-17 68 0 0,-23 6-64 0 0,17-1 64 0 0,-9-8-72 0 0,-22 22 19 0 0,-3 1 12 0 0,0 1-21 0 0,1-1 0 0 0,-1 0 1 0 0,0 1-1 0 0,0-1 0 0 0,0 1 0 0 0,0-1 0 0 0,1 0 0 0 0,-1 1 0 0 0,0-1 0 0 0,0 1 0 0 0,1-1 0 0 0,-1 1 0 0 0,0-1 1 0 0,1 1-1 0 0,-1-1 0 0 0,1 1 0 0 0,-1-1 0 0 0,1 1 0 0 0,-1 0 0 0 0,1-1 0 0 0,-1 1 0 0 0,1 0 0 0 0,-1-1 0 0 0,1 1 1 0 0,-1 0-1 0 0,1 0 0 0 0,0 0 0 0 0,-1-1 0 0 0,1 1 0 0 0,-1 0 0 0 0,1 0 0 0 0,0 0 0 0 0,-1 0 0 0 0,1 0 0 0 0,-1 0 1 0 0,1 0-1 0 0,0 0 0 0 0,-1 0 0 0 0,1 0 0 0 0,-1 1 0 0 0,1-1 0 0 0,0 0 0 0 0,-1 0 0 0 0,1 0 0 0 0,-1 1-2 0 0,8-1 0 0 0,-3 1 12 0 0,15 10 94 0 0,-5-1 123 0 0,5 5 191 0 0,-18-14-348 0 0,10 2 103 0 0,-11-2-78 0 0,12-1 144 0 0,19-11-177 0 0,-3-1 0 0 0,-17 6-56 0 0,20-22 112 0 0,-6-2 83 0 0,1 0-86 0 0,20-11-117 0 0,-13 19 54 0 0,-23 14 103 0 0,-11 8-64 0 0,2-3 3 0 0,16-20 595 0 0,-12 5-978 0 0,-6 18 382 0 0,0 0-3 0 0,0 0-11 0 0,-4-23 242 0 0,3 21-319 0 0,0 0 0 0 0,1 0-1 0 0,-1 0 1 0 0,0 0 0 0 0,-1 0 0 0 0,1 0 0 0 0,0 0 0 0 0,0 1-1 0 0,-1-1 1 0 0,1 0 0 0 0,-1 1 0 0 0,0-1 0 0 0,1 1-1 0 0,-1 0 1 0 0,0-1 0 0 0,0 1 0 0 0,0 0 0 0 0,0 0 0 0 0,0 0-1 0 0,0 1 1 0 0,0-1 0 0 0,0 0 0 0 0,-1 1-4 0 0,-39-22 213 0 0,13 5-213 0 0,5-20 75 0 0,14 3 106 0 0,-3 4-117 0 0,21 12-64 0 0,7-33 64 0 0,3 17-64 0 0,-17 11 0 0 0,5-8 0 0 0,-2 9 0 0 0,3-9 0 0 0,-7 26 0 0 0,0 1 0 0 0,7-40 0 0 0,-19 19 0 0 0,7 0 118 0 0,2 14-108 0 0,-21-2-10 0 0,-11 0 0 0 0,4 8 0 0 0,-31-6 0 0 0,-4 2 0 0 0,36 8-9 0 0,-21-4-6 0 0,16 11 15 0 0,9 3 0 0 0,-3-3 0 0 0,-11-2 0 0 0,-27-2 0 0 0,34-2 0 0 0,-27 13 0 0 0,52-12 0 0 0,1 0 0 0 0,-22 10 0 0 0,22-9 0 0 0,3 1 11 0 0,2-2 21 0 0,-5 35-75 0 0,5-30 43 0 0,11 37 0 0 0,-9-38 0 0 0,3 0 0 0 0,-3-1 0 0 0,-2-2 15 0 0,-15 14-2 0 0,-28 6 39 0 0,12-16-52 0 0,-8-1 0 0 0,37-3 0 0 0,-25 33 0 0 0,27-32 0 0 0,-2 1 0 0 0,1-2 0 0 0,0 0 0 0 0,-1 0 0 0 0,0-1 0 0 0,1 3 0 0 0,1 0 0 0 0,1 0 0 0 0,-12 11 0 0 0,12-11 0 0 0,-2 47 0 0 0,-6-30 0 0 0,2-2 0 0 0,8 8 0 0 0,0-21 0 0 0,-1-1 0 0 0,-2 1 0 0 0,2-2 0 0 0,-2 13 0 0 0,2-12 0 0 0,2 0 0 0 0,2 10 0 0 0,-21 12 0 0 0,16-22 0 0 0,-2 12 0 0 0,-11 7 0 0 0,12-20 0 0 0,-5 18 0 0 0,13-5 0 0 0,-6-13 0 0 0,-1 1 0 0 0,24 33 0 0 0,0-11 0 0 0,-8-4 0 0 0,2 19 0 0 0,-3-16-40 0 0,1-5 40 0 0,3 2 328 0 0,-18-20-349 0 0,12 13 650 0 0,-9-12-629 0 0,1 0 0 0 0,-1-2 0 0 0,16-8-26 0 0,33-26-5405 0 0,-42 18 3800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27.0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1381 1199 5616 0 0,'0'0'256'0'0,"0"0"-7"0"0,0 0-70 0 0,0 0 281 0 0,0 0 144 0 0,0 0 32 0 0,0 0-14 0 0,0 0-72 0 0,-13 13 4399 0 0,-20-7-2559 0 0,17 0-719 0 0,-10 3-854 0 0,26-9-651 0 0,-19-13 892 0 0,-12 12-7 0 0,29-1-1026 0 0,2 1-5 0 0,-1 0-1 0 0,0 0 1 0 0,1 0-1 0 0,-1 0 0 0 0,0 0 1 0 0,0 0-1 0 0,0 0 1 0 0,0 0-1 0 0,0 1 1 0 0,0-1-1 0 0,0 0 0 0 0,0 0 1 0 0,0 1-1 0 0,0-1 1 0 0,0 1-1 0 0,0-1 0 0 0,0 1 1 0 0,-1-1-1 0 0,1 1 1 0 0,0 0-1 0 0,0-1 0 0 0,-1 1 1 0 0,1 0-1 0 0,0 0 1 0 0,0 0-1 0 0,-1 0 1 0 0,1 0-1 0 0,0 0 0 0 0,0 1 1 0 0,-1-1-1 0 0,1 0 1 0 0,-1 1-20 0 0,2-2 88 0 0,-2-2 1 0 0,2 2-30 0 0,0-1-38 0 0,-22 0 96 0 0,-42 22-117 0 0,33-16 64 0 0,-30 6-64 0 0,5-3 0 0 0,8 5 64 0 0,30-12 8 0 0,16 0 0 0 0,2 0-1 0 0,-1 1-16 0 0,-4 2-45 0 0,-1 2-10 0 0,-16 4 75 0 0,20-8-22 0 0,2-1 11 0 0,0 0 0 0 0,0 1-10 0 0,-3 0-33 0 0,1 0 22 0 0,-4 1-33 0 0,-1 1 1 0 0,-24 2 106 0 0,-15 7-53 0 0,40-11-64 0 0,-62 0 136 0 0,53-2 8 0 0,0-4-144 0 0,-53-6 378 0 0,31-5-244 0 0,0 3-230 0 0,31 11 96 0 0,-30-4 136 0 0,24 3-52 0 0,-5-5-144 0 0,-5-19 188 0 0,11 8-64 0 0,-23-23 128 0 0,25 18-192 0 0,7-9 0 0 0,-15 11 0 0 0,15 0 0 0 0,6 15 0 0 0,-4 3 0 0 0,-16-13 33 0 0,11 14-12 0 0,-10-34-11 0 0,-10 26-10 0 0,22 9 0 0 0,-1-1 0 0 0,1 1 0 0 0,-1-1 0 0 0,1 0 0 0 0,1 0 0 0 0,-18-29 128 0 0,18 30-128 0 0,-9-10-14 0 0,6-6 4 0 0,2-3 10 0 0,-4 6 0 0 0,-5-5-10 0 0,15-10 10 0 0,-3-2 10 0 0,0 28-10 0 0,18-46-88 0 0,-17 36 168 0 0,7-44-80 0 0,-7 53 0 0 0,-1 1 0 0 0,0 0 0 0 0,-1 0 0 0 0,-9-41 0 0 0,9 43-2 0 0,0-1 1 0 0,0 0-1 0 0,1 0 0 0 0,-1 1 0 0 0,1-1 0 0 0,0 0 0 0 0,0 0 1 0 0,0 0-1 0 0,0 0 0 0 0,0 1 0 0 0,1-1 0 0 0,-1 0 1 0 0,1 0-1 0 0,0 1 0 0 0,0-1 0 0 0,0 0 0 0 0,0 1 0 0 0,0-1 1 0 0,0 1-1 0 0,1-1 0 0 0,0 0 2 0 0,-1 2-2 0 0,13-32 2 0 0,-4 11-13 0 0,12-7-54 0 0,-20 26 67 0 0,-1 0 0 0 0,0-17 0 0 0,-2 17 0 0 0,0 1 5 0 0,0-1-1 0 0,-1 1 0 0 0,0 0 1 0 0,1 0-1 0 0,-1 0 1 0 0,0 1-1 0 0,0-1 1 0 0,0 0-1 0 0,0 1 0 0 0,0-1 1 0 0,-1 1-1 0 0,1 0 1 0 0,0-1-1 0 0,-1 1 0 0 0,1 0 1 0 0,-1 1-1 0 0,1-1 1 0 0,-1 0-1 0 0,1 1 1 0 0,-1-1-1 0 0,1 1 0 0 0,-1 0 1 0 0,0 0-1 0 0,1 0 1 0 0,-1 0-1 0 0,0 0 0 0 0,1 1 1 0 0,-1-1-1 0 0,0 1-4 0 0,-80-1-100 0 0,82-1 52 0 0,-24-4 36 0 0,-4 10 12 0 0,17-10 0 0 0,0 3 0 0 0,-5-2 0 0 0,-27 0 0 0 0,39 5 0 0 0,4-2-1 0 0,1 0-1 0 0,0 1 1 0 0,0-1 0 0 0,0 0-1 0 0,0 0 1 0 0,0 1-1 0 0,-1-1 1 0 0,1 0-1 0 0,0 1 1 0 0,1-1 0 0 0,-1 0-1 0 0,0 0 1 0 0,0 1-1 0 0,0-1 1 0 0,0 0 0 0 0,0 1-1 0 0,1-1 1 0 0,-1 0-1 0 0,0 1 1 0 0,1-1-1 0 0,-1 0 1 0 0,0 1 0 0 0,1-1-1 0 0,-1 0 1 0 0,1 1-1 0 0,-1-1 1 0 0,1 1-1 0 0,-1-1 1 0 0,1 1 0 0 0,0 0-1 0 0,-1-1 1 0 0,1 1-1 0 0,-1-1 1 0 0,1 1-1 0 0,0 0 1 0 0,-1-1 0 0 0,1 1-1 0 0,0 0 1 0 0,0 0-1 0 0,-1 0 1 0 0,1 0 0 0 0,0 0-1 0 0,-1-1 1 0 0,1 1-1 0 0,0 0 2 0 0,14-22 0 0 0,-4 0 0 0 0,6-9 0 0 0,-12 10 0 0 0,23-7-53 0 0,-25 24 42 0 0,-1 0 11 0 0,0 0 0 0 0,-8-22 0 0 0,32-29-64 0 0,-3 28 0 0 0,15-5 64 0 0,-36 29-10 0 0,27 13-97 0 0,-1-6 128 0 0,-11 7-15 0 0,-15-11-3 0 0,-1 1-1 0 0,0-1 1 0 0,1 1 0 0 0,-1-1 0 0 0,0 1 0 0 0,1-1 0 0 0,-1 0 0 0 0,1 0 0 0 0,-1 0 0 0 0,0 0 0 0 0,1 0 0 0 0,-1 0 0 0 0,1 0 0 0 0,-1 0 0 0 0,0 0 0 0 0,1-1-1 0 0,-1 1 1 0 0,0-1 0 0 0,1 1 0 0 0,-1-1 0 0 0,0 1 0 0 0,0-1 0 0 0,1 0 0 0 0,-1 1 0 0 0,0-1 0 0 0,0 0 0 0 0,0 0 0 0 0,0 0 0 0 0,0 0 0 0 0,1-1-3 0 0,21-17-190 0 0,-9 0 190 0 0,-4 3 0 0 0,-8 12 11 0 0,-2 3 42 0 0,0 1 11 0 0,0 0 0 0 0,1-1-21 0 0,4-2-75 0 0,0 1 32 0 0,-3 2 43 0 0,2-2-22 0 0,1 0 22 0 0,1 2-43 0 0,-5 0-54 0 0,-1 1 1 0 0,2 3 54 0 0,9 3 59 0 0,-7-3-60 0 0,4 11-96 0 0,-7-15 0 0 0,0 1 16 0 0,5 12 142 0 0,-6-12 4 0 0,1 0-12 0 0,3 2-58 0 0,11 8-80 0 0,-14-11 30 0 0,29 10 54 0 0,8-13 84 0 0,-36 2-16 0 0,-2 1-4 0 0,11 4 0 0 0,6 9-64 0 0,4 0 0 0 0,-17-12 11 0 0,13 8 106 0 0,22-8-117 0 0,-16-6 0 0 0,9 1 240 0 0,5 10-224 0 0,-23-6-16 0 0,3-4 0 0 0,-10 4 0 0 0,25 4 139 0 0,-31-4-86 0 0,-1 0 11 0 0,0 0 0 0 0,2 0-10 0 0,3 1-44 0 0,0 2-10 0 0,0 2 0 0 0,2-1 0 0 0,-2 0 0 0 0,0 0 0 0 0,-1 0 0 0 0,1 1 0 0 0,-1 1 0 0 0,0-1 11 0 0,-1-1 42 0 0,-2-2 1 0 0,2 2-44 0 0,1 0-10 0 0,1 0-14 0 0,-1 0-45 0 0,-1 0 34 0 0,-3-3-18 0 0,1 2 43 0 0,0-1 43 0 0,1 2-22 0 0,-2-2 22 0 0,0 1-33 0 0,1 2-10 0 0,4-1 0 0 0,-1 0 0 0 0,-1 0 0 0 0,0 0 11 0 0,-2-3 32 0 0,2 4-33 0 0,1 0-10 0 0,0-1 11 0 0,-2-3 32 0 0,1 1-33 0 0,1 1-10 0 0,-1 1 0 0 0,0-1 0 0 0,0-1 11 0 0,-2-1 32 0 0,2 0-33 0 0,23 3 560 0 0,-25-4-685 0 0,-1 0-12 0 0,10 2 495 0 0,-9-2-450 0 0,-1 0-29 0 0,0 0-8 0 0,0 0 33 0 0,0 0 139 0 0,0 0 62 0 0,0 0 11 0 0,16 10-367 0 0,-15-9 356 0 0,-1-1 11 0 0,25-2-19 0 0,-12 16-86 0 0,-8-11-21 0 0,-1-1 0 0 0,22 2 0 0 0,17-6 0 0 0,-15 3 0 0 0,-19 0 0 0 0,-3-1 0 0 0,27 7 0 0 0,-26-6 0 0 0,1 0 0 0 0,-1 1 0 0 0,0 1 0 0 0,-1 0 0 0 0,-1 1 0 0 0,0 0 0 0 0,0 1 0 0 0,-2 0 0 0 0,1 0 0 0 0,-2 0 0 0 0,13 20 0 0 0,4-6 0 0 0,-17-15 0 0 0,-2 1 0 0 0,5 11 0 0 0,-2-12 0 0 0,3-1 0 0 0,-3 0 0 0 0,-1 2 0 0 0,1-1 0 0 0,0-3 12 0 0,-2 0 47 0 0,-1-1 6 0 0,0 0-1 0 0,0 0-10 0 0,5 19-44 0 0,4-8-10 0 0,-7-7 0 0 0,-1 2 0 0 0,18 30 11 0 0,-17-21 106 0 0,-1-11-117 0 0,-5-1 0 0 0,7 2 0 0 0,-1 0 0 0 0,1-1-12 0 0,-1 0-53 0 0,-2-3-16 0 0,1 2 63 0 0,1 1 18 0 0,-2 11 0 0 0,1-10 0 0 0,9 11 0 0 0,-7-11 0 0 0,-3-1 0 0 0,1 0 0 0 0,-2 0 0 0 0,1 0 0 0 0,2 1 0 0 0,-2 1 0 0 0,0-2 0 0 0,2 2 0 0 0,-2 0 11 0 0,-1 6 42 0 0,2-8-53 0 0,-1 0 0 0 0,0 2 0 0 0,1 0 0 0 0,1-1 0 0 0,0-2 11 0 0,-4 4 42 0 0,-1-3-53 0 0,5 1 0 0 0,-1 1 0 0 0,-3-1 0 0 0,3 1 0 0 0,-6 13 0 0 0,4-13 0 0 0,-17 8 0 0 0,20-13 0 0 0,2-1 0 0 0,5 2 0 0 0,-4 0 0 0 0,0 2 0 0 0,0 0 0 0 0,0 0 0 0 0,-1 0 0 0 0,-1-1 0 0 0,-1 3 0 0 0,0-2 0 0 0,0 0 12 0 0,-1-4 48 0 0,0 1 0 0 0,1 1-48 0 0,-2 2-12 0 0,10 9 0 0 0,-10-9 0 0 0,10 13 0 0 0,-5-9 11 0 0,-5-7 32 0 0,7 13 31 0 0,-6-10-74 0 0,-1 0 0 0 0,0 1 11 0 0,0 1 32 0 0,0-2-33 0 0,0 1-10 0 0,-1-1 0 0 0,-1 0 0 0 0,-1 0 11 0 0,1 1 32 0 0,-2 9-33 0 0,6-9-10 0 0,-2 0 0 0 0,-2 0 0 0 0,1 1 0 0 0,-1-1 0 0 0,2 0 0 0 0,-9 11 0 0 0,6 0 0 0 0,-1-5 0 0 0,3-5 0 0 0,1 0 0 0 0,0-1 0 0 0,0 1 0 0 0,0 1 0 0 0,0-1 0 0 0,0 0 0 0 0,0-2 11 0 0,-2 20 42 0 0,2-18-53 0 0,1 9 0 0 0,3-9 0 0 0,-2-2 0 0 0,-2 2 0 0 0,-1 15 54 0 0,2-16-44 0 0,-4 11 54 0 0,13 2-53 0 0,-5-2 42 0 0,-5 9 22 0 0,0-24-32 0 0,-11 23 44 0 0,10-23-17 0 0,1-1 23 0 0,-6 6 131 0 0,5-6-160 0 0,1 0-93 0 0,0 0-395 0 0,0 0-183 0 0,0 0-38 0 0,0 0-10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9:38.5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259 2541 3224 0 0,'0'0'325'0'0,"0"0"159"0"0,0 0 76 0 0,0 0 15 0 0,0 0-65 0 0,10 3 1210 0 0,27-6 3112 0 0,-37 3-4680 0 0,0 0 26 0 0,6 0 726 0 0,-2 0-751 0 0,0 0-122 0 0,0 0-31 0 0,26-14 64 0 0,8-18 296 0 0,-22 16-307 0 0,-6 4-42 0 0,-1-2-11 0 0,-6 12 0 0 0,9-4 0 0 0,-8 6 0 0 0,1-1 0 0 0,9 3 13 0 0,-13-1 40 0 0,20 20-127 0 0,-10-3 312 0 0,-11-17-163 0 0,5 5 20 0 0,-2-2-95 0 0,-1-1 0 0 0,-2 0 0 0 0,2-1 18 0 0,-1-2 77 0 0,13 16 613 0 0,-12-12-697 0 0,1 0-11 0 0,-2 0 10 0 0,14 8 384 0 0,-14-11-318 0 0,2 1-50 0 0,-2-2 29 0 0,-1 0 16 0 0,0 0-1 0 0,1 1-15 0 0,0-1-55 0 0,1 0 1 0 0,-1 0-1 0 0,0 0 1 0 0,1 0-1 0 0,-1 0 0 0 0,0 0 1 0 0,1 0-1 0 0,-1-1 1 0 0,0 1-1 0 0,0 0 1 0 0,1-1-1 0 0,-1 1 0 0 0,0-1 1 0 0,0 0-1 0 0,0 1 1 0 0,1-1-1 0 0,-1 0 1 0 0,0 1-1 0 0,0-1 0 0 0,0 0 1 0 0,0 0-1 0 0,-1 0 1 0 0,1 0-1 0 0,0 0 1 0 0,0 0-1 0 0,37-54 128 0 0,-15 26-128 0 0,-21 24 0 0 0,1 1 0 0 0,1 1 0 0 0,28-24 0 0 0,-27 23 0 0 0,-1 2 0 0 0,-1 2 0 0 0,1 2 0 0 0,5 23 10 0 0,-8-25 44 0 0,-1 0 10 0 0,0 0-1 0 0,0 0 1 0 0,0 0 0 0 0,0 0 0 0 0,0 0 0 0 0,0 0 0 0 0,0 0 20 0 0,0 0 83 0 0,0 0 32 0 0,0 0 7 0 0,0 0-12 0 0,0 0-64 0 0,0 0-30 0 0,0 0-4 0 0,0 0-5 0 0,0 0-15 0 0,0 0 17 0 0,2-11 195 0 0,1-3-276 0 0,-1-28 52 0 0,10 8-53 0 0,-10 31 32 0 0,0-23-33 0 0,-2 23 15 0 0,0 0-1 0 0,0 0 1 0 0,1 0-1 0 0,-1 0 1 0 0,1 0-1 0 0,-1 0 1 0 0,1 0-1 0 0,0 0 0 0 0,0 1 1 0 0,0-1-1 0 0,1 0 1 0 0,-1 1-1 0 0,1-1 1 0 0,-1 1-1 0 0,1-1 1 0 0,0 1-1 0 0,0 0 0 0 0,2-3-24 0 0,24-29 0 0 0,-14 15 0 0 0,-5-6 118 0 0,-18-2-108 0 0,1 2-10 0 0,-28 4 0 0 0,21 20 0 0 0,4-4-12 0 0,11 4-36 0 0,2-2 26 0 0,-1 2-21 0 0,29-5 32 0 0,-28 5 9 0 0,0 1-1 0 0,0-1 0 0 0,0 1 1 0 0,0 0-1 0 0,0 0 0 0 0,0 0 1 0 0,0 0-1 0 0,0 0 0 0 0,0 0 1 0 0,0 1-1 0 0,0-1 0 0 0,0 0 1 0 0,0 1-1 0 0,0 0 0 0 0,0-1 1 0 0,0 1-1 0 0,0 0 0 0 0,-1 0 1 0 0,1 0-1 0 0,0 0 0 0 0,-1 1 1 0 0,1-1-1 0 0,0 0 0 0 0,0 1 3 0 0,11 2-64 0 0,2-8 64 0 0,-11 1 11 0 0,-3 2 32 0 0,3-1-33 0 0,-1 2-10 0 0,-1-1 0 0 0,2-1 0 0 0,8-27 0 0 0,-11 24 0 0 0,1 0 0 0 0,-1 1 0 0 0,-2-1 0 0 0,-1 0 0 0 0,-1 2 0 0 0,-14-14 0 0 0,-13 4 64 0 0,-4-3-64 0 0,30 14 0 0 0,1 0 0 0 0,-4-6 0 0 0,21-29 0 0 0,40-22 0 0 0,-17 31 0 0 0,-17-27 64 0 0,0 18 72 0 0,1 3-8 0 0,-18 18 64 0 0,-3 15-96 0 0,7-7 192 0 0,10-16-224 0 0,-12 21-64 0 0,16-14-8 0 0,-1-9 8 0 0,-5-9-85 0 0,-8 22 117 0 0,12-49-19 0 0,-12 29 291 0 0,9-60-462 0 0,12 19 276 0 0,0 13 130 0 0,0 6-8 0 0,0 21-240 0 0,1-3 64 0 0,-17 9-64 0 0,14-16 0 0 0,-30 25 64 0 0,3 15-53 0 0,1 3 32 0 0,0-2-33 0 0,-2 0-10 0 0,3-1 0 0 0,3 0 0 0 0,1 1 0 0 0,1 2 0 0 0,1 0 0 0 0,0-1 0 0 0,-1 0-14 0 0,-16-12 202 0 0,4 14-173 0 0,-17 8-4 0 0,19-2-21 0 0,4-6-44 0 0,0 0 12 0 0,0 0 88 0 0,-1 0 24 0 0,-5 2-56 0 0,-1 3-14 0 0,2 0-12 0 0,3-3-36 0 0,-4 1 36 0 0,1-1 23 0 0,2-1 32 0 0,-1 0-46 0 0,2-1-61 0 0,2 0 19 0 0,0 0 87 0 0,0 0 22 0 0,-6 0 0 0 0,-12 10-181 0 0,-7 7 48 0 0,23-17 99 0 0,-3 0-18 0 0,0 0-12 0 0,-10-14 64 0 0,11 7-77 0 0,4 4-30 0 0,-1 2 73 0 0,-1-1-20 0 0,1-1 1 0 0,-9-6-22 0 0,-12-1 75 0 0,-6 20-96 0 0,18-2-21 0 0,-14 15 42 0 0,13-16 25 0 0,-11-6-28 0 0,18-1 14 0 0,2 0 0 0 0,13-21 0 0 0,14-7 0 0 0,-22 25 0 0 0,10-40 54 0 0,-13 23-44 0 0,12-12-10 0 0,-11 28-10 0 0,0 4-49 0 0,-2 0-16 0 0,-15 25-58 0 0,-12 24 122 0 0,7-22 75 0 0,-23 7-117 0 0,39-32 53 0 0,-1-1 29 0 0,3 0-71 0 0,-17-3 39 0 0,-17 6 43 0 0,16 5-43 0 0,16-5 3 0 0,3 2 0 0 0,-1 0 0 0 0,1-1 0 0 0,1 1 0 0 0,-2-1 0 0 0,0 0 0 0 0,0 0 0 0 0,1-1 0 0 0,0 1 0 0 0,-1-1 0 0 0,-1 0 0 0 0,1 0 0 0 0,-1-2 0 0 0,-1 0 0 0 0,0 0 0 0 0,-12 2 0 0 0,6 3 0 0 0,8-5 0 0 0,1 2 0 0 0,-1 0 0 0 0,-9 15 0 0 0,-21 26 0 0 0,27-37 0 0 0,3-4 0 0 0,2-2 0 0 0,-1 2 0 0 0,0 1 0 0 0,0-1 0 0 0,1 0 0 0 0,-1 0 0 0 0,2 0 0 0 0,-2-1-10 0 0,0 1-33 0 0,-1-3 32 0 0,-14 2 11 0 0,-3 8 0 0 0,16-11 0 0 0,1 2 0 0 0,0 2 0 0 0,0-3 0 0 0,-1 2 0 0 0,1 0 0 0 0,-30 24 0 0 0,31-25 0 0 0,-7 19 0 0 0,-11 23 0 0 0,13-12 0 0 0,-10-7 0 0 0,8-10 0 0 0,7-10 0 0 0,-13 26 14 0 0,14-30 39 0 0,-2 1-53 0 0,2-1-53 0 0,-2 4 39 0 0,-1 1 14 0 0,0-2 0 0 0,-1 2 0 0 0,-2-2 0 0 0,2 1 0 0 0,0 0 0 0 0,1 0 0 0 0,-1-2 0 0 0,0 0 0 0 0,-1 1 0 0 0,0-1 0 0 0,-20 9 0 0 0,21-10 0 0 0,-16-3 0 0 0,4-3 0 0 0,3-1 0 0 0,10 5 0 0 0,0-1 0 0 0,1 0 0 0 0,-45-20 0 0 0,15 15 0 0 0,30 5 0 0 0,1 0 0 0 0,-10 11 0 0 0,10-7-7 0 0,0-1 0 0 0,1 1-1 0 0,-1-1 1 0 0,1 1 0 0 0,0 0-1 0 0,0 0 1 0 0,0 0 0 0 0,0 0-1 0 0,0-1 1 0 0,0 1 0 0 0,1 0-1 0 0,0 0 1 0 0,-1 1 0 0 0,1-1-1 0 0,0 0 1 0 0,1 2 7 0 0,-22 50-10 0 0,11-38 9 0 0,-5 9 1 0 0,1 12 0 0 0,4-22 0 0 0,4-6 0 0 0,6-5 0 0 0,19 30 0 0 0,0-16 0 0 0,29 46 0 0 0,-44-62 0 0 0,3 1 0 0 0,-2 0 11 0 0,19 10 42 0 0,-3-7-53 0 0,3-9 64 0 0,-19 2-64 0 0,60-19 128 0 0,-4 14-128 0 0,-31 4 0 0 0,-11 3 0 0 0,-14 0 0 0 0,0 0 0 0 0,-1 1 0 0 0,-1 0 0 0 0,-3 2 0 0 0,2 1 0 0 0,-2-5 1 0 0,1 0-1 0 0,-1 0 0 0 0,1 0 1 0 0,-1 0-1 0 0,0 0 0 0 0,0 0 1 0 0,1 0-1 0 0,-1 0 0 0 0,0 0 1 0 0,0 1-1 0 0,0-1 1 0 0,0 0-1 0 0,0 0 0 0 0,-1 0 1 0 0,1 0-1 0 0,0 0 0 0 0,0 0 1 0 0,-1 0-1 0 0,1 0 0 0 0,-1 0 1 0 0,1 0-1 0 0,-1 0 0 0 0,1 0 1 0 0,-1 0-1 0 0,1 0 0 0 0,-1 0 1 0 0,0 0-1 0 0,0 0 0 0 0,0 0 0 0 0,-12 21 118 0 0,11-18-118 0 0,-5 45-64 0 0,4-11 331 0 0,2-15-254 0 0,1 4-13 0 0,-6-11 275 0 0,4-12-262 0 0,1 3-2 0 0,1-2 45 0 0,0 0 24 0 0,-7 22 221 0 0,0-5-173 0 0,-11 8 0 0 0,10-15-128 0 0,-18 8 131 0 0,11-6 26 0 0,12-13-157 0 0,-43 30 128 0 0,43-32-128 0 0,-17 13 11 0 0,6-7 53 0 0,6-6 0 0 0,-11 7-11 0 0,5-4-53 0 0,12-4 0 0 0,-18 12 14 0 0,4 0 148 0 0,7 4-162 0 0,12 12 971 0 0,0-23-918 0 0,0-2-53 0 0,12 11-80 0 0,-9-7 91 0 0,-6-8 42 0 0,1 1 1 0 0,10 18 163 0 0,-3 10-8 0 0,-7-22-209 0 0,0-2 0 0 0,-1 0 0 0 0,0 0 12 0 0,0-3 36 0 0,-3 19 159 0 0,6-4-76 0 0,1 8-1945 0 0,-6-17 510 0 0</inkml:trace>
  <inkml:trace contextRef="#ctx0" brushRef="#br0" timeOffset="4226.05">890 2400 6992 0 0,'0'0'322'0'0,"0"0"-7"0"0,0-1-204 0 0,-7-21 3430 0 0,-5 4-1446 0 0,12 17-1765 0 0,0 0-223 0 0,0-2-96 0 0,0-1-1 0 0,0 3 58 0 0,0 1 71 0 0,-16 4 1065 0 0,11-1-1193 0 0,-25 29 667 0 0,27-28-607 0 0,-17 27 627 0 0,20-30-622 0 0,0-1 0 0 0,0 0-4 0 0,0 0-12 0 0,-4 12 272 0 0,6-7-321 0 0,3 28 562 0 0,-3-27-562 0 0,-1-4 42 0 0,-1 4 11 0 0,0 1-10 0 0,2-1-54 0 0,-1-5-43 0 0,0 3 43 0 0,2 2 43 0 0,1-1-33 0 0,0 0 1 0 0,-2-3 32 0 0,1 1-22 0 0,1 1 22 0 0,-1 1-33 0 0,1 0-10 0 0,-1 0 0 0 0,16 11 362 0 0,-18-15-297 0 0,1 2-40 0 0,0 13 99 0 0,-8 3-60 0 0,-3 4 0 0 0,-1 0 0 0 0,7-19-64 0 0,-6 19 264 0 0,4 3 464 0 0,5-22-728 0 0,-2 0 0 0 0,2 0 11 0 0,0-3 32 0 0,2 2-33 0 0,0 0-10 0 0,1 0-10 0 0,3-3-33 0 0,28-24 207 0 0,-17 3-80 0 0,4 4-31 0 0,5 2-53 0 0,-22 11-18 0 0,16-5-244 0 0,-15 7 262 0 0,16-8 0 0 0,-17 7 0 0 0,6-13 54 0 0,-5-5-44 0 0,-10-13 44 0 0,4 32-44 0 0,0 0-10 0 0,-1 0 0 0 0,-1 0 0 0 0,-24-1 0 0 0,11 7 0 0 0,11-4 0 0 0,-28-6 54 0 0,13-23 170 0 0,15 18 98 0 0,5 7-322 0 0,2-1 0 0 0,0 0 0 0 0,1-19 64 0 0,1 10-64 0 0,17-10 0 0 0,-30-4 64 0 0,9 27 0 0 0,-5-12 64 0 0,-20 0-66 0 0,24 13-142 0 0,1 0-123 0 0,0 0-49 0 0,0 0-11 0 0,7 2-3650 0 0,-1-4 1904 0 0,3-2-20 0 0</inkml:trace>
  <inkml:trace contextRef="#ctx0" brushRef="#br0" timeOffset="20337.797">1258 829 3624 0 0,'0'0'165'0'0,"0"0"26"0"0,0 0 21 0 0,0 0 4 0 0,0 0 0 0 0,0 0 12 0 0,0 0 49 0 0,0 0 19 0 0,0 0 7 0 0,0 0 15 0 0,0 0 64 0 0,0 0 30 0 0,0 0 4 0 0,0 0-22 0 0,0 0-90 0 0,0 0-42 0 0,0 0-6 0 0,0 0 5 0 0,0 0 22 0 0,0 0 5 0 0,7-9 1768 0 0,3-9-1530 0 0,-8 16-451 0 0,12-22 164 0 0,10-43 546 0 0,-15 44-642 0 0,13-2 414 0 0,-21 24-490 0 0,3-2-14 0 0,0 0-93 0 0,1 0 27 0 0,-1 0 26 0 0,-3 2 54 0 0,11-7 317 0 0,-8 4-374 0 0,-1 0 44 0 0,-2 3-1 0 0,2-2-42 0 0,0 0-11 0 0,10-12 0 0 0,-11 11 0 0 0,-1 0 10 0 0,0 3 33 0 0,1-1-32 0 0,0-1-11 0 0,7-27 53 0 0,-11 26-42 0 0,-15-22 117 0 0,16-10-54 0 0,0 35-31 0 0,0-2-32 0 0,0-1-11 0 0,1 1 0 0 0,0 0 0 0 0,0-1 0 0 0,-17-47 64 0 0,1 41 74 0 0,15 10-95 0 0,-1 0-32 0 0,0-3-11 0 0,0 2 0 0 0,-1 0 0 0 0,-1-2 0 0 0,1 1 0 0 0,1 1 0 0 0,-26 12 0 0 0,-9 26 0 0 0,29-26 288 0 0,6-6-288 0 0,1 1 0 0 0,-2 0 0 0 0,-3 8 166 0 0,5-13-4 0 0,1 0-2 0 0,0 2-27 0 0,0 3-106 0 0,3 24-27 0 0,-3-26 0 0 0,-2 0 0 0 0,4 2 10 0 0,0 18 236 0 0,-9-1 115 0 0,5-4-347 0 0,-1 18 506 0 0,10-18-489 0 0,-7-18 42 0 0,0-1 15 0 0,1 1-14 0 0,9 25 532 0 0,-2-8-1046 0 0,2-4 904 0 0,-3 2-69 0 0,-6-14-448 0 0,3 1 39 0 0,-1 1 14 0 0,0 1 11 0 0,5 18 106 0 0,1 2-4027 0 0,-9-21-1483 0 0</inkml:trace>
  <inkml:trace contextRef="#ctx0" brushRef="#br0" timeOffset="30661.436">684 923 4608 0 0,'0'0'208'0'0,"0"0"51"0"0,0 0 86 0 0,0 0 36 0 0,0 0 10 0 0,0 0-47 0 0,0 0-198 0 0,7-8 437 0 0,-5 5 3552 0 0,14-12-3799 0 0,4-20 1872 0 0,1 6-1936 0 0,-18 27-272 0 0,1 0 0 0 0,-1 0-12 0 0,8-4-38 0 0,4 1 104 0 0,17 17 34 0 0,-31-11-8 0 0,-1-1 10 0 0,0 0-20 0 0,0 0-6 0 0,0 0 0 0 0,0 0 5 0 0,0 0 23 0 0,22 6 344 0 0,6-12-399 0 0,-28 6 97 0 0,0 0 24 0 0,37 3 374 0 0,-11 0-468 0 0,-7 3 78 0 0,-13-6-130 0 0,-1-1 36 0 0,0 0-26 0 0,-4 1 32 0 0,-12-11 145 0 0,0 6 95 0 0,3-14-204 0 0,8 17 302 0 0,0 1-391 0 0,0 0 0 0 0,0 0 1 0 0,0 0-1 0 0,0 0 0 0 0,0 0 0 0 0,0 0 0 0 0,1 0 1 0 0,-1 0-1 0 0,0 0 0 0 0,1 0 0 0 0,-1 0 0 0 0,0 0 1 0 0,1 0-1 0 0,0 1 0 0 0,-1-1 0 0 0,1 0 1 0 0,-1 0-1 0 0,1 1 0 0 0,0-1 0 0 0,-1 0 0 0 0,1 1 1 0 0,0-1-1 0 0,0 0 0 0 0,0 1 0 0 0,0-1 0 0 0,-1 1 1 0 0,1 0-1 0 0,0-1 0 0 0,0 1 0 0 0,0 0 1 0 0,0-1-1 0 0,0 1 0 0 0,0 0 0 0 0,0 0 0 0 0,0 0 1 0 0,0 0-1 0 0,0 0 0 0 0,0 0 0 0 0,0 0 0 0 0,0 0-1 0 0,6-1 0 0 0,-2 0 0 0 0,0-3 0 0 0,-1 3 0 0 0,-1-2 0 0 0,3 2 0 0 0,0 0 0 0 0,1 2 0 0 0,0 0 0 0 0,17 3 192 0 0,-19-2-192 0 0,1 2 0 0 0,-2-2 11 0 0,-3-2 49 0 0,23-4 845 0 0,8-11-861 0 0,-23 7-12 0 0,24-17 92 0 0,-17 14-124 0 0,-12-7 11 0 0,-3 17 42 0 0,-6-14 11 0 0,3 11-64 0 0,-11-33 118 0 0,-3 1-44 0 0,-8 3 54 0 0,22 29-128 0 0,-2-17 0 0 0,3 17 0 0 0,1 1 0 0 0,1-1 0 0 0,29-42 0 0 0,-5 23 0 0 0,-15 12 0 0 0,-7 7 0 0 0,9-48 0 0 0,-12 43 0 0 0,6-6 0 0 0,-5 11 0 0 0,-1 0 0 0 0,2 1 0 0 0,5-32 0 0 0,-7 31 0 0 0,-16-11 0 0 0,-22 1 64 0 0,37 14-64 0 0,0 0 0 0 0,0 0 0 0 0,-1 0 0 0 0,1 0 0 0 0,0 0 0 0 0,-1 0 0 0 0,1 0 0 0 0,-1 0 0 0 0,1-1 0 0 0,0 1 0 0 0,-1-1 0 0 0,1 1 0 0 0,0-1 0 0 0,0 1 0 0 0,-1-1 0 0 0,1 1 0 0 0,0-1 0 0 0,0 0 0 0 0,0 0 0 0 0,0 0 0 0 0,0 0 0 0 0,0 0 0 0 0,0 0 0 0 0,0 0 0 0 0,0 0 0 0 0,0 0 0 0 0,1 0 0 0 0,-1 0 0 0 0,0-1 0 0 0,1 1 0 0 0,-1 0 0 0 0,1-1 0 0 0,-12-13 64 0 0,-5-14 16 0 0,17 25-80 0 0,24-27-72 0 0,-5 20 72 0 0,28 2-288 0 0,-47 9 219 0 0,15-4 386 0 0,27-24 307 0 0,-41 24-624 0 0,0 0 0 0 0,2-5-261 0 0,-10-11 498 0 0,4 17-237 0 0,-15-11-357 0 0,5 12 621 0 0,-15-11-571 0 0,-3 2 307 0 0,29 11 6 0 0,1 0-1 0 0,0-1 0 0 0,0 1 1 0 0,-1 0-1 0 0,1-1 0 0 0,0 1 1 0 0,0-1-1 0 0,0 1 0 0 0,-1-1 1 0 0,1 1-1 0 0,0-1 0 0 0,0 0 1 0 0,0 1-1 0 0,0-1 0 0 0,0 0 0 0 0,0 0 1 0 0,1 0-1 0 0,-1 0 0 0 0,0 0 1 0 0,0 0-1 0 0,1 0 0 0 0,-1 0 1 0 0,0 0-1 0 0,1 0 0 0 0,-1-1 1 0 0,1 1-1 0 0,-1 0-5 0 0,-1-3 102 0 0,-17-30-308 0 0,18 32 206 0 0,-26-2 0 0 0,-18 21 0 0 0,21-1 0 0 0,20-13 0 0 0,1 1 0 0 0,1-2 0 0 0,0-1 22 0 0,-22 19 34 0 0,-23-5 61 0 0,25-3-64 0 0,18-12-63 0 0,2 1-33 0 0,-1 0 43 0 0,2 0 32 0 0,1-1-53 0 0,0 0 63 0 0,0 0 22 0 0,0 0-21 0 0,0 0-86 0 0,0 0-21 0 0,0 0 0 0 0,0 18 96 0 0,0-18 44 0 0,0 0-28 0 0,0 0-85 0 0,0 0 96 0 0,0 0 31 0 0,0 0-15 0 0,-14 3-226 0 0,-4-7 195 0 0,18 4 16 0 0,0 0 12 0 0,0 0-28 0 0,0 0-106 0 0,0 0-8 0 0,0 0 33 0 0,0 0 101 0 0,0 0 5 0 0,-1 0-15 0 0,-7 1-58 0 0,7-1-66 0 0,1 0 2 0 0,-1 0 15 0 0,-3 1 42 0 0,0 0 26 0 0,-13 18 106 0 0,1 6-201 0 0,2 10 214 0 0,-1-16-108 0 0,-12 10 6 0 0,23-26-32 0 0,1 0 0 0 0,1 2 0 0 0,-5 10 0 0 0,2-4 0 0 0,4 3 0 0 0,0-10 0 0 0,-12 32 0 0 0,11-31 0 0 0,0 0 0 0 0,0 0 0 0 0,1-1 0 0 0,-1 0 0 0 0,2 1 0 0 0,-2-1 0 0 0,0-1 0 0 0,-10 0 0 0 0,9-1 0 0 0,1 0 0 0 0,-1-1 0 0 0,-1 0 0 0 0,-10 6 0 0 0,-12 3 0 0 0,23-8 0 0 0,-13 5 0 0 0,-3 5 0 0 0,3 1 0 0 0,13-9 0 0 0,4 0 0 0 0,14 3 0 0 0,26-16-73 0 0,-35 7 69 0 0,-1 0 47 0 0,0 0-33 0 0,-1 0-10 0 0,0 1 0 0 0,2 0 0 0 0,13-1 0 0 0,-14 2 0 0 0,0 2 0 0 0,28 4 0 0 0,-28-6 0 0 0,-2 2 0 0 0,1-1 0 0 0,15 0 0 0 0,36-12 0 0 0,-37 8 0 0 0,1 7-224 0 0,-9 5 224 0 0,-6-5 0 0 0,-4 1 0 0 0,1 0 0 0 0,1-1 0 0 0,-2 0 0 0 0,-2 11 0 0 0,4-11 12 0 0,-2 19 62 0 0,0-22-21 0 0,-7 13-74 0 0,5-12 21 0 0,1-1-43 0 0,0 2 22 0 0,0-2-22 0 0,-1 3 32 0 0,0-1 23 0 0,-13 10 144 0 0,12-10-156 0 0,-1-1 0 0 0,-10 11 0 0 0,9-11 0 0 0,3 0 0 0 0,0 2 0 0 0,-1 0 0 0 0,0 35-60 0 0,4-36 48 0 0,4 25 12 0 0,-8-22 0 0 0,-6 11 72 0 0,8-13-84 0 0,1-3-36 0 0,-2 3 36 0 0,0 2 12 0 0,-1-2 0 0 0,-8 11 0 0 0,9-11 0 0 0,2 2 0 0 0,2 1 0 0 0,2-3 0 0 0,1 2 0 0 0,0-2 0 0 0,0-1 0 0 0,16 4 138 0 0,-5-2-124 0 0,9 12-14 0 0,-22-13 0 0 0,-2 1 0 0 0,1-2 11 0 0,-2 11 230 0 0,1-8-229 0 0,-2-2-12 0 0,-1-1 11 0 0,2-2 48 0 0,0-1 26 0 0,0 1-16 0 0,-2 2-15 0 0,0 2-44 0 0,2-1-31 0 0,1-1 82 0 0,0-2-6204 0 0,1 3-193 0 0</inkml:trace>
  <inkml:trace contextRef="#ctx0" brushRef="#br0" timeOffset="31631.697">651 827 4144 0 0,'0'0'191'0'0,"0"0"143"0"0,0 0 502 0 0,0 0 223 0 0,0 0 42 0 0,0 0-132 0 0,0 0-591 0 0,0 0-260 0 0,0 0-48 0 0,0 0-6 0 0,0 0 0 0 0,0 0 16 0 0,0 0 66 0 0,0 0 29 0 0,0 0 8 0 0,0-16 2019 0 0,-3 13-2143 0 0,1 1-28 0 0,2 2 63 0 0,2 1 1833 0 0,-2 0-2002 0 0,1-1-21 0 0,3 4-6 0 0</inkml:trace>
  <inkml:trace contextRef="#ctx0" brushRef="#br0" timeOffset="34138.168">221 221 3224 0 0,'0'0'143'0'0,"-1"-7"4995"0"0,-43 3-3245 0 0,44 4-1801 0 0,0 0-16 0 0,-13-13 570 0 0,-14-19 938 0 0,26 32-1498 0 0,-3-1-27 0 0,4 1-59 0 0,-1 0 1 0 0,1 0 0 0 0,-1-1-1 0 0,1 1 1 0 0,0 0-1 0 0,0-1 1 0 0,-1 1-1 0 0,1-1 1 0 0,0 1-1 0 0,0 0 1 0 0,-1-1-1 0 0,1 1 1 0 0,0-1 0 0 0,0 1-1 0 0,0 0 1 0 0,0-1-1 0 0,-1 1 1 0 0,1-1-1 0 0,0 1 1 0 0,0-1-1 0 0,0 1 1 0 0,0 0-1 0 0,0-1 1 0 0,0 1-1 0 0,0-1 1 0 0,0 1 0 0 0,1-1-1 0 0,-1 1 1 0 0,0-1-1 0 0,0 1 1 0 0,0 0-1 0 0,0-1 1 0 0,0 1-1 0 0,1-1 1 0 0,-1 1-1 0 0,0 0 1 0 0,0-1 0 0 0,1 1-1 0 0,-1 0 1 0 0,0-1-1 0 0,1 1 1 0 0,-1 0-1 0 0,0-1 1 0 0,1 1-1 0 0,-1 0 4 0 0,14-18 443 0 0,-11 16-426 0 0,30-3 430 0 0,-29 8-451 0 0,-2 2 0 0 0,-13 33 0 0 0,11-33 0 0 0,0 0-16 0 0,0-4-48 0 0,2 1 34 0 0,-2-2-10 0 0,5 10-764 0 0,-4-9-3802 0 0</inkml:trace>
  <inkml:trace contextRef="#ctx0" brushRef="#br0" timeOffset="56238.78">5 2630 920 0 0,'0'0'215'0'0,"0"0"565"0"0,0 0 246 0 0,0 0 50 0 0,0 0-133 0 0,0 0-602 0 0,1 1-261 0 0,0 2-48 0 0,-1-3 72 0 0,0 0 11 0 0,0 0-3 0 0,7 15 848 0 0,-7-15-886 0 0,0 0 1 0 0,0 0 41 0 0,0 0 111 0 0,0 0 42 0 0,0 0 10 0 0,0 0 1 0 0,0 0 0 0 0,0 0 0 0 0,0 0 0 0 0,0 0-30 0 0,0 0-122 0 0,0 0-52 0 0,0 0-10 0 0,1 0-13 0 0,1-4-42 0 0,3 2-11 0 0,-1-1 0 0 0,-1 0 0 0 0,-1 1 14 0 0,30-24-588 0 0,-29 23 574 0 0,-4-1 0 0 0,5-9-15 0 0,-3 12-64 0 0,0-4-282 0 0,-1 3 310 0 0,2-10 378 0 0,-7 6-344 0 0,4 5-77 0 0,-2 0 149 0 0,-1 0-44 0 0,-15-7 647 0 0,19 8-615 0 0,-1-2-22 0 0,-1 1 35 0 0,2 0 20 0 0,-11 2 526 0 0,6 3-222 0 0,3 0-368 0 0,1 1-12 0 0,-8 31 600 0 0,9-31-600 0 0,0 1 0 0 0,-5 16 469 0 0,0-6 244 0 0,6-15-658 0 0,3 1-34 0 0,-4-1 33 0 0,8 6-306 0 0,-8-7-4120 0 0</inkml:trace>
  <inkml:trace contextRef="#ctx0" brushRef="#br0" timeOffset="57926.436">155 2517 1376 0 0,'0'0'65'0'0,"-1"0"-6"0"0,-15-2 6265 0 0,16 1-5968 0 0,0 1-152 0 0,0 0-68 0 0,0 0-10 0 0,-2-5 597 0 0,21-13 49 0 0,-15 14-761 0 0,-1 0-11 0 0,4 2 0 0 0,-1-1 0 0 0,-1 2 16 0 0,-4 0 58 0 0,20-11 348 0 0,-17 11-434 0 0,-3 1-26 0 0,-1 0 58 0 0,0 1-52 0 0,2 4 34 0 0,-2-4 56 0 0,0-1 8 0 0,0 0-2 0 0,0 0 5 0 0,-4 12 118 0 0,-25 16 561 0 0,8-8-4662 0 0,16-19 3456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27.0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1381 1199 5616 0 0,'0'0'256'0'0,"0"0"-7"0"0,0 0-70 0 0,0 0 281 0 0,0 0 144 0 0,0 0 32 0 0,0 0-14 0 0,0 0-72 0 0,-13 13 4399 0 0,-20-7-2559 0 0,17 0-719 0 0,-10 3-854 0 0,26-9-651 0 0,-19-13 892 0 0,-12 12-7 0 0,29-1-1026 0 0,2 1-5 0 0,-1 0-1 0 0,0 0 1 0 0,1 0-1 0 0,-1 0 0 0 0,0 0 1 0 0,0 0-1 0 0,0 0 1 0 0,0 0-1 0 0,0 1 1 0 0,0-1-1 0 0,0 0 0 0 0,0 0 1 0 0,0 1-1 0 0,0-1 1 0 0,0 1-1 0 0,0-1 0 0 0,0 1 1 0 0,-1-1-1 0 0,1 1 1 0 0,0 0-1 0 0,0-1 0 0 0,-1 1 1 0 0,1 0-1 0 0,0 0 1 0 0,0 0-1 0 0,-1 0 1 0 0,1 0-1 0 0,0 0 0 0 0,0 1 1 0 0,-1-1-1 0 0,1 0 1 0 0,-1 1-20 0 0,2-2 88 0 0,-2-2 1 0 0,2 2-30 0 0,0-1-38 0 0,-22 0 96 0 0,-42 22-117 0 0,33-16 64 0 0,-30 6-64 0 0,5-3 0 0 0,8 5 64 0 0,30-12 8 0 0,16 0 0 0 0,2 0-1 0 0,-1 1-16 0 0,-4 2-45 0 0,-1 2-10 0 0,-16 4 75 0 0,20-8-22 0 0,2-1 11 0 0,0 0 0 0 0,0 1-10 0 0,-3 0-33 0 0,1 0 22 0 0,-4 1-33 0 0,-1 1 1 0 0,-24 2 106 0 0,-15 7-53 0 0,40-11-64 0 0,-62 0 136 0 0,53-2 8 0 0,0-4-144 0 0,-53-6 378 0 0,31-5-244 0 0,0 3-230 0 0,31 11 96 0 0,-30-4 136 0 0,24 3-52 0 0,-5-5-144 0 0,-5-19 188 0 0,11 8-64 0 0,-23-23 128 0 0,25 18-192 0 0,7-9 0 0 0,-15 11 0 0 0,15 0 0 0 0,6 15 0 0 0,-4 3 0 0 0,-16-13 33 0 0,11 14-12 0 0,-10-34-11 0 0,-10 26-10 0 0,22 9 0 0 0,-1-1 0 0 0,1 1 0 0 0,-1-1 0 0 0,1 0 0 0 0,1 0 0 0 0,-18-29 128 0 0,18 30-128 0 0,-9-10-14 0 0,6-6 4 0 0,2-3 10 0 0,-4 6 0 0 0,-5-5-10 0 0,15-10 10 0 0,-3-2 10 0 0,0 28-10 0 0,18-46-88 0 0,-17 36 168 0 0,7-44-80 0 0,-7 53 0 0 0,-1 1 0 0 0,0 0 0 0 0,-1 0 0 0 0,-9-41 0 0 0,9 43-2 0 0,0-1 1 0 0,0 0-1 0 0,1 0 0 0 0,-1 1 0 0 0,1-1 0 0 0,0 0 0 0 0,0 0 1 0 0,0 0-1 0 0,0 0 0 0 0,0 1 0 0 0,1-1 0 0 0,-1 0 1 0 0,1 0-1 0 0,0 1 0 0 0,0-1 0 0 0,0 0 0 0 0,0 1 0 0 0,0-1 1 0 0,0 1-1 0 0,1-1 0 0 0,0 0 2 0 0,-1 2-2 0 0,13-32 2 0 0,-4 11-13 0 0,12-7-54 0 0,-20 26 67 0 0,-1 0 0 0 0,0-17 0 0 0,-2 17 0 0 0,0 1 5 0 0,0-1-1 0 0,-1 1 0 0 0,0 0 1 0 0,1 0-1 0 0,-1 0 1 0 0,0 1-1 0 0,0-1 1 0 0,0 0-1 0 0,0 1 0 0 0,0-1 1 0 0,-1 1-1 0 0,1 0 1 0 0,0-1-1 0 0,-1 1 0 0 0,1 0 1 0 0,-1 1-1 0 0,1-1 1 0 0,-1 0-1 0 0,1 1 1 0 0,-1-1-1 0 0,1 1 0 0 0,-1 0 1 0 0,0 0-1 0 0,1 0 1 0 0,-1 0-1 0 0,0 0 0 0 0,1 1 1 0 0,-1-1-1 0 0,0 1-4 0 0,-80-1-100 0 0,82-1 52 0 0,-24-4 36 0 0,-4 10 12 0 0,17-10 0 0 0,0 3 0 0 0,-5-2 0 0 0,-27 0 0 0 0,39 5 0 0 0,4-2-1 0 0,1 0-1 0 0,0 1 1 0 0,0-1 0 0 0,0 0-1 0 0,0 0 1 0 0,0 1-1 0 0,-1-1 1 0 0,1 0-1 0 0,0 1 1 0 0,1-1 0 0 0,-1 0-1 0 0,0 0 1 0 0,0 1-1 0 0,0-1 1 0 0,0 0 0 0 0,0 1-1 0 0,1-1 1 0 0,-1 0-1 0 0,0 1 1 0 0,1-1-1 0 0,-1 0 1 0 0,0 1 0 0 0,1-1-1 0 0,-1 0 1 0 0,1 1-1 0 0,-1-1 1 0 0,1 1-1 0 0,-1-1 1 0 0,1 1 0 0 0,0 0-1 0 0,-1-1 1 0 0,1 1-1 0 0,-1-1 1 0 0,1 1-1 0 0,0 0 1 0 0,-1-1 0 0 0,1 1-1 0 0,0 0 1 0 0,0 0-1 0 0,-1 0 1 0 0,1 0 0 0 0,0 0-1 0 0,-1-1 1 0 0,1 1-1 0 0,0 0 2 0 0,14-22 0 0 0,-4 0 0 0 0,6-9 0 0 0,-12 10 0 0 0,23-7-53 0 0,-25 24 42 0 0,-1 0 11 0 0,0 0 0 0 0,-8-22 0 0 0,32-29-64 0 0,-3 28 0 0 0,15-5 64 0 0,-36 29-10 0 0,27 13-97 0 0,-1-6 128 0 0,-11 7-15 0 0,-15-11-3 0 0,-1 1-1 0 0,0-1 1 0 0,1 1 0 0 0,-1-1 0 0 0,0 1 0 0 0,1-1 0 0 0,-1 0 0 0 0,1 0 0 0 0,-1 0 0 0 0,0 0 0 0 0,1 0 0 0 0,-1 0 0 0 0,1 0 0 0 0,-1 0 0 0 0,0 0 0 0 0,1-1-1 0 0,-1 1 1 0 0,0-1 0 0 0,1 1 0 0 0,-1-1 0 0 0,0 1 0 0 0,0-1 0 0 0,1 0 0 0 0,-1 1 0 0 0,0-1 0 0 0,0 0 0 0 0,0 0 0 0 0,0 0 0 0 0,0 0 0 0 0,1-1-3 0 0,21-17-190 0 0,-9 0 190 0 0,-4 3 0 0 0,-8 12 11 0 0,-2 3 42 0 0,0 1 11 0 0,0 0 0 0 0,1-1-21 0 0,4-2-75 0 0,0 1 32 0 0,-3 2 43 0 0,2-2-22 0 0,1 0 22 0 0,1 2-43 0 0,-5 0-54 0 0,-1 1 1 0 0,2 3 54 0 0,9 3 59 0 0,-7-3-60 0 0,4 11-96 0 0,-7-15 0 0 0,0 1 16 0 0,5 12 142 0 0,-6-12 4 0 0,1 0-12 0 0,3 2-58 0 0,11 8-80 0 0,-14-11 30 0 0,29 10 54 0 0,8-13 84 0 0,-36 2-16 0 0,-2 1-4 0 0,11 4 0 0 0,6 9-64 0 0,4 0 0 0 0,-17-12 11 0 0,13 8 106 0 0,22-8-117 0 0,-16-6 0 0 0,9 1 240 0 0,5 10-224 0 0,-23-6-16 0 0,3-4 0 0 0,-10 4 0 0 0,25 4 139 0 0,-31-4-86 0 0,-1 0 11 0 0,0 0 0 0 0,2 0-10 0 0,3 1-44 0 0,0 2-10 0 0,0 2 0 0 0,2-1 0 0 0,-2 0 0 0 0,0 0 0 0 0,-1 0 0 0 0,1 1 0 0 0,-1 1 0 0 0,0-1 11 0 0,-1-1 42 0 0,-2-2 1 0 0,2 2-44 0 0,1 0-10 0 0,1 0-14 0 0,-1 0-45 0 0,-1 0 34 0 0,-3-3-18 0 0,1 2 43 0 0,0-1 43 0 0,1 2-22 0 0,-2-2 22 0 0,0 1-33 0 0,1 2-10 0 0,4-1 0 0 0,-1 0 0 0 0,-1 0 0 0 0,0 0 11 0 0,-2-3 32 0 0,2 4-33 0 0,1 0-10 0 0,0-1 11 0 0,-2-3 32 0 0,1 1-33 0 0,1 1-10 0 0,-1 1 0 0 0,0-1 0 0 0,0-1 11 0 0,-2-1 32 0 0,2 0-33 0 0,23 3 560 0 0,-25-4-685 0 0,-1 0-12 0 0,10 2 495 0 0,-9-2-450 0 0,-1 0-29 0 0,0 0-8 0 0,0 0 33 0 0,0 0 139 0 0,0 0 62 0 0,0 0 11 0 0,16 10-367 0 0,-15-9 356 0 0,-1-1 11 0 0,25-2-19 0 0,-12 16-86 0 0,-8-11-21 0 0,-1-1 0 0 0,22 2 0 0 0,17-6 0 0 0,-15 3 0 0 0,-19 0 0 0 0,-3-1 0 0 0,27 7 0 0 0,-26-6 0 0 0,1 0 0 0 0,-1 1 0 0 0,0 1 0 0 0,-1 0 0 0 0,-1 1 0 0 0,0 0 0 0 0,0 1 0 0 0,-2 0 0 0 0,1 0 0 0 0,-2 0 0 0 0,13 20 0 0 0,4-6 0 0 0,-17-15 0 0 0,-2 1 0 0 0,5 11 0 0 0,-2-12 0 0 0,3-1 0 0 0,-3 0 0 0 0,-1 2 0 0 0,1-1 0 0 0,0-3 12 0 0,-2 0 47 0 0,-1-1 6 0 0,0 0-1 0 0,0 0-10 0 0,5 19-44 0 0,4-8-10 0 0,-7-7 0 0 0,-1 2 0 0 0,18 30 11 0 0,-17-21 106 0 0,-1-11-117 0 0,-5-1 0 0 0,7 2 0 0 0,-1 0 0 0 0,1-1-12 0 0,-1 0-53 0 0,-2-3-16 0 0,1 2 63 0 0,1 1 18 0 0,-2 11 0 0 0,1-10 0 0 0,9 11 0 0 0,-7-11 0 0 0,-3-1 0 0 0,1 0 0 0 0,-2 0 0 0 0,1 0 0 0 0,2 1 0 0 0,-2 1 0 0 0,0-2 0 0 0,2 2 0 0 0,-2 0 11 0 0,-1 6 42 0 0,2-8-53 0 0,-1 0 0 0 0,0 2 0 0 0,1 0 0 0 0,1-1 0 0 0,0-2 11 0 0,-4 4 42 0 0,-1-3-53 0 0,5 1 0 0 0,-1 1 0 0 0,-3-1 0 0 0,3 1 0 0 0,-6 13 0 0 0,4-13 0 0 0,-17 8 0 0 0,20-13 0 0 0,2-1 0 0 0,5 2 0 0 0,-4 0 0 0 0,0 2 0 0 0,0 0 0 0 0,0 0 0 0 0,-1 0 0 0 0,-1-1 0 0 0,-1 3 0 0 0,0-2 0 0 0,0 0 12 0 0,-1-4 48 0 0,0 1 0 0 0,1 1-48 0 0,-2 2-12 0 0,10 9 0 0 0,-10-9 0 0 0,10 13 0 0 0,-5-9 11 0 0,-5-7 32 0 0,7 13 31 0 0,-6-10-74 0 0,-1 0 0 0 0,0 1 11 0 0,0 1 32 0 0,0-2-33 0 0,0 1-10 0 0,-1-1 0 0 0,-1 0 0 0 0,-1 0 11 0 0,1 1 32 0 0,-2 9-33 0 0,6-9-10 0 0,-2 0 0 0 0,-2 0 0 0 0,1 1 0 0 0,-1-1 0 0 0,2 0 0 0 0,-9 11 0 0 0,6 0 0 0 0,-1-5 0 0 0,3-5 0 0 0,1 0 0 0 0,0-1 0 0 0,0 1 0 0 0,0 1 0 0 0,0-1 0 0 0,0 0 0 0 0,0-2 11 0 0,-2 20 42 0 0,2-18-53 0 0,1 9 0 0 0,3-9 0 0 0,-2-2 0 0 0,-2 2 0 0 0,-1 15 54 0 0,2-16-44 0 0,-4 11 54 0 0,13 2-53 0 0,-5-2 42 0 0,-5 9 22 0 0,0-24-32 0 0,-11 23 44 0 0,10-23-17 0 0,1-1 23 0 0,-6 6 131 0 0,5-6-160 0 0,1 0-93 0 0,0 0-395 0 0,0 0-183 0 0,0 0-38 0 0,0 0-10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10.8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1113 1608 5064 0 0,'-6'1'9317'0'0,"0"0"-4073"0"0,-3-1-2845 0 0,-3-1-2974 0 0,-1 0 1205 0 0,12 1-534 0 0,-12-12 808 0 0,12 12-841 0 0,-1 0-1 0 0,0 0 1 0 0,0 0-1 0 0,0 0 1 0 0,0-1 0 0 0,0 1-1 0 0,0 0 1 0 0,0-1-1 0 0,1 0 1 0 0,-1 1-1 0 0,0-1 1 0 0,0 0-1 0 0,1 0 1 0 0,-1 0-1 0 0,0 0 1 0 0,1 0 0 0 0,-1 0-1 0 0,1-1 1 0 0,0 1-1 0 0,-1 0 1 0 0,1-1-1 0 0,-1 0-62 0 0,2 0 3 0 0,0 1-1 0 0,0-1 1 0 0,-1 1-1 0 0,1-1 1 0 0,0 1 0 0 0,-1-1-1 0 0,1 1 1 0 0,-1 0-1 0 0,0-1 1 0 0,1 1-1 0 0,-1 0 1 0 0,0 0 0 0 0,0-1-1 0 0,0 1 1 0 0,0 0-1 0 0,0 0 1 0 0,0 0-1 0 0,0 0 1 0 0,0 0-1 0 0,0 0 1 0 0,0 0 0 0 0,-1 1-1 0 0,1-1 1 0 0,0 0-1 0 0,-2 0-2 0 0,-29-9 148 0 0,5 3 126 0 0,22-5 30 0 0,-6-15-59 0 0,-4 16-102 0 0,6-12 391 0 0,18-19-622 0 0,-8 40 83 0 0,-1 0 9 0 0,1 1 0 0 0,0-1 0 0 0,-1 0 0 0 0,1 1 0 0 0,-1-1-1 0 0,1 0 1 0 0,-1 1 0 0 0,0-1 0 0 0,0 0 0 0 0,0 1 0 0 0,0-1 0 0 0,0 0 0 0 0,0 0 0 0 0,0 1 0 0 0,-1-1 0 0 0,1 0-1 0 0,-1 1 1 0 0,1-1 0 0 0,-1 0 0 0 0,0 1 0 0 0,1-1 0 0 0,-1 1 0 0 0,0-1 0 0 0,0 1 0 0 0,0-1 0 0 0,0 1-1 0 0,0 0 1 0 0,0-1 0 0 0,-1 1 0 0 0,1 0-4 0 0,0 0 0 0 0,0 0 0 0 0,0 0 0 0 0,0 0 0 0 0,0 0 0 0 0,1 0 0 0 0,-1-1 0 0 0,0 1 0 0 0,1 0 0 0 0,-1 0 0 0 0,1 0 0 0 0,-1-1 0 0 0,1 1 0 0 0,0 0 0 0 0,0 0 0 0 0,-1-1 0 0 0,1 1 0 0 0,0 0 0 0 0,0-1 0 0 0,0 1 0 0 0,0 0 0 0 0,0-1 0 0 0,1 1 0 0 0,-1 0 0 0 0,0 0 0 0 0,1-1 0 0 0,-1 0 0 0 0,1 0 2 0 0,-1 0 0 0 0,0 0 1 0 0,0 0-1 0 0,0 1 0 0 0,0-1 0 0 0,0 0 0 0 0,-1 0 0 0 0,1 0 0 0 0,-1 0 0 0 0,1 0 0 0 0,-1 0 1 0 0,0 0-1 0 0,1 1 0 0 0,-1-1 0 0 0,0 0 0 0 0,0 1 0 0 0,0-1 0 0 0,-1 0 0 0 0,1 1 1 0 0,0 0-1 0 0,0-1 0 0 0,-1 1 0 0 0,1 0 0 0 0,-1-1 0 0 0,1 1 0 0 0,-1 0 0 0 0,0 0 0 0 0,1 0 1 0 0,-1 0-1 0 0,-1 0-2 0 0,1-1 0 0 0,-20-35 61 0 0,19 28-58 0 0,-12-19-3 0 0,10 24 0 0 0,2 0 0 0 0,-11-7 0 0 0,7-10 0 0 0,-10-1 0 0 0,1 10 0 0 0,-15-11 0 0 0,9 13 0 0 0,-25-13 64 0 0,23-9-64 0 0,-34-6 0 0 0,24-4 0 0 0,8 27 0 0 0,-25 1 0 0 0,47 13 0 0 0,-2 1 12 0 0,4 1 47 0 0,-1 0-20 0 0,2 0-105 0 0,-21 11-10 0 0,6-4 76 0 0,13-5 0 0 0,-4 16 0 0 0,-9 17 0 0 0,-3-13 0 0 0,5 8 0 0 0,11-7 0 0 0,-18 5 0 0 0,-7 4 0 0 0,-17-3 16 0 0,28-40 8 0 0,1 10-24 0 0,1-9 0 0 0,3-9 0 0 0,-4 5 0 0 0,20-6 0 0 0,-4 4 0 0 0,1 11 0 0 0,-6-55 64 0 0,-2 41-64 0 0,4-13 64 0 0,1 2-64 0 0,-9-6 0 0 0,-2 13 0 0 0,18-6 0 0 0,-12-3 0 0 0,6 26 0 0 0,-17-12 0 0 0,-2 3 0 0 0,-2 4 0 0 0,16-16 0 0 0,-4 5 0 0 0,9 19 0 0 0,1 1 0 0 0,0 0 0 0 0,0-1 0 0 0,0 1 0 0 0,0 0 0 0 0,0-1 0 0 0,1 1 0 0 0,-1 0 0 0 0,0 0 0 0 0,0-1 0 0 0,1 1 0 0 0,-1 0 0 0 0,1 0 0 0 0,-1-1 0 0 0,1 1 0 0 0,0 0 0 0 0,-1 0 0 0 0,1 0 0 0 0,0 0 0 0 0,0 0 0 0 0,0 0 0 0 0,0 0 0 0 0,0 0 0 0 0,0 0 0 0 0,0 1 0 0 0,0-1 0 0 0,0 0 0 0 0,0 0 0 0 0,0 1 0 0 0,0-1 0 0 0,1 1 0 0 0,-1-1 0 0 0,0 1 0 0 0,0 0 0 0 0,1-1 0 0 0,13-6 0 0 0,-4 3 0 0 0,-8 0 0 0 0,-2 2 0 0 0,2 1 0 0 0,-2-2 0 0 0,-2 1 0 0 0,-2 0 0 0 0,-2-9 0 0 0,6-6 0 0 0,-24-12 0 0 0,11 6 0 0 0,-11-14 0 0 0,15 21 0 0 0,-19-25-82 0 0,23 29 28 0 0,9-13-10 0 0,-3 21 64 0 0,-6-22 0 0 0,-4 10-53 0 0,7-33-22 0 0,-5 28 75 0 0,6 1-53 0 0,7-9 42 0 0,-5 8 11 0 0,3 9-28 0 0,0 7-66 0 0,2 3 72 0 0,26-4 129 0 0,34 6-213 0 0,-10 2 57 0 0,12-19 49 0 0,-24 17 32 0 0,27-21 32 0 0,-35 25 11 0 0,32 11-22 0 0,-14-9-53 0 0,-12-7 54 0 0,-15 8 31 0 0,5 4-32 0 0,-14 0 1 0 0,15 18-44 0 0,-23-14 54 0 0,10-9 0 0 0,9-16-53 0 0,-16 6 96 0 0,25-19-97 0 0,21-15-10 0 0,-35 21 0 0 0,21-17 64 0 0,61-34-64 0 0,-65 52 11 0 0,-15 3 42 0 0,-13 2-42 0 0,-10 9 32 0 0,40-27-33 0 0,-12 11-10 0 0,-29 15 11 0 0,21-12 42 0 0,-3 2-53 0 0,7-4 0 0 0,-24 15 11 0 0,-2 2 32 0 0,4 1-33 0 0,4 13-10 0 0,-9-9 0 0 0,0 13 0 0 0,7 5 0 0 0,-11-1 0 0 0,1-8 0 0 0,3-10 0 0 0,11 44 0 0 0,-12-41 0 0 0,0-2 0 0 0,36 35 0 0 0,-33-36 0 0 0,1-1 0 0 0,11 15 0 0 0,-3-2 0 0 0,21-2 0 0 0,-24-5 64 0 0,16 0-64 0 0,0 2 0 0 0,-15-9 0 0 0,-6-2 12 0 0,-1 2 52 0 0,-2-1 12 0 0,-1-1-73 0 0,1 1 0 0 0,0 0 0 0 0,0-1 0 0 0,0 1-1 0 0,-1 0 1 0 0,1 0 0 0 0,0 0 0 0 0,-1-1 0 0 0,1 1 0 0 0,-1 0-1 0 0,1 0 1 0 0,-1 0 0 0 0,1 0 0 0 0,-1 0 0 0 0,0 0 0 0 0,1 0-1 0 0,-1 0 1 0 0,0 0 0 0 0,0 0 0 0 0,0 1 0 0 0,0-1 0 0 0,0 0-1 0 0,0 0 1 0 0,0 0 0 0 0,0 0 0 0 0,0 0 0 0 0,0 0 0 0 0,-1 1-3 0 0,1-2 0 0 0,0 5 0 0 0,-1-1 0 0 0,-5 12 0 0 0,8-11 0 0 0,19 22 18 0 0,-9-1-52 0 0,19-10 25 0 0,0-1 26 0 0,-31-15 151 0 0,16 13 576 0 0,62 16-405 0 0,-68-25-270 0 0,-10-3 6 0 0,0-1-6 0 0,8 16 59 0 0,15 14-128 0 0,3-11 64 0 0,-25-18-11 0 0,0 4-42 0 0,1 0-11 0 0,-1 1 0 0 0,-1-1 0 0 0,0-1 0 0 0,2 2 0 0 0,0-2 0 0 0,1 0 0 0 0,1-1 0 0 0,1 1 0 0 0,0 0 0 0 0,0 0 0 0 0,0 0 0 0 0,0-1 0 0 0,26 15 0 0 0,-25-15 0 0 0,29 11 11 0 0,-34-14 42 0 0,-1 0 11 0 0,0 0 0 0 0,9 13 0 0 0,11 8-64 0 0,-6-10 0 0 0,-10-9 0 0 0,-3 12 0 0 0,-1-9 0 0 0,0 1 0 0 0,-5 5 0 0 0,5-6 0 0 0,2 0 0 0 0,0 8 0 0 0,-4 10 0 0 0,0-19 0 0 0,-1-2 0 0 0,2 2 0 0 0,-3-1 0 0 0,1-1 0 0 0,-1 1 0 0 0,0-1 0 0 0,0-1 0 0 0,1 1 0 0 0,-2 0 0 0 0,1-1 0 0 0,0 0 0 0 0,0 0 0 0 0,0 0 0 0 0,0-1 0 0 0,-1 1 0 0 0,1-1 0 0 0,0 0 0 0 0,-1 0 0 0 0,1-1 0 0 0,0 1 0 0 0,-3-2 0 0 0,-32 4 0 0 0,17 0 0 0 0,-26 1 0 0 0,-36 5 0 0 0,45-6 96 0 0,4 9-208 0 0,18-9 112 0 0,-6 11 363 0 0,-1-3-646 0 0,10-2 438 0 0,12-7-235 0 0,0 1 24 0 0,-27 17 109 0 0,21-10-53 0 0,1 1-64 0 0,-19 11 128 0 0,19-13-75 0 0,6-7-21 0 0,-2 1 22 0 0,-10 10 63 0 0,11-8-53 0 0,-13 7 0 0 0,-4 14 0 0 0,6-9 0 0 0,10-11 0 0 0,-14 31 0 0 0,5-13 0 0 0,-7 13 0 0 0,-5-4 0 0 0,8-20 0 0 0,2 14 0 0 0,13-22 0 0 0,1 0 0 0 0,0 0 0 0 0,0 32 0 0 0,9-10 0 0 0,-9-22 0 0 0,-1 2 0 0 0,-2-1 0 0 0,-27 28 0 0 0,0-20 0 0 0,29-12 0 0 0,0-1 0 0 0,0 1 0 0 0,-1 0 0 0 0,1-1 0 0 0,0 1 0 0 0,0 0 0 0 0,0 0 0 0 0,0 0 0 0 0,0 0 0 0 0,0 0 0 0 0,0 1 0 0 0,0-1 0 0 0,0 0 0 0 0,0 0 0 0 0,0 1 0 0 0,1-1 0 0 0,-1 0 0 0 0,1 1 0 0 0,-1-1 0 0 0,1 0 0 0 0,-1 1 0 0 0,1-1 0 0 0,0 1 0 0 0,0-1 0 0 0,0 1 0 0 0,0-1 0 0 0,0 1 0 0 0,0-1 0 0 0,0 1 0 0 0,0-1 0 0 0,0 1 0 0 0,14 16 0 0 0,-4-9-53 0 0,6 8 42 0 0,8 18 11 0 0,-26-18 0 0 0,3-13 0 0 0,-8 17 0 0 0,5-17 0 0 0,-1 0 0 0 0,-1 1 0 0 0,-15 20 0 0 0,2 13 0 0 0,-6-12 0 0 0,11-15 0 0 0,8-7 0 0 0,5 1 0 0 0,-17 22 0 0 0,1-3 0 0 0,13-20 0 0 0,7-6-1974 0 0,1-3-4277 0 0,-3 2-2819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3:10.82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1113 1608 5064 0 0,'-6'1'9317'0'0,"0"0"-4073"0"0,-3-1-2845 0 0,-3-1-2974 0 0,-1 0 1205 0 0,12 1-534 0 0,-12-12 808 0 0,12 12-841 0 0,-1 0-1 0 0,0 0 1 0 0,0 0-1 0 0,0 0 1 0 0,0-1 0 0 0,0 1-1 0 0,0 0 1 0 0,0-1-1 0 0,1 0 1 0 0,-1 1-1 0 0,0-1 1 0 0,0 0-1 0 0,1 0 1 0 0,-1 0-1 0 0,0 0 1 0 0,1 0 0 0 0,-1 0-1 0 0,1-1 1 0 0,0 1-1 0 0,-1 0 1 0 0,1-1-1 0 0,-1 0-62 0 0,2 0 3 0 0,0 1-1 0 0,0-1 1 0 0,-1 1-1 0 0,1-1 1 0 0,0 1 0 0 0,-1-1-1 0 0,1 1 1 0 0,-1 0-1 0 0,0-1 1 0 0,1 1-1 0 0,-1 0 1 0 0,0 0 0 0 0,0-1-1 0 0,0 1 1 0 0,0 0-1 0 0,0 0 1 0 0,0 0-1 0 0,0 0 1 0 0,0 0-1 0 0,0 0 1 0 0,0 0 0 0 0,-1 1-1 0 0,1-1 1 0 0,0 0-1 0 0,-2 0-2 0 0,-29-9 148 0 0,5 3 126 0 0,22-5 30 0 0,-6-15-59 0 0,-4 16-102 0 0,6-12 391 0 0,18-19-622 0 0,-8 40 83 0 0,-1 0 9 0 0,1 1 0 0 0,0-1 0 0 0,-1 0 0 0 0,1 1 0 0 0,-1-1-1 0 0,1 0 1 0 0,-1 1 0 0 0,0-1 0 0 0,0 0 0 0 0,0 1 0 0 0,0-1 0 0 0,0 0 0 0 0,0 0 0 0 0,0 1 0 0 0,-1-1 0 0 0,1 0-1 0 0,-1 1 1 0 0,1-1 0 0 0,-1 0 0 0 0,0 1 0 0 0,1-1 0 0 0,-1 1 0 0 0,0-1 0 0 0,0 1 0 0 0,0-1 0 0 0,0 1-1 0 0,0 0 1 0 0,0-1 0 0 0,-1 1 0 0 0,1 0-4 0 0,0 0 0 0 0,0 0 0 0 0,0 0 0 0 0,0 0 0 0 0,0 0 0 0 0,1 0 0 0 0,-1-1 0 0 0,0 1 0 0 0,1 0 0 0 0,-1 0 0 0 0,1 0 0 0 0,-1-1 0 0 0,1 1 0 0 0,0 0 0 0 0,0 0 0 0 0,-1-1 0 0 0,1 1 0 0 0,0 0 0 0 0,0-1 0 0 0,0 1 0 0 0,0 0 0 0 0,0-1 0 0 0,1 1 0 0 0,-1 0 0 0 0,0 0 0 0 0,1-1 0 0 0,-1 0 0 0 0,1 0 2 0 0,-1 0 0 0 0,0 0 1 0 0,0 0-1 0 0,0 1 0 0 0,0-1 0 0 0,0 0 0 0 0,-1 0 0 0 0,1 0 0 0 0,-1 0 0 0 0,1 0 0 0 0,-1 0 1 0 0,0 0-1 0 0,1 1 0 0 0,-1-1 0 0 0,0 0 0 0 0,0 1 0 0 0,0-1 0 0 0,-1 0 0 0 0,1 1 1 0 0,0 0-1 0 0,0-1 0 0 0,-1 1 0 0 0,1 0 0 0 0,-1-1 0 0 0,1 1 0 0 0,-1 0 0 0 0,0 0 0 0 0,1 0 1 0 0,-1 0-1 0 0,-1 0-2 0 0,1-1 0 0 0,-20-35 61 0 0,19 28-58 0 0,-12-19-3 0 0,10 24 0 0 0,2 0 0 0 0,-11-7 0 0 0,7-10 0 0 0,-10-1 0 0 0,1 10 0 0 0,-15-11 0 0 0,9 13 0 0 0,-25-13 64 0 0,23-9-64 0 0,-34-6 0 0 0,24-4 0 0 0,8 27 0 0 0,-25 1 0 0 0,47 13 0 0 0,-2 1 12 0 0,4 1 47 0 0,-1 0-20 0 0,2 0-105 0 0,-21 11-10 0 0,6-4 76 0 0,13-5 0 0 0,-4 16 0 0 0,-9 17 0 0 0,-3-13 0 0 0,5 8 0 0 0,11-7 0 0 0,-18 5 0 0 0,-7 4 0 0 0,-17-3 16 0 0,28-40 8 0 0,1 10-24 0 0,1-9 0 0 0,3-9 0 0 0,-4 5 0 0 0,20-6 0 0 0,-4 4 0 0 0,1 11 0 0 0,-6-55 64 0 0,-2 41-64 0 0,4-13 64 0 0,1 2-64 0 0,-9-6 0 0 0,-2 13 0 0 0,18-6 0 0 0,-12-3 0 0 0,6 26 0 0 0,-17-12 0 0 0,-2 3 0 0 0,-2 4 0 0 0,16-16 0 0 0,-4 5 0 0 0,9 19 0 0 0,1 1 0 0 0,0 0 0 0 0,0-1 0 0 0,0 1 0 0 0,0 0 0 0 0,0-1 0 0 0,1 1 0 0 0,-1 0 0 0 0,0 0 0 0 0,0-1 0 0 0,1 1 0 0 0,-1 0 0 0 0,1 0 0 0 0,-1-1 0 0 0,1 1 0 0 0,0 0 0 0 0,-1 0 0 0 0,1 0 0 0 0,0 0 0 0 0,0 0 0 0 0,0 0 0 0 0,0 0 0 0 0,0 0 0 0 0,0 0 0 0 0,0 1 0 0 0,0-1 0 0 0,0 0 0 0 0,0 0 0 0 0,0 1 0 0 0,0-1 0 0 0,1 1 0 0 0,-1-1 0 0 0,0 1 0 0 0,0 0 0 0 0,1-1 0 0 0,13-6 0 0 0,-4 3 0 0 0,-8 0 0 0 0,-2 2 0 0 0,2 1 0 0 0,-2-2 0 0 0,-2 1 0 0 0,-2 0 0 0 0,-2-9 0 0 0,6-6 0 0 0,-24-12 0 0 0,11 6 0 0 0,-11-14 0 0 0,15 21 0 0 0,-19-25-82 0 0,23 29 28 0 0,9-13-10 0 0,-3 21 64 0 0,-6-22 0 0 0,-4 10-53 0 0,7-33-22 0 0,-5 28 75 0 0,6 1-53 0 0,7-9 42 0 0,-5 8 11 0 0,3 9-28 0 0,0 7-66 0 0,2 3 72 0 0,26-4 129 0 0,34 6-213 0 0,-10 2 57 0 0,12-19 49 0 0,-24 17 32 0 0,27-21 32 0 0,-35 25 11 0 0,32 11-22 0 0,-14-9-53 0 0,-12-7 54 0 0,-15 8 31 0 0,5 4-32 0 0,-14 0 1 0 0,15 18-44 0 0,-23-14 54 0 0,10-9 0 0 0,9-16-53 0 0,-16 6 96 0 0,25-19-97 0 0,21-15-10 0 0,-35 21 0 0 0,21-17 64 0 0,61-34-64 0 0,-65 52 11 0 0,-15 3 42 0 0,-13 2-42 0 0,-10 9 32 0 0,40-27-33 0 0,-12 11-10 0 0,-29 15 11 0 0,21-12 42 0 0,-3 2-53 0 0,7-4 0 0 0,-24 15 11 0 0,-2 2 32 0 0,4 1-33 0 0,4 13-10 0 0,-9-9 0 0 0,0 13 0 0 0,7 5 0 0 0,-11-1 0 0 0,1-8 0 0 0,3-10 0 0 0,11 44 0 0 0,-12-41 0 0 0,0-2 0 0 0,36 35 0 0 0,-33-36 0 0 0,1-1 0 0 0,11 15 0 0 0,-3-2 0 0 0,21-2 0 0 0,-24-5 64 0 0,16 0-64 0 0,0 2 0 0 0,-15-9 0 0 0,-6-2 12 0 0,-1 2 52 0 0,-2-1 12 0 0,-1-1-73 0 0,1 1 0 0 0,0 0 0 0 0,0-1 0 0 0,0 1-1 0 0,-1 0 1 0 0,1 0 0 0 0,0 0 0 0 0,-1-1 0 0 0,1 1 0 0 0,-1 0-1 0 0,1 0 1 0 0,-1 0 0 0 0,1 0 0 0 0,-1 0 0 0 0,0 0 0 0 0,1 0-1 0 0,-1 0 1 0 0,0 0 0 0 0,0 0 0 0 0,0 1 0 0 0,0-1 0 0 0,0 0-1 0 0,0 0 1 0 0,0 0 0 0 0,0 0 0 0 0,0 0 0 0 0,0 0 0 0 0,-1 1-3 0 0,1-2 0 0 0,0 5 0 0 0,-1-1 0 0 0,-5 12 0 0 0,8-11 0 0 0,19 22 18 0 0,-9-1-52 0 0,19-10 25 0 0,0-1 26 0 0,-31-15 151 0 0,16 13 576 0 0,62 16-405 0 0,-68-25-270 0 0,-10-3 6 0 0,0-1-6 0 0,8 16 59 0 0,15 14-128 0 0,3-11 64 0 0,-25-18-11 0 0,0 4-42 0 0,1 0-11 0 0,-1 1 0 0 0,-1-1 0 0 0,0-1 0 0 0,2 2 0 0 0,0-2 0 0 0,1 0 0 0 0,1-1 0 0 0,1 1 0 0 0,0 0 0 0 0,0 0 0 0 0,0 0 0 0 0,0-1 0 0 0,26 15 0 0 0,-25-15 0 0 0,29 11 11 0 0,-34-14 42 0 0,-1 0 11 0 0,0 0 0 0 0,9 13 0 0 0,11 8-64 0 0,-6-10 0 0 0,-10-9 0 0 0,-3 12 0 0 0,-1-9 0 0 0,0 1 0 0 0,-5 5 0 0 0,5-6 0 0 0,2 0 0 0 0,0 8 0 0 0,-4 10 0 0 0,0-19 0 0 0,-1-2 0 0 0,2 2 0 0 0,-3-1 0 0 0,1-1 0 0 0,-1 1 0 0 0,0-1 0 0 0,0-1 0 0 0,1 1 0 0 0,-2 0 0 0 0,1-1 0 0 0,0 0 0 0 0,0 0 0 0 0,0 0 0 0 0,0-1 0 0 0,-1 1 0 0 0,1-1 0 0 0,0 0 0 0 0,-1 0 0 0 0,1-1 0 0 0,0 1 0 0 0,-3-2 0 0 0,-32 4 0 0 0,17 0 0 0 0,-26 1 0 0 0,-36 5 0 0 0,45-6 96 0 0,4 9-208 0 0,18-9 112 0 0,-6 11 363 0 0,-1-3-646 0 0,10-2 438 0 0,12-7-235 0 0,0 1 24 0 0,-27 17 109 0 0,21-10-53 0 0,1 1-64 0 0,-19 11 128 0 0,19-13-75 0 0,6-7-21 0 0,-2 1 22 0 0,-10 10 63 0 0,11-8-53 0 0,-13 7 0 0 0,-4 14 0 0 0,6-9 0 0 0,10-11 0 0 0,-14 31 0 0 0,5-13 0 0 0,-7 13 0 0 0,-5-4 0 0 0,8-20 0 0 0,2 14 0 0 0,13-22 0 0 0,1 0 0 0 0,0 0 0 0 0,0 32 0 0 0,9-10 0 0 0,-9-22 0 0 0,-1 2 0 0 0,-2-1 0 0 0,-27 28 0 0 0,0-20 0 0 0,29-12 0 0 0,0-1 0 0 0,0 1 0 0 0,-1 0 0 0 0,1-1 0 0 0,0 1 0 0 0,0 0 0 0 0,0 0 0 0 0,0 0 0 0 0,0 0 0 0 0,0 0 0 0 0,0 1 0 0 0,0-1 0 0 0,0 0 0 0 0,0 0 0 0 0,0 1 0 0 0,1-1 0 0 0,-1 0 0 0 0,1 1 0 0 0,-1-1 0 0 0,1 0 0 0 0,-1 1 0 0 0,1-1 0 0 0,0 1 0 0 0,0-1 0 0 0,0 1 0 0 0,0-1 0 0 0,0 1 0 0 0,0-1 0 0 0,0 1 0 0 0,0-1 0 0 0,0 1 0 0 0,14 16 0 0 0,-4-9-53 0 0,6 8 42 0 0,8 18 11 0 0,-26-18 0 0 0,3-13 0 0 0,-8 17 0 0 0,5-17 0 0 0,-1 0 0 0 0,-1 1 0 0 0,-15 20 0 0 0,2 13 0 0 0,-6-12 0 0 0,11-15 0 0 0,8-7 0 0 0,5 1 0 0 0,-17 22 0 0 0,1-3 0 0 0,13-20 0 0 0,7-6-1974 0 0,1-3-4277 0 0,-3 2-2819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54.0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102 1454 6272 0 0,'0'0'289'0'0,"0"0"-8"0"0,0 0-117 0 0,0 0 184 0 0,0 0 100 0 0,0 0 22 0 0,13 9 4610 0 0,36 4-1154 0 0,17-13-2237 0 0,-28-15-105 0 0,-13 6-1216 0 0,5-11-224 0 0,5-6 176 0 0,-34 26-240 0 0,-1 0 16 0 0,21-21 198 0 0,-19 17-270 0 0,33 3 152 0 0,-34 12 562 0 0,4-7-671 0 0,-1 0 10 0 0,12 7 435 0 0,-15-11-437 0 0,24 11 257 0 0,-6 7-184 0 0,-18-17-57 0 0,-1-1 7 0 0,0 0-2 0 0,20 6-197 0 0,20 30 432 0 0,29-15 85 0 0,-21 2-355 0 0,-28-19 247 0 0,9 17 8 0 0,-27-17-263 0 0,-1-2 1 0 0,29 20-44 0 0,-9-2 1 0 0,-20-19 32 0 0,1 3-22 0 0,2 0 35 0 0,11 6 272 0 0,-3 1-240 0 0,-11-10-45 0 0,2 1-33 0 0,1 1-10 0 0,22 13 128 0 0,-20-13-128 0 0,25 0 64 0 0,-8 1-64 0 0,35-1 256 0 0,-18-2-256 0 0,31-5 64 0 0,-45 4-64 0 0,3-4 0 0 0,-3 2 0 0 0,-6 1 0 0 0,12 8 0 0 0,-25-7 0 0 0,0 0 11 0 0,-2 0 32 0 0,1 0-22 0 0,-4 0 22 0 0,4 3-33 0 0,15 3-10 0 0,3 2 64 0 0,21 2 360 0 0,1-12-349 0 0,-21-1 42 0 0,15 2-117 0 0,-15-4 0 0 0,37-3 64 0 0,-43 0-64 0 0,4 6 0 0 0,-16 2 0 0 0,27-6 0 0 0,34-3 64 0 0,-30 9-64 0 0,5 11 64 0 0,-19-2-64 0 0,6 1 64 0 0,9 5-64 0 0,-33-12 0 0 0,-1 0 0 0 0,1 1 0 0 0,29 21 64 0 0,-28-22-64 0 0,0-1 0 0 0,-1 0 0 0 0,0 1 0 0 0,13 13 0 0 0,-12-12 0 0 0,43 2 0 0 0,-20-12 64 0 0,8-20-64 0 0,-35 23 11 0 0,-2 2 31 0 0,32-15-31 0 0,24-16-11 0 0,-36 21 0 0 0,-10-5 0 0 0,-10 13 0 0 0,5 1 0 0 0,0-2 0 0 0,26-12 0 0 0,-10 7 0 0 0,28-27 0 0 0,-5 23 72 0 0,-5-6-72 0 0,1 2 216 0 0,-13 3-305 0 0,-26 13 33 0 0,8-5 233 0 0,25-13-177 0 0,-14 11-19 0 0,-21 8-67 0 0,8-4 7 0 0,4-31 143 0 0,7 4-64 0 0,-11 20 75 0 0,7-25 53 0 0,-14 34-119 0 0,0-1 0 0 0,-1 1-1 0 0,1 0 1 0 0,0 0 0 0 0,-1-1 0 0 0,0 1 0 0 0,1 0 0 0 0,-1-1 0 0 0,0 1 0 0 0,0 0-1 0 0,0-1 1 0 0,-1 1 0 0 0,1 0 0 0 0,0-1 0 0 0,-1 1 0 0 0,0 0 0 0 0,1 0 0 0 0,-1-1-1 0 0,0 1 1 0 0,0 0 0 0 0,0 0 0 0 0,-1 0-9 0 0,-3-15 50 0 0,-1-18-39 0 0,7 34 31 0 0,-1-3-31 0 0,-16-39 0 0 0,6 17 42 0 0,6 15-53 0 0,6-12 0 0 0,0-23 0 0 0,8 7 0 0 0,-8 35 0 0 0,2 2 0 0 0,-3-8 0 0 0,16-22 0 0 0,-8 13 0 0 0,-7 15 0 0 0,1 0 0 0 0,-1-1 0 0 0,-1-35 0 0 0,-2 21 0 0 0,-23 6 0 0 0,20 12 0 0 0,0-1 0 0 0,1 0 0 0 0,-1-1 0 0 0,0 1 0 0 0,-24-2 0 0 0,-1 3 0 0 0,-11-15 0 0 0,33 16 0 0 0,0 0 0 0 0,-13-2 0 0 0,10-1 0 0 0,6 0 0 0 0,-22-25 0 0 0,15 13 0 0 0,10 11 0 0 0,-17-29 0 0 0,14 30 0 0 0,5-5 0 0 0,-6-9 0 0 0,-12 11 0 0 0,-12-9 0 0 0,28 13 0 0 0,-1 1 0 0 0,0 0 0 0 0,0 0 0 0 0,0 0 0 0 0,1 0 0 0 0,-1 0 0 0 0,0 1 0 0 0,0-1 0 0 0,0 0 0 0 0,0 1 0 0 0,0-1 0 0 0,-1 1 0 0 0,1 0 0 0 0,0 0 0 0 0,0 0 0 0 0,0 0 0 0 0,0 0 0 0 0,0 0 0 0 0,0 1 0 0 0,0-1 0 0 0,-1 1 0 0 0,-28 2 0 0 0,-2-3 0 0 0,-60 12 0 0 0,65-20 0 0 0,15-20-64 0 0,9-1 64 0 0,-2-3 0 0 0,1 16 0 0 0,4-4 0 0 0,-3 9 0 0 0,13-11 0 0 0,-8 21 0 0 0,-1 0 0 0 0,1 0 0 0 0,0 0 0 0 0,-1 1 0 0 0,1-1 0 0 0,0 0 0 0 0,-1-1 0 0 0,1 1 0 0 0,-1 0 0 0 0,0 0 0 0 0,1 0 0 0 0,-1 0 0 0 0,0 0 0 0 0,0 0 0 0 0,0 0 0 0 0,1 0 0 0 0,-1-1 0 0 0,0 1 0 0 0,-1 0 0 0 0,1 0 0 0 0,0 0 0 0 0,0 0 0 0 0,0 0 0 0 0,-1-1 0 0 0,1 1 0 0 0,0 0 0 0 0,-1 0 0 0 0,1 0 0 0 0,-1 0 0 0 0,0 0 0 0 0,0 0 0 0 0,-22-29 0 0 0,22 29 0 0 0,0 0 0 0 0,0 0 0 0 0,0 0 0 0 0,0 0 0 0 0,0 0 0 0 0,1 0 0 0 0,-1-1 0 0 0,0 1 0 0 0,1 0 0 0 0,-1-1 0 0 0,0 1 0 0 0,1 0 0 0 0,0-1 0 0 0,-1 1 0 0 0,1-1 0 0 0,0 1 0 0 0,0 0 0 0 0,0-1 0 0 0,0 1 0 0 0,0-1 0 0 0,0 1 0 0 0,0-1 0 0 0,0 1 0 0 0,0-1 0 0 0,1 0 0 0 0,-1-7 0 0 0,-14-6 0 0 0,-21-38 0 0 0,34 52 0 0 0,0-1 0 0 0,0 0 0 0 0,0 1 0 0 0,-1-1 0 0 0,1 1 0 0 0,0-1 0 0 0,-1 1 0 0 0,1 0 0 0 0,-1-1 0 0 0,1 1 0 0 0,-1 0 0 0 0,0 0 0 0 0,1 0 0 0 0,-1 0 0 0 0,0 1 0 0 0,0-1 0 0 0,0 0 0 0 0,1 1 0 0 0,-1-1 0 0 0,0 1 0 0 0,0 0 0 0 0,0 0 0 0 0,0-1 0 0 0,0 1 0 0 0,0 0 0 0 0,-2 1 0 0 0,-29-11 0 0 0,12-1 0 0 0,-6 9-41 0 0,5 6 18 0 0,-6-25 23 0 0,22-30 0 0 0,3 31 0 0 0,1 17 0 0 0,-12-26 0 0 0,12 25 0 0 0,-1 1 0 0 0,1-1 0 0 0,16-17-53 0 0,17 2 42 0 0,-3-2 11 0 0,-24 19 0 0 0,17-27 0 0 0,-7 7 0 0 0,-10 18 0 0 0,-2 1 0 0 0,-21-32 0 0 0,-21 20 0 0 0,3 7-64 0 0,27 1 55 0 0,-35 0-110 0 0,8 0 119 0 0,-4 4-64 0 0,-8-3 64 0 0,3 2 0 0 0,5 8 0 0 0,12-3-64 0 0,-36 10 53 0 0,38-1-42 0 0,3-2 53 0 0,18-6 0 0 0,0 2 0 0 0,-1-2 0 0 0,2 2 0 0 0,-2-2 0 0 0,-14-8 0 0 0,5 5 0 0 0,9-8 0 0 0,7 4 0 0 0,-4 2 0 0 0,5 0 12 0 0,-1 3 47 0 0,-12-12-162 0 0,-16-8-110 0 0,4 20 82 0 0,5-10 131 0 0,14 10 0 0 0,0 0 0 0 0,-42 10-64 0 0,21-1 64 0 0,-26 8 17 0 0,10 3 274 0 0,40-18-243 0 0,0 3-36 0 0,-2 0-12 0 0,1 0 0 0 0,-13 5 0 0 0,-9 10-464 0 0,1-14 464 0 0,-77 20 0 0 0,16-26 377 0 0,35 6-722 0 0,-7-8 740 0 0,17-2-366 0 0,11 4-29 0 0,22 2 0 0 0,1 0-21 0 0,-13-10-55 0 0,-6 8 173 0 0,18 1-97 0 0,4-2 0 0 0,-30-5 0 0 0,19 7 0 0 0,-5 2 0 0 0,-2-6 0 0 0,4 4 0 0 0,-2 5 0 0 0,14-6 0 0 0,-14-3 1 0 0,-15 12-195 0 0,12-2-549 0 0,-22 9 671 0 0,17-3 72 0 0,22-10 0 0 0,-19 12 0 0 0,20-10 0 0 0,1-1 0 0 0,-1 1 0 0 0,1-1 0 0 0,0 1 0 0 0,1-2 0 0 0,0 2 0 0 0,1-1 0 0 0,-13 38 0 0 0,-24 38 64 0 0,24-52-64 0 0,10 28-288 0 0,1-34 288 0 0,-2 43 0 0 0,5-60 0 0 0,-9 20 0 0 0,-20 23 216 0 0,6-27-421 0 0,12-5 278 0 0,-9 17-157 0 0,6-8 84 0 0,11-1 0 0 0,-13 5 0 0 0,16-26 11 0 0,47 32 42 0 0,-16 1-63 0 0,-17-25-33 0 0,-13-9 86 0 0,0 1-43 0 0,9 19 10 0 0,6-2-10 0 0,-13-15 0 0 0,5 29 0 0 0,-1 12 0 0 0,0-10 0 0 0,-5-32 0 0 0,5 28 0 0 0,0-7 0 0 0,-3-4 11 0 0,-4-16 32 0 0,-1 0-33 0 0,0 0-10 0 0,-1-1 0 0 0,-1 1 0 0 0,2-2 0 0 0,0 2 0 0 0,-1 1 0 0 0,0 1 0 0 0,-15 35 0 0 0,10-25 0 0 0,7-12 0 0 0,0 0 0 0 0,2 1 0 0 0,1-1 0 0 0,1-1 0 0 0,13 15 0 0 0,-15-15 0 0 0,0 2 0 0 0,0-1 0 0 0,-2 1 0 0 0,-1-3 11 0 0,0-1 32 0 0,-1 2-33 0 0,0 1-10 0 0,2 0 0 0 0,0-1 0 0 0,2 2 0 0 0,0-3 0 0 0,0 1 0 0 0,-6 15 0 0 0,-8 33 0 0 0,8-22 0 0 0,4-25 0 0 0,2 57 64 0 0,0-48-6431 0 0,-1-12 4346 0 0,1 4-6094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54.0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102 1454 6272 0 0,'0'0'289'0'0,"0"0"-8"0"0,0 0-117 0 0,0 0 184 0 0,0 0 100 0 0,0 0 22 0 0,13 9 4610 0 0,36 4-1154 0 0,17-13-2237 0 0,-28-15-105 0 0,-13 6-1216 0 0,5-11-224 0 0,5-6 176 0 0,-34 26-240 0 0,-1 0 16 0 0,21-21 198 0 0,-19 17-270 0 0,33 3 152 0 0,-34 12 562 0 0,4-7-671 0 0,-1 0 10 0 0,12 7 435 0 0,-15-11-437 0 0,24 11 257 0 0,-6 7-184 0 0,-18-17-57 0 0,-1-1 7 0 0,0 0-2 0 0,20 6-197 0 0,20 30 432 0 0,29-15 85 0 0,-21 2-355 0 0,-28-19 247 0 0,9 17 8 0 0,-27-17-263 0 0,-1-2 1 0 0,29 20-44 0 0,-9-2 1 0 0,-20-19 32 0 0,1 3-22 0 0,2 0 35 0 0,11 6 272 0 0,-3 1-240 0 0,-11-10-45 0 0,2 1-33 0 0,1 1-10 0 0,22 13 128 0 0,-20-13-128 0 0,25 0 64 0 0,-8 1-64 0 0,35-1 256 0 0,-18-2-256 0 0,31-5 64 0 0,-45 4-64 0 0,3-4 0 0 0,-3 2 0 0 0,-6 1 0 0 0,12 8 0 0 0,-25-7 0 0 0,0 0 11 0 0,-2 0 32 0 0,1 0-22 0 0,-4 0 22 0 0,4 3-33 0 0,15 3-10 0 0,3 2 64 0 0,21 2 360 0 0,1-12-349 0 0,-21-1 42 0 0,15 2-117 0 0,-15-4 0 0 0,37-3 64 0 0,-43 0-64 0 0,4 6 0 0 0,-16 2 0 0 0,27-6 0 0 0,34-3 64 0 0,-30 9-64 0 0,5 11 64 0 0,-19-2-64 0 0,6 1 64 0 0,9 5-64 0 0,-33-12 0 0 0,-1 0 0 0 0,1 1 0 0 0,29 21 64 0 0,-28-22-64 0 0,0-1 0 0 0,-1 0 0 0 0,0 1 0 0 0,13 13 0 0 0,-12-12 0 0 0,43 2 0 0 0,-20-12 64 0 0,8-20-64 0 0,-35 23 11 0 0,-2 2 31 0 0,32-15-31 0 0,24-16-11 0 0,-36 21 0 0 0,-10-5 0 0 0,-10 13 0 0 0,5 1 0 0 0,0-2 0 0 0,26-12 0 0 0,-10 7 0 0 0,28-27 0 0 0,-5 23 72 0 0,-5-6-72 0 0,1 2 216 0 0,-13 3-305 0 0,-26 13 33 0 0,8-5 233 0 0,25-13-177 0 0,-14 11-19 0 0,-21 8-67 0 0,8-4 7 0 0,4-31 143 0 0,7 4-64 0 0,-11 20 75 0 0,7-25 53 0 0,-14 34-119 0 0,0-1 0 0 0,-1 1-1 0 0,1 0 1 0 0,0 0 0 0 0,-1-1 0 0 0,0 1 0 0 0,1 0 0 0 0,-1-1 0 0 0,0 1 0 0 0,0 0-1 0 0,0-1 1 0 0,-1 1 0 0 0,1 0 0 0 0,0-1 0 0 0,-1 1 0 0 0,0 0 0 0 0,1 0 0 0 0,-1-1-1 0 0,0 1 1 0 0,0 0 0 0 0,0 0 0 0 0,-1 0-9 0 0,-3-15 50 0 0,-1-18-39 0 0,7 34 31 0 0,-1-3-31 0 0,-16-39 0 0 0,6 17 42 0 0,6 15-53 0 0,6-12 0 0 0,0-23 0 0 0,8 7 0 0 0,-8 35 0 0 0,2 2 0 0 0,-3-8 0 0 0,16-22 0 0 0,-8 13 0 0 0,-7 15 0 0 0,1 0 0 0 0,-1-1 0 0 0,-1-35 0 0 0,-2 21 0 0 0,-23 6 0 0 0,20 12 0 0 0,0-1 0 0 0,1 0 0 0 0,-1-1 0 0 0,0 1 0 0 0,-24-2 0 0 0,-1 3 0 0 0,-11-15 0 0 0,33 16 0 0 0,0 0 0 0 0,-13-2 0 0 0,10-1 0 0 0,6 0 0 0 0,-22-25 0 0 0,15 13 0 0 0,10 11 0 0 0,-17-29 0 0 0,14 30 0 0 0,5-5 0 0 0,-6-9 0 0 0,-12 11 0 0 0,-12-9 0 0 0,28 13 0 0 0,-1 1 0 0 0,0 0 0 0 0,0 0 0 0 0,0 0 0 0 0,1 0 0 0 0,-1 0 0 0 0,0 1 0 0 0,0-1 0 0 0,0 0 0 0 0,0 1 0 0 0,0-1 0 0 0,-1 1 0 0 0,1 0 0 0 0,0 0 0 0 0,0 0 0 0 0,0 0 0 0 0,0 0 0 0 0,0 0 0 0 0,0 1 0 0 0,0-1 0 0 0,-1 1 0 0 0,-28 2 0 0 0,-2-3 0 0 0,-60 12 0 0 0,65-20 0 0 0,15-20-64 0 0,9-1 64 0 0,-2-3 0 0 0,1 16 0 0 0,4-4 0 0 0,-3 9 0 0 0,13-11 0 0 0,-8 21 0 0 0,-1 0 0 0 0,1 0 0 0 0,0 0 0 0 0,-1 1 0 0 0,1-1 0 0 0,0 0 0 0 0,-1-1 0 0 0,1 1 0 0 0,-1 0 0 0 0,0 0 0 0 0,1 0 0 0 0,-1 0 0 0 0,0 0 0 0 0,0 0 0 0 0,0 0 0 0 0,1 0 0 0 0,-1-1 0 0 0,0 1 0 0 0,-1 0 0 0 0,1 0 0 0 0,0 0 0 0 0,0 0 0 0 0,0 0 0 0 0,-1-1 0 0 0,1 1 0 0 0,0 0 0 0 0,-1 0 0 0 0,1 0 0 0 0,-1 0 0 0 0,0 0 0 0 0,0 0 0 0 0,-22-29 0 0 0,22 29 0 0 0,0 0 0 0 0,0 0 0 0 0,0 0 0 0 0,0 0 0 0 0,0 0 0 0 0,1 0 0 0 0,-1-1 0 0 0,0 1 0 0 0,1 0 0 0 0,-1-1 0 0 0,0 1 0 0 0,1 0 0 0 0,0-1 0 0 0,-1 1 0 0 0,1-1 0 0 0,0 1 0 0 0,0 0 0 0 0,0-1 0 0 0,0 1 0 0 0,0-1 0 0 0,0 1 0 0 0,0-1 0 0 0,0 1 0 0 0,0-1 0 0 0,1 0 0 0 0,-1-7 0 0 0,-14-6 0 0 0,-21-38 0 0 0,34 52 0 0 0,0-1 0 0 0,0 0 0 0 0,0 1 0 0 0,-1-1 0 0 0,1 1 0 0 0,0-1 0 0 0,-1 1 0 0 0,1 0 0 0 0,-1-1 0 0 0,1 1 0 0 0,-1 0 0 0 0,0 0 0 0 0,1 0 0 0 0,-1 0 0 0 0,0 1 0 0 0,0-1 0 0 0,0 0 0 0 0,1 1 0 0 0,-1-1 0 0 0,0 1 0 0 0,0 0 0 0 0,0 0 0 0 0,0-1 0 0 0,0 1 0 0 0,0 0 0 0 0,-2 1 0 0 0,-29-11 0 0 0,12-1 0 0 0,-6 9-41 0 0,5 6 18 0 0,-6-25 23 0 0,22-30 0 0 0,3 31 0 0 0,1 17 0 0 0,-12-26 0 0 0,12 25 0 0 0,-1 1 0 0 0,1-1 0 0 0,16-17-53 0 0,17 2 42 0 0,-3-2 11 0 0,-24 19 0 0 0,17-27 0 0 0,-7 7 0 0 0,-10 18 0 0 0,-2 1 0 0 0,-21-32 0 0 0,-21 20 0 0 0,3 7-64 0 0,27 1 55 0 0,-35 0-110 0 0,8 0 119 0 0,-4 4-64 0 0,-8-3 64 0 0,3 2 0 0 0,5 8 0 0 0,12-3-64 0 0,-36 10 53 0 0,38-1-42 0 0,3-2 53 0 0,18-6 0 0 0,0 2 0 0 0,-1-2 0 0 0,2 2 0 0 0,-2-2 0 0 0,-14-8 0 0 0,5 5 0 0 0,9-8 0 0 0,7 4 0 0 0,-4 2 0 0 0,5 0 12 0 0,-1 3 47 0 0,-12-12-162 0 0,-16-8-110 0 0,4 20 82 0 0,5-10 131 0 0,14 10 0 0 0,0 0 0 0 0,-42 10-64 0 0,21-1 64 0 0,-26 8 17 0 0,10 3 274 0 0,40-18-243 0 0,0 3-36 0 0,-2 0-12 0 0,1 0 0 0 0,-13 5 0 0 0,-9 10-464 0 0,1-14 464 0 0,-77 20 0 0 0,16-26 377 0 0,35 6-722 0 0,-7-8 740 0 0,17-2-366 0 0,11 4-29 0 0,22 2 0 0 0,1 0-21 0 0,-13-10-55 0 0,-6 8 173 0 0,18 1-97 0 0,4-2 0 0 0,-30-5 0 0 0,19 7 0 0 0,-5 2 0 0 0,-2-6 0 0 0,4 4 0 0 0,-2 5 0 0 0,14-6 0 0 0,-14-3 1 0 0,-15 12-195 0 0,12-2-549 0 0,-22 9 671 0 0,17-3 72 0 0,22-10 0 0 0,-19 12 0 0 0,20-10 0 0 0,1-1 0 0 0,-1 1 0 0 0,1-1 0 0 0,0 1 0 0 0,1-2 0 0 0,0 2 0 0 0,1-1 0 0 0,-13 38 0 0 0,-24 38 64 0 0,24-52-64 0 0,10 28-288 0 0,1-34 288 0 0,-2 43 0 0 0,5-60 0 0 0,-9 20 0 0 0,-20 23 216 0 0,6-27-421 0 0,12-5 278 0 0,-9 17-157 0 0,6-8 84 0 0,11-1 0 0 0,-13 5 0 0 0,16-26 11 0 0,47 32 42 0 0,-16 1-63 0 0,-17-25-33 0 0,-13-9 86 0 0,0 1-43 0 0,9 19 10 0 0,6-2-10 0 0,-13-15 0 0 0,5 29 0 0 0,-1 12 0 0 0,0-10 0 0 0,-5-32 0 0 0,5 28 0 0 0,0-7 0 0 0,-3-4 11 0 0,-4-16 32 0 0,-1 0-33 0 0,0 0-10 0 0,-1-1 0 0 0,-1 1 0 0 0,2-2 0 0 0,0 2 0 0 0,-1 1 0 0 0,0 1 0 0 0,-15 35 0 0 0,10-25 0 0 0,7-12 0 0 0,0 0 0 0 0,2 1 0 0 0,1-1 0 0 0,1-1 0 0 0,13 15 0 0 0,-15-15 0 0 0,0 2 0 0 0,0-1 0 0 0,-2 1 0 0 0,-1-3 11 0 0,0-1 32 0 0,-1 2-33 0 0,0 1-10 0 0,2 0 0 0 0,0-1 0 0 0,2 2 0 0 0,0-3 0 0 0,0 1 0 0 0,-6 15 0 0 0,-8 33 0 0 0,8-22 0 0 0,4-25 0 0 0,2 57 64 0 0,0-48-6431 0 0,-1-12 4346 0 0,1 4-6094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35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750 1154 1840 0 0,'0'0'83'0'0,"0"0"213"0"0,0 0 854 0 0,0 0 376 0 0,0 0 69 0 0,0 0-135 0 0,0 0-641 0 0,0 0-283 0 0,0 0-59 0 0,0 0-23 0 0,0 0-52 0 0,0 0-18 0 0,0 0-6 0 0,14-8 3600 0 0,-12 6-3948 0 0,1-2 7 0 0,-3 4 163 0 0,9-21 2401 0 0,19 0-1262 0 0,-27 20-1205 0 0,-1 1 2 0 0,20-6 1024 0 0,-19 6-944 0 0,8-6 0 0 0,6 4 16 0 0,-1-6-370 0 0,0-14 546 0 0,-14 20-387 0 0,1-27 448 0 0,-2 23-81 0 0,1 5-387 0 0,0 0-1 0 0,0 0 0 0 0,0 0 1 0 0,-1-1-1 0 0,1 1 0 0 0,0 0 1 0 0,0 0-1 0 0,-1 0 0 0 0,1 0 1 0 0,0 0-1 0 0,-1 0 0 0 0,1 0 1 0 0,-1 0-1 0 0,1 0 1 0 0,-1 0-1 0 0,0 0 0 0 0,1 0 1 0 0,-1 1-1 0 0,0-1 0 0 0,0 0 1 0 0,0 0-1 0 0,1 1 0 0 0,-1-1 1 0 0,0 0-1 0 0,0 1 0 0 0,0-1 1 0 0,-1 0-1 0 0,-34-22 624 0 0,11 2-88 0 0,8 1 154 0 0,-5-3 198 0 0,24 15-824 0 0,6-7 27 0 0,-12-22 80 0 0,3 14-33 0 0,1 19-138 0 0,-2-1 0 0 0,-6-17 124 0 0,-6-3 24 0 0,-9-12 58 0 0,23 37-140 0 0,-1-1 1 0 0,-1-2-16 0 0,-32-36 79 0 0,4 16-66 0 0,25 4 54 0 0,-10 0-54 0 0,6 10-54 0 0,11 6-10 0 0,-3-1 0 0 0,2 1 0 0 0,-5-24 200 0 0,2-9-200 0 0,-4 11 11 0 0,-1 12 42 0 0,1 8-53 0 0,-3-25 11 0 0,8 28 31 0 0,0-18-31 0 0,-18 0-11 0 0,15 15 0 0 0,-3-22 0 0 0,7 22 0 0 0,0 0 0 0 0,-9-26 0 0 0,4 14 0 0 0,-7-27 64 0 0,9 39-64 0 0,1 0 0 0 0,0 1 0 0 0,0-1 0 0 0,0 0 0 0 0,1 0 0 0 0,0 0 0 0 0,-1 0 0 0 0,2 0 0 0 0,-1-1 0 0 0,1 1 0 0 0,0 0 0 0 0,0-5 0 0 0,-12-23 0 0 0,7-5 13 0 0,-2 22-19 0 0,-2-16-219 0 0,1 12 139 0 0,6 18 86 0 0,0 1 0 0 0,1 1 0 0 0,-1-1 0 0 0,1 0 0 0 0,0 0 0 0 0,0 0 0 0 0,0 0 0 0 0,-1 0 0 0 0,1 0 0 0 0,0 0 0 0 0,0 0 0 0 0,0-1 0 0 0,0 1 0 0 0,1 0 0 0 0,-1-1 0 0 0,0 1 0 0 0,1 0 0 0 0,-1-1 0 0 0,0 1 0 0 0,1-1 0 0 0,0 1 0 0 0,-1-1 0 0 0,1 1 0 0 0,0-2 0 0 0,-5-11 0 0 0,-31-4 128 0 0,13 4-128 0 0,-4 10-152 0 0,18 12 152 0 0,-7 11 54 0 0,-6-7-108 0 0,21-12 54 0 0,-2 1 7 0 0,0-1 0 0 0,-1 1-1 0 0,1-1 1 0 0,0 1 0 0 0,0 0 0 0 0,-1 0-1 0 0,1 1 1 0 0,0-1 0 0 0,0 0 0 0 0,1 1-1 0 0,-1 0 1 0 0,0 0 0 0 0,0 0-1 0 0,1 0 1 0 0,-1 0 0 0 0,1 0 0 0 0,0 1-1 0 0,-1-1 1 0 0,1 2-7 0 0,1-4 0 0 0,-11 14 0 0 0,11-8-10 0 0,1 0-33 0 0,0 0 32 0 0,0-3 11 0 0,0 0 0 0 0,-1 0 0 0 0,1 0 0 0 0,-1 0 0 0 0,0 0 0 0 0,0 0 0 0 0,0 0 0 0 0,0 0 0 0 0,0 0 0 0 0,-1 0 0 0 0,1 0 0 0 0,-1-1 0 0 0,0 1 0 0 0,0 0 0 0 0,0-1 0 0 0,0 0 0 0 0,0 1 0 0 0,-1-1 0 0 0,1 0 0 0 0,-1 0 0 0 0,0 0 0 0 0,-1 0 0 0 0,1 0 0 0 0,-11 26 0 0 0,-17 18 0 0 0,19-16 0 0 0,-26 23 0 0 0,20-24 0 0 0,1-12 0 0 0,-3 8 54 0 0,16-22-44 0 0,2 0-10 0 0,-34 34 0 0 0,24-16 0 0 0,11-15 0 0 0,2-2 0 0 0,0 0 0 0 0,-1 2 0 0 0,0-1 0 0 0,0 0 0 0 0,0 0 0 0 0,1 0 0 0 0,-1 0-10 0 0,1-4-33 0 0,0 3 32 0 0,0 2 11 0 0,-1-1 0 0 0,5 22 0 0 0,4-10 0 0 0,3 4 0 0 0,26 0 0 0 0,-34-18 0 0 0,22 15 0 0 0,-15-8 64 0 0,9 4 0 0 0,-8 3 12 0 0,-7-5 48 0 0,4 0-7 0 0,15 23-42 0 0,21 9-75 0 0,-44-41 11 0 0,17 19 42 0 0,-1-1-53 0 0,-14-17 0 0 0,-1 1 0 0 0,-2-2 11 0 0,5 13 42 0 0,-3 7-53 0 0,1-7 0 0 0,-4 8 0 0 0,3-6 0 0 0,4 4 0 0 0,-3-6 0 0 0,-1-13 0 0 0,29 32 0 0 0,-27-34 0 0 0,39-2 0 0 0,-29-2 0 0 0,10 7 11 0 0,34-4 314 0 0,-34 7-314 0 0,-18-4 31 0 0,17 14-31 0 0,-20-13 0 0 0,1 20 106 0 0,13 0-117 0 0,-9-3 0 0 0,-12-17 0 0 0,9 8 0 0 0,0-4 0 0 0,55 23 75 0 0,-43-19 42 0 0,29-6-42 0 0,-33-2-22 0 0,17-4 11 0 0,-1-13 0 0 0,-27 11-53 0 0,5 0 234 0 0,-7 2-268 0 0,4-2 945 0 0,1 2-3362 0 0,3-2-5859 0 0,-8 2 4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35.51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750 1154 1840 0 0,'0'0'83'0'0,"0"0"213"0"0,0 0 854 0 0,0 0 376 0 0,0 0 69 0 0,0 0-135 0 0,0 0-641 0 0,0 0-283 0 0,0 0-59 0 0,0 0-23 0 0,0 0-52 0 0,0 0-18 0 0,0 0-6 0 0,14-8 3600 0 0,-12 6-3948 0 0,1-2 7 0 0,-3 4 163 0 0,9-21 2401 0 0,19 0-1262 0 0,-27 20-1205 0 0,-1 1 2 0 0,20-6 1024 0 0,-19 6-944 0 0,8-6 0 0 0,6 4 16 0 0,-1-6-370 0 0,0-14 546 0 0,-14 20-387 0 0,1-27 448 0 0,-2 23-81 0 0,1 5-387 0 0,0 0-1 0 0,0 0 0 0 0,0 0 1 0 0,-1-1-1 0 0,1 1 0 0 0,0 0 1 0 0,0 0-1 0 0,-1 0 0 0 0,1 0 1 0 0,0 0-1 0 0,-1 0 0 0 0,1 0 1 0 0,-1 0-1 0 0,1 0 1 0 0,-1 0-1 0 0,0 0 0 0 0,1 0 1 0 0,-1 1-1 0 0,0-1 0 0 0,0 0 1 0 0,0 0-1 0 0,1 1 0 0 0,-1-1 1 0 0,0 0-1 0 0,0 1 0 0 0,0-1 1 0 0,-1 0-1 0 0,-34-22 624 0 0,11 2-88 0 0,8 1 154 0 0,-5-3 198 0 0,24 15-824 0 0,6-7 27 0 0,-12-22 80 0 0,3 14-33 0 0,1 19-138 0 0,-2-1 0 0 0,-6-17 124 0 0,-6-3 24 0 0,-9-12 58 0 0,23 37-140 0 0,-1-1 1 0 0,-1-2-16 0 0,-32-36 79 0 0,4 16-66 0 0,25 4 54 0 0,-10 0-54 0 0,6 10-54 0 0,11 6-10 0 0,-3-1 0 0 0,2 1 0 0 0,-5-24 200 0 0,2-9-200 0 0,-4 11 11 0 0,-1 12 42 0 0,1 8-53 0 0,-3-25 11 0 0,8 28 31 0 0,0-18-31 0 0,-18 0-11 0 0,15 15 0 0 0,-3-22 0 0 0,7 22 0 0 0,0 0 0 0 0,-9-26 0 0 0,4 14 0 0 0,-7-27 64 0 0,9 39-64 0 0,1 0 0 0 0,0 1 0 0 0,0-1 0 0 0,0 0 0 0 0,1 0 0 0 0,0 0 0 0 0,-1 0 0 0 0,2 0 0 0 0,-1-1 0 0 0,1 1 0 0 0,0 0 0 0 0,0-5 0 0 0,-12-23 0 0 0,7-5 13 0 0,-2 22-19 0 0,-2-16-219 0 0,1 12 139 0 0,6 18 86 0 0,0 1 0 0 0,1 1 0 0 0,-1-1 0 0 0,1 0 0 0 0,0 0 0 0 0,0 0 0 0 0,0 0 0 0 0,-1 0 0 0 0,1 0 0 0 0,0 0 0 0 0,0 0 0 0 0,0-1 0 0 0,0 1 0 0 0,1 0 0 0 0,-1-1 0 0 0,0 1 0 0 0,1 0 0 0 0,-1-1 0 0 0,0 1 0 0 0,1-1 0 0 0,0 1 0 0 0,-1-1 0 0 0,1 1 0 0 0,0-2 0 0 0,-5-11 0 0 0,-31-4 128 0 0,13 4-128 0 0,-4 10-152 0 0,18 12 152 0 0,-7 11 54 0 0,-6-7-108 0 0,21-12 54 0 0,-2 1 7 0 0,0-1 0 0 0,-1 1-1 0 0,1-1 1 0 0,0 1 0 0 0,0 0 0 0 0,-1 0-1 0 0,1 1 1 0 0,0-1 0 0 0,0 0 0 0 0,1 1-1 0 0,-1 0 1 0 0,0 0 0 0 0,0 0-1 0 0,1 0 1 0 0,-1 0 0 0 0,1 0 0 0 0,0 1-1 0 0,-1-1 1 0 0,1 2-7 0 0,1-4 0 0 0,-11 14 0 0 0,11-8-10 0 0,1 0-33 0 0,0 0 32 0 0,0-3 11 0 0,0 0 0 0 0,-1 0 0 0 0,1 0 0 0 0,-1 0 0 0 0,0 0 0 0 0,0 0 0 0 0,0 0 0 0 0,0 0 0 0 0,0 0 0 0 0,-1 0 0 0 0,1 0 0 0 0,-1-1 0 0 0,0 1 0 0 0,0 0 0 0 0,0-1 0 0 0,0 0 0 0 0,0 1 0 0 0,-1-1 0 0 0,1 0 0 0 0,-1 0 0 0 0,0 0 0 0 0,-1 0 0 0 0,1 0 0 0 0,-11 26 0 0 0,-17 18 0 0 0,19-16 0 0 0,-26 23 0 0 0,20-24 0 0 0,1-12 0 0 0,-3 8 54 0 0,16-22-44 0 0,2 0-10 0 0,-34 34 0 0 0,24-16 0 0 0,11-15 0 0 0,2-2 0 0 0,0 0 0 0 0,-1 2 0 0 0,0-1 0 0 0,0 0 0 0 0,0 0 0 0 0,1 0 0 0 0,-1 0-10 0 0,1-4-33 0 0,0 3 32 0 0,0 2 11 0 0,-1-1 0 0 0,5 22 0 0 0,4-10 0 0 0,3 4 0 0 0,26 0 0 0 0,-34-18 0 0 0,22 15 0 0 0,-15-8 64 0 0,9 4 0 0 0,-8 3 12 0 0,-7-5 48 0 0,4 0-7 0 0,15 23-42 0 0,21 9-75 0 0,-44-41 11 0 0,17 19 42 0 0,-1-1-53 0 0,-14-17 0 0 0,-1 1 0 0 0,-2-2 11 0 0,5 13 42 0 0,-3 7-53 0 0,1-7 0 0 0,-4 8 0 0 0,3-6 0 0 0,4 4 0 0 0,-3-6 0 0 0,-1-13 0 0 0,29 32 0 0 0,-27-34 0 0 0,39-2 0 0 0,-29-2 0 0 0,10 7 11 0 0,34-4 314 0 0,-34 7-314 0 0,-18-4 31 0 0,17 14-31 0 0,-20-13 0 0 0,1 20 106 0 0,13 0-117 0 0,-9-3 0 0 0,-12-17 0 0 0,9 8 0 0 0,0-4 0 0 0,55 23 75 0 0,-43-19 42 0 0,29-6-42 0 0,-33-2-22 0 0,17-4 11 0 0,-1-13 0 0 0,-27 11-53 0 0,5 0 234 0 0,-7 2-268 0 0,4-2 945 0 0,1 2-3362 0 0,3-2-5859 0 0,-8 2 4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22.96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0 926 4608 0 0,'0'0'353'0'0,"1"0"-231"0"0,0 0 14 0 0,0 0 499 0 0,-1 0 219 0 0,24 2 7654 0 0,-8-4-3759 0 0,-16 2-4532 0 0,0 0-8 0 0,15 6 591 0 0,28-3-67 0 0,4 1 22 0 0,-17 6-451 0 0,-30-10-240 0 0,10 6 128 0 0,111-18 600 0 0,-60 14-792 0 0,-24-15 11 0 0,13-10 114 0 0,-44 21-125 0 0,-1 2 0 0 0,-2 0 11 0 0,-1 0 32 0 0,20 2-17 0 0,-20-2 49 0 0,19 0-83 0 0,-15-1-3 0 0,0 0 11 0 0,0 1 0 0 0,32 9 128 0 0,-35-9-138 0 0,18-9 31 0 0,-18 9 8 0 0,0 0-28 0 0,0 0 0 0 0,0-1 0 0 0,-1 1 0 0 0,1-1 0 0 0,0 0 0 0 0,-1 0 0 0 0,1 1 0 0 0,-1-2-1 0 0,1 1 1 0 0,-1 0 0 0 0,1 0 0 0 0,-1-1 0 0 0,0 0 0 0 0,1 1 0 0 0,-1-1 0 0 0,0 0 0 0 0,0 0 0 0 0,0 0 0 0 0,0-2-1 0 0,-1 4-2 0 0,24-21 2 0 0,2-2 0 0 0,-25 19 0 0 0,-1 0 0 0 0,2 2 0 0 0,0-2 0 0 0,4-9 0 0 0,13-1 0 0 0,-14 11 0 0 0,14-11 0 0 0,-6 12 0 0 0,0-3 0 0 0,-6 4 0 0 0,0 2 0 0 0,-2 1 0 0 0,0 1 0 0 0,-1 1 0 0 0,0 0 0 0 0,0 1 0 0 0,15 33 0 0 0,-19-36 0 0 0,1 18 0 0 0,-1-1 0 0 0,1-15 0 0 0,3 0 0 0 0,-1 0 0 0 0,-1 0 0 0 0,25 7 0 0 0,-13-11 0 0 0,3-9 0 0 0,6-1 0 0 0,22-21 0 0 0,-11 12 0 0 0,-16 10 0 0 0,16-1 0 0 0,51-5 0 0 0,-79 13 0 0 0,36-4 0 0 0,-36 6 11 0 0,-1 0 42 0 0,18 10 86 0 0,20 16 138 0 0,-11-14-277 0 0,-29-10 0 0 0,-2-2 11 0 0,9 4 53 0 0,12-6-11 0 0,7-6 11 0 0,-2-5-64 0 0,-22 11 0 0 0,-1 1 0 0 0,-1-2 0 0 0,-2 1 11 0 0,39-23 106 0 0,-20-12 11 0 0,-20 33-128 0 0,1 1 0 0 0,12-33 0 0 0,2 19 0 0 0,-11 14 0 0 0,-2-1 0 0 0,1 0 11 0 0,15-17 125 0 0,-18 20-93 0 0,15-15-22 0 0,-15 15 22 0 0,0-2-33 0 0,14-11 54 0 0,-6 1-64 0 0,19-17 0 0 0,8-10 128 0 0,-22 27-128 0 0,20-19 64 0 0,-20 14-85 0 0,-14 18-80 0 0,0 0-1 0 0,0 0 44 0 0,0 0 143 0 0,0 0 15 0 0,0 0-13 0 0,14-18-99 0 0,-12 15 38 0 0,-1 3-2 0 0,-1 0-128 0 0,0 0-18 0 0,0 0 43 0 0,-19-11 532 0 0,9-4-429 0 0,-21 0-24 0 0,-16-4 131 0 0,28 14-54 0 0,1-7-23 0 0,15 11-33 0 0,-7-13 150 0 0,-4 4-97 0 0,7-6-20 0 0,2-26 137 0 0,1 31-116 0 0,12-28-75 0 0,-7 33 0 0 0,-4-24 0 0 0,1 27 0 0 0,-1-25 0 0 0,-3 3 0 0 0,-6 10 0 0 0,-13-8 0 0 0,10 18 0 0 0,-24-3 0 0 0,-20 6 0 0 0,37-5 0 0 0,-9-5 0 0 0,26 12 0 0 0,-13 0 0 0 0,13 2 0 0 0,-2 2 0 0 0,1-1 0 0 0,-11 7 0 0 0,14-6 0 0 0,-17 27 0 0 0,16-28 0 0 0,-4 12 0 0 0,1-11 0 0 0,-22 9 0 0 0,-2-11 0 0 0,23-4 0 0 0,4 2 0 0 0,1 0 0 0 0,-2 0 0 0 0,1 0 0 0 0,-51 0 0 0 0,12-1 0 0 0,27 6 0 0 0,-10-1 0 0 0,-28-8 0 0 0,-3-6 0 0 0,34 12 0 0 0,14-1 0 0 0,-3-7 0 0 0,0-4 0 0 0,-1-8 0 0 0,-7-9 0 0 0,8 4 0 0 0,5-9 0 0 0,-10 5 0 0 0,13 25 0 0 0,-41-17 0 0 0,7 36-72 0 0,26-13 72 0 0,-7 11-64 0 0,-21 12 64 0 0,2-9 0 0 0,33-17 0 0 0,-15 22 0 0 0,18-38 0 0 0,10 1 0 0 0,-13-14 0 0 0,5 11 0 0 0,-3 1 0 0 0,1 12 0 0 0,-17 1 0 0 0,-5 10 0 0 0,11-1 0 0 0,7-2 0 0 0,2 0 0 0 0,-20 15-64 0 0,20-16 64 0 0,1 2 0 0 0,0-2 0 0 0,-32 31 0 0 0,26-30 0 0 0,-6 13 0 0 0,13-14 0 0 0,6 40 0 0 0,-5-41 0 0 0,0 0 0 0 0,0 0 0 0 0,-1 0 0 0 0,1 0 0 0 0,-1 0 0 0 0,1 0 0 0 0,-1 0 0 0 0,1 0 0 0 0,-1-1 0 0 0,0 1 0 0 0,0-1 0 0 0,0 1 0 0 0,0-1 0 0 0,0 0 0 0 0,0 0 0 0 0,0 0 0 0 0,-1 0 0 0 0,1 0 0 0 0,0 0 0 0 0,-5 2 0 0 0,-21 14 0 0 0,1-13 0 0 0,23-4 0 0 0,1 2 0 0 0,-1-2 0 0 0,1-2 0 0 0,1 2 0 0 0,-9-4 0 0 0,5 4 0 0 0,2 4 0 0 0,-6 20 0 0 0,6-6 0 0 0,10 32 54 0 0,-3-26 20 0 0,-3-11-74 0 0,0-7 0 0 0,-3-1 0 0 0,-3 21 147 0 0,-12 10 98 0 0,9-14-257 0 0,7-17-36 0 0,-1-1 36 0 0,-6 14 12 0 0,2-4 0 0 0,-5 6 54 0 0,11-9-22 0 0,4 24 317 0 0,-2 3-160 0 0,-1-34-168 0 0,-1-3 81 0 0,2 0-2 0 0,0 3-48 0 0,-1-3-146 0 0,0 0-14 0 0,2 6 27 0 0,-1-2 65 0 0,-2 1 16 0 0,-1-1 15 0 0,2-4 55 0 0,-8 22 5 0 0,-3-5-147 0 0,-12 15 72 0 0,21-20 0 0 0,1-9 0 0 0,-16 31 0 0 0,1 7 64 0 0,14-37-64 0 0,-15 46 0 0 0,12-35 0 0 0,-2-3 64 0 0,-2 2-64 0 0,-1-2 0 0 0,1 8 0 0 0,-3-1 11 0 0,12-19 42 0 0,0-1-136 0 0,7-5-1551 0 0,-3 1 647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22.96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0 926 4608 0 0,'0'0'353'0'0,"1"0"-231"0"0,0 0 14 0 0,0 0 499 0 0,-1 0 219 0 0,24 2 7654 0 0,-8-4-3759 0 0,-16 2-4532 0 0,0 0-8 0 0,15 6 591 0 0,28-3-67 0 0,4 1 22 0 0,-17 6-451 0 0,-30-10-240 0 0,10 6 128 0 0,111-18 600 0 0,-60 14-792 0 0,-24-15 11 0 0,13-10 114 0 0,-44 21-125 0 0,-1 2 0 0 0,-2 0 11 0 0,-1 0 32 0 0,20 2-17 0 0,-20-2 49 0 0,19 0-83 0 0,-15-1-3 0 0,0 0 11 0 0,0 1 0 0 0,32 9 128 0 0,-35-9-138 0 0,18-9 31 0 0,-18 9 8 0 0,0 0-28 0 0,0 0 0 0 0,0-1 0 0 0,-1 1 0 0 0,1-1 0 0 0,0 0 0 0 0,-1 0 0 0 0,1 1 0 0 0,-1-2-1 0 0,1 1 1 0 0,-1 0 0 0 0,1 0 0 0 0,-1-1 0 0 0,0 0 0 0 0,1 1 0 0 0,-1-1 0 0 0,0 0 0 0 0,0 0 0 0 0,0 0 0 0 0,0-2-1 0 0,-1 4-2 0 0,24-21 2 0 0,2-2 0 0 0,-25 19 0 0 0,-1 0 0 0 0,2 2 0 0 0,0-2 0 0 0,4-9 0 0 0,13-1 0 0 0,-14 11 0 0 0,14-11 0 0 0,-6 12 0 0 0,0-3 0 0 0,-6 4 0 0 0,0 2 0 0 0,-2 1 0 0 0,0 1 0 0 0,-1 1 0 0 0,0 0 0 0 0,0 1 0 0 0,15 33 0 0 0,-19-36 0 0 0,1 18 0 0 0,-1-1 0 0 0,1-15 0 0 0,3 0 0 0 0,-1 0 0 0 0,-1 0 0 0 0,25 7 0 0 0,-13-11 0 0 0,3-9 0 0 0,6-1 0 0 0,22-21 0 0 0,-11 12 0 0 0,-16 10 0 0 0,16-1 0 0 0,51-5 0 0 0,-79 13 0 0 0,36-4 0 0 0,-36 6 11 0 0,-1 0 42 0 0,18 10 86 0 0,20 16 138 0 0,-11-14-277 0 0,-29-10 0 0 0,-2-2 11 0 0,9 4 53 0 0,12-6-11 0 0,7-6 11 0 0,-2-5-64 0 0,-22 11 0 0 0,-1 1 0 0 0,-1-2 0 0 0,-2 1 11 0 0,39-23 106 0 0,-20-12 11 0 0,-20 33-128 0 0,1 1 0 0 0,12-33 0 0 0,2 19 0 0 0,-11 14 0 0 0,-2-1 0 0 0,1 0 11 0 0,15-17 125 0 0,-18 20-93 0 0,15-15-22 0 0,-15 15 22 0 0,0-2-33 0 0,14-11 54 0 0,-6 1-64 0 0,19-17 0 0 0,8-10 128 0 0,-22 27-128 0 0,20-19 64 0 0,-20 14-85 0 0,-14 18-80 0 0,0 0-1 0 0,0 0 44 0 0,0 0 143 0 0,0 0 15 0 0,0 0-13 0 0,14-18-99 0 0,-12 15 38 0 0,-1 3-2 0 0,-1 0-128 0 0,0 0-18 0 0,0 0 43 0 0,-19-11 532 0 0,9-4-429 0 0,-21 0-24 0 0,-16-4 131 0 0,28 14-54 0 0,1-7-23 0 0,15 11-33 0 0,-7-13 150 0 0,-4 4-97 0 0,7-6-20 0 0,2-26 137 0 0,1 31-116 0 0,12-28-75 0 0,-7 33 0 0 0,-4-24 0 0 0,1 27 0 0 0,-1-25 0 0 0,-3 3 0 0 0,-6 10 0 0 0,-13-8 0 0 0,10 18 0 0 0,-24-3 0 0 0,-20 6 0 0 0,37-5 0 0 0,-9-5 0 0 0,26 12 0 0 0,-13 0 0 0 0,13 2 0 0 0,-2 2 0 0 0,1-1 0 0 0,-11 7 0 0 0,14-6 0 0 0,-17 27 0 0 0,16-28 0 0 0,-4 12 0 0 0,1-11 0 0 0,-22 9 0 0 0,-2-11 0 0 0,23-4 0 0 0,4 2 0 0 0,1 0 0 0 0,-2 0 0 0 0,1 0 0 0 0,-51 0 0 0 0,12-1 0 0 0,27 6 0 0 0,-10-1 0 0 0,-28-8 0 0 0,-3-6 0 0 0,34 12 0 0 0,14-1 0 0 0,-3-7 0 0 0,0-4 0 0 0,-1-8 0 0 0,-7-9 0 0 0,8 4 0 0 0,5-9 0 0 0,-10 5 0 0 0,13 25 0 0 0,-41-17 0 0 0,7 36-72 0 0,26-13 72 0 0,-7 11-64 0 0,-21 12 64 0 0,2-9 0 0 0,33-17 0 0 0,-15 22 0 0 0,18-38 0 0 0,10 1 0 0 0,-13-14 0 0 0,5 11 0 0 0,-3 1 0 0 0,1 12 0 0 0,-17 1 0 0 0,-5 10 0 0 0,11-1 0 0 0,7-2 0 0 0,2 0 0 0 0,-20 15-64 0 0,20-16 64 0 0,1 2 0 0 0,0-2 0 0 0,-32 31 0 0 0,26-30 0 0 0,-6 13 0 0 0,13-14 0 0 0,6 40 0 0 0,-5-41 0 0 0,0 0 0 0 0,0 0 0 0 0,-1 0 0 0 0,1 0 0 0 0,-1 0 0 0 0,1 0 0 0 0,-1 0 0 0 0,1 0 0 0 0,-1-1 0 0 0,0 1 0 0 0,0-1 0 0 0,0 1 0 0 0,0-1 0 0 0,0 0 0 0 0,0 0 0 0 0,0 0 0 0 0,-1 0 0 0 0,1 0 0 0 0,0 0 0 0 0,-5 2 0 0 0,-21 14 0 0 0,1-13 0 0 0,23-4 0 0 0,1 2 0 0 0,-1-2 0 0 0,1-2 0 0 0,1 2 0 0 0,-9-4 0 0 0,5 4 0 0 0,2 4 0 0 0,-6 20 0 0 0,6-6 0 0 0,10 32 54 0 0,-3-26 20 0 0,-3-11-74 0 0,0-7 0 0 0,-3-1 0 0 0,-3 21 147 0 0,-12 10 98 0 0,9-14-257 0 0,7-17-36 0 0,-1-1 36 0 0,-6 14 12 0 0,2-4 0 0 0,-5 6 54 0 0,11-9-22 0 0,4 24 317 0 0,-2 3-160 0 0,-1-34-168 0 0,-1-3 81 0 0,2 0-2 0 0,0 3-48 0 0,-1-3-146 0 0,0 0-14 0 0,2 6 27 0 0,-1-2 65 0 0,-2 1 16 0 0,-1-1 15 0 0,2-4 55 0 0,-8 22 5 0 0,-3-5-147 0 0,-12 15 72 0 0,21-20 0 0 0,1-9 0 0 0,-16 31 0 0 0,1 7 64 0 0,14-37-64 0 0,-15 46 0 0 0,12-35 0 0 0,-2-3 64 0 0,-2 2-64 0 0,-1-2 0 0 0,1 8 0 0 0,-3-1 11 0 0,12-19 42 0 0,0-1-136 0 0,7-5-1551 0 0,-3 1 647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06.58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300 1038 5064 0 0,'0'0'232'0'0,"0"1"-14"0"0,0 4-2 0 0,0-4 662 0 0,0-1 271 0 0,0 0 47 0 0,24 8 2201 0 0,17-10-1523 0 0,-5 4 2012 0 0,-34-2-3815 0 0,1-2 14 0 0,11-6 55 0 0,2-8 904 0 0,-6-2-887 0 0,-5 14-145 0 0,-4-2 48 0 0,-1 5-35 0 0,0-1 0 0 0,0 0-1 0 0,0 1 1 0 0,0-1 0 0 0,0 1 0 0 0,1-1-1 0 0,-1 0 1 0 0,0 1 0 0 0,1-1-1 0 0,0 1 1 0 0,-1-1 0 0 0,1 1-1 0 0,0-1 1 0 0,-1 1 0 0 0,1 0 0 0 0,0-1-1 0 0,0 1 1 0 0,0 0 0 0 0,0 0-1 0 0,1 0 1 0 0,-1 0 0 0 0,0 0-1 0 0,1-1-24 0 0,19-18 80 0 0,-8-9-16 0 0,17 5 0 0 0,-26 21-64 0 0,-1 1 0 0 0,0 0 11 0 0,-2 0 32 0 0,1-1-33 0 0,1 0 1 0 0,-1 2 32 0 0,0-1-33 0 0,2 0-10 0 0,1 1 0 0 0,-1 2 12 0 0,28 1 256 0 0,-28 0-268 0 0,8 19 64 0 0,-5 13 11 0 0,-4 18-22 0 0,-1-48-53 0 0,2-5 0 0 0,-2 2 11 0 0,-1 0 32 0 0,1 1-33 0 0,11-13-10 0 0,11-12 64 0 0,1-10-53 0 0,6-10 42 0 0,-7 16-53 0 0,-2 10 0 0 0,-18 15 0 0 0,-1-1 0 0 0,2 0 0 0 0,1 1 0 0 0,-3 0 0 0 0,1-1 0 0 0,14-1 54 0 0,5 21-44 0 0,-22-17-8 0 0,-1 1 1 0 0,1 0-1 0 0,0 0 0 0 0,-1-1 0 0 0,1 1 0 0 0,0 0 0 0 0,-1 0 0 0 0,0 0 1 0 0,1 0-1 0 0,-1 0 0 0 0,1 0 0 0 0,-1 0 0 0 0,0 0 0 0 0,0 0 0 0 0,0 0 0 0 0,1 0 1 0 0,-1 0-1 0 0,0 0 0 0 0,0 0 0 0 0,0 0 0 0 0,-1 0 0 0 0,1 0 0 0 0,0 0 1 0 0,0 0-1 0 0,0 0 0 0 0,-1 0 0 0 0,1 0 0 0 0,-1 0 0 0 0,1 0 0 0 0,-1 0-2 0 0,-8 29 0 0 0,7-17 0 0 0,2-7 0 0 0,16 13 0 0 0,-16-2 0 0 0,7 15 0 0 0,-4-27-18 0 0,28 15 20 0 0,-25-18-2 0 0,9 3 0 0 0,-4-8 12 0 0,14-11 374 0 0,-16 7-312 0 0,-8 7-20 0 0,2 0-33 0 0,29-4 160 0 0,-16-2-117 0 0,-14 5-53 0 0,-1 1 42 0 0,10 4 219 0 0,-11-4-194 0 0,29 27 860 0 0,-28-24-938 0 0,1-1 0 0 0,-1 1 0 0 0,1-1 0 0 0,0 0 0 0 0,0 0 0 0 0,0 1 0 0 0,0-1 0 0 0,0-1 0 0 0,0 1 0 0 0,0 0 0 0 0,1 0 0 0 0,-1-1 0 0 0,1 0 0 0 0,-1 1 0 0 0,1-1 0 0 0,-1 0 0 0 0,1 0 0 0 0,0 0 0 0 0,0-1 0 0 0,0 1 0 0 0,25 3 54 0 0,-25-4-44 0 0,-1-2 1 0 0,0 2 32 0 0,16 0 21 0 0,-13-1-54 0 0,20-17-10 0 0,-19 6 0 0 0,15-10 0 0 0,5-1 0 0 0,-22 20 0 0 0,-1-4 0 0 0,15 0-10 0 0,-11 1-97 0 0,-6 21 160 0 0,0-10-47 0 0,18 17-62 0 0,5-19 112 0 0,10-14-70 0 0,-18 12 14 0 0,3-5 0 0 0,-1 4 0 0 0,15 4 0 0 0,-31-3 0 0 0,19 3 0 0 0,7-3 0 0 0,2 0 0 0 0,-5-18 0 0 0,1 2 0 0 0,-12-1 22 0 0,-14 15 84 0 0,0 1 21 0 0,9-2-410 0 0,13-8 263 0 0,-12-18 20 0 0,-19-10 0 0 0,4 30 0 0 0,-21-22 1912 0 0,9 16-2552 0 0,5-7 1315 0 0,15-24-654 0 0,7 26-21 0 0,-7 15 0 0 0,-5 0 0 0 0,1-1 0 0 0,-8-38 160 0 0,10 42-1 0 0,-12-14-364 0 0,10 13 179 0 0,0-1 26 0 0,-7-23 192 0 0,3 13-376 0 0,-21-21 184 0 0,20 18 506 0 0,-17-5-308 0 0,19 3-198 0 0,1 15-22 0 0,3 2-100 0 0,0 1-55 0 0,0 0-14 0 0,-2-2 31 0 0,0-2 128 0 0,-1 2 32 0 0,1-2 0 0 0,4-19 0 0 0,3-9 680 0 0,-5 28-680 0 0,-2 1 0 0 0,-6-19-381 0 0,-8-6 816 0 0,13 25-425 0 0,-1-1-10 0 0,-37-23 0 0 0,36 23 0 0 0,-6-7 0 0 0,-8-1 0 0 0,14 9 0 0 0,-1 1 0 0 0,2-2 0 0 0,0 2 0 0 0,-22-9 0 0 0,16 6 0 0 0,-14-6 54 0 0,20 9-54 0 0,3 1-43 0 0,0 1 32 0 0,0-3 11 0 0,-37-29 0 0 0,31 13 0 0 0,-10-9 0 0 0,18 10 0 0 0,-2-8 0 0 0,-20 5 0 0 0,19 18 0 0 0,-1-11-64 0 0,-11 6 64 0 0,-24 14 0 0 0,-29-18 11 0 0,65 11 32 0 0,-21-3-33 0 0,3 0-10 0 0,11 2 0 0 0,0 2 0 0 0,-12 1 0 0 0,15-4 0 0 0,1 2 0 0 0,-3 0 0 0 0,1-2 0 0 0,2 1 0 0 0,0 0 0 0 0,0 0 0 0 0,0-2 0 0 0,3 2 0 0 0,-45-19 0 0 0,37 15 0 0 0,-9-1 0 0 0,17 6 0 0 0,-12-2 0 0 0,-31-14 0 0 0,9 11 0 0 0,22 2 0 0 0,-6 3 0 0 0,16-1 0 0 0,-17-6 0 0 0,4 7 0 0 0,-31-2-64 0 0,5 13 64 0 0,39-9 0 0 0,-32 9 0 0 0,12 0 0 0 0,-15 26 0 0 0,19-24 0 0 0,3-5 0 0 0,1-1 0 0 0,-20 9 0 0 0,14 2 0 0 0,9-11 11 0 0,13-5 21 0 0,-14 4-21 0 0,-8 5-65 0 0,-13 0 54 0 0,11-21 0 0 0,-2 3 0 0 0,22 6 0 0 0,1-2 0 0 0,0 1 0 0 0,0 1 0 0 0,-1 1 0 0 0,1 0 0 0 0,-1-1 0 0 0,-13-6 54 0 0,15 7-54 0 0,1 1-43 0 0,-2 0 32 0 0,-1 0 11 0 0,-18-3-13 0 0,10 9-54 0 0,9-2 67 0 0,0-2 0 0 0,-1 2 0 0 0,-6 23 0 0 0,-27 8 0 0 0,15 9 0 0 0,8-7 0 0 0,14-9-64 0 0,11-11 64 0 0,-15 26 200 0 0,3-42-146 0 0,-1 4-44 0 0,7 17-147 0 0,-4-20 196 0 0,0 2-59 0 0,-10 19-74 0 0,7-19 86 0 0,2-2 36 0 0,-1 2-25 0 0,-1 0 20 0 0,2 2-43 0 0,-14 21 154 0 0,-1-4-154 0 0,2 1-24 0 0,10-20 24 0 0,-1 0 0 0 0,1 1 0 0 0,1-1 0 0 0,-3 10-13 0 0,5-13 9 0 0,0 0-1 0 0,0 0 1 0 0,0 1 0 0 0,0-1 0 0 0,1 0 0 0 0,-1 0-1 0 0,0 0 1 0 0,1 0 0 0 0,-1 0 0 0 0,0 0-1 0 0,1 0 1 0 0,-1 0 0 0 0,1 0 0 0 0,0 0 0 0 0,-1 0-1 0 0,1 0 1 0 0,0 0 0 0 0,0-1 0 0 0,0 1 0 0 0,-1 0-1 0 0,1 0 1 0 0,0-1 0 0 0,0 1 0 0 0,0-1-1 0 0,0 1 1 0 0,0-1 0 0 0,0 1 0 0 0,0-1 0 0 0,0 1-1 0 0,0-1 1 0 0,1 0 4 0 0,1 3 0 0 0,20 15 0 0 0,-4-3 0 0 0,10-2 128 0 0,-13-9-74 0 0,-2 11 10 0 0,-4 8 0 0 0,-7 22 74 0 0,6-4-127 0 0,0-17 53 0 0,8 3 177 0 0,-10 19-101 0 0,-5-41-140 0 0,-1 0 11 0 0,3 20 53 0 0,-4-23-21 0 0,3 1-33 0 0,20 27 54 0 0,3-11 0 0 0,-9-10-64 0 0,-18 8 64 0 0,4-15-53 0 0,12 16 53 0 0,-15-18-36 0 0,2 11-91 0 0,5-5 76 0 0,-3 2-2 0 0,-3-7 33 0 0,-1-1 25 0 0,0 3-70 0 0,0-1-63 0 0,2 0 60 0 0,-1-1 63 0 0,8 14-178 0 0,-14-1 191 0 0,24 7-19 0 0,-19-21 105 0 0,0 0 15 0 0,25-15-2561 0 0,-19 9-3896 0 0,1 0-2083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42.1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461 1321 4144 0 0,'0'0'191'0'0,"7"-12"1699"0"0,-4 10 5673 0 0,37 41-3728 0 0,-20-28-2800 0 0,-19-11-918 0 0,14 4 177 0 0,38-21 469 0 0,-34 7-446 0 0,72-18 403 0 0,-61 43-440 0 0,-28-14-323 0 0,18 24 1006 0 0,-5-6-1033 0 0,19 28 65 0 0,-19-27 289 0 0,3 29 475 0 0,-7-32-685 0 0,18 18 342 0 0,1 5 246 0 0,15-6-342 0 0,-22-17-246 0 0,-20-14-63 0 0,6 8 56 0 0,4-2 226 0 0,3-1-280 0 0,-14-7-2 0 0,32-9 522 0 0,-16 1-533 0 0,1-14 11 0 0,-2 8 364 0 0,-16 12-470 0 0,1-2 76 0 0,2 1 7 0 0,-3 1-36 0 0,4-2 36 0 0,0 0 12 0 0,25-3 0 0 0,5-1 0 0 0,-4 10 0 0 0,-11-1 54 0 0,2-4 82 0 0,15-2 82 0 0,14 2 121 0 0,6-11 80 0 0,-35 5-289 0 0,9-10-66 0 0,33-3 83 0 0,-19 19-94 0 0,16 4-53 0 0,-25 4 0 0 0,11-6 54 0 0,-1-6 73 0 0,45 10 65 0 0,-87-4-170 0 0,1-4 20 0 0,-2 3-36 0 0,0-1-1 0 0,0 0 0 0 0,0 0 0 0 0,-1-1 0 0 0,1 1 0 0 0,-1 0 0 0 0,1-1 0 0 0,-1 0 0 0 0,0 0 0 0 0,0 1 0 0 0,0-1 0 0 0,0-1 0 0 0,0 1 0 0 0,-1 0 0 0 0,1 0 0 0 0,-1-2-5 0 0,10-18-6 0 0,6-11 59 0 0,-16 31-42 0 0,6-21-11 0 0,-1-10 0 0 0,16-29 64 0 0,-13 31 11 0 0,-2 11-11 0 0,10-26-11 0 0,-10 24-53 0 0,-2 4 64 0 0,3-8-64 0 0,-4-37 128 0 0,-5 60-128 0 0,-3-29 11 0 0,4 28 31 0 0,-2-1-31 0 0,-22-34-11 0 0,10 16 0 0 0,-22-2 0 0 0,21 17 0 0 0,-17-37 72 0 0,31 45-72 0 0,-1 1 0 0 0,1 0 0 0 0,0-1 0 0 0,0 1 0 0 0,0 0 0 0 0,1-1 0 0 0,-1 1 0 0 0,0-1 0 0 0,0 1 0 0 0,0-1 0 0 0,0 0 0 0 0,0 1 0 0 0,0-1 0 0 0,1 0 0 0 0,-1 0 0 0 0,0 0 0 0 0,1 1 0 0 0,-1-1 0 0 0,1 0 0 0 0,-1 0 0 0 0,1 0 0 0 0,-1 0 0 0 0,1 0 0 0 0,-1 0 0 0 0,1 0 0 0 0,0 0 0 0 0,0 0 0 0 0,-1 0 0 0 0,1 0 0 0 0,0 0 0 0 0,0 0 0 0 0,0-1 0 0 0,0 1 0 0 0,0 0 0 0 0,1 0 0 0 0,-1 0 0 0 0,0 0 0 0 0,0 0 0 0 0,1-2 0 0 0,-1 0 0 0 0,1 0 0 0 0,-1 0 0 0 0,0 0 0 0 0,0 1 0 0 0,0-1 0 0 0,-1 0 0 0 0,1 0 0 0 0,-1 0 0 0 0,0 0 0 0 0,0 0 0 0 0,1 1 0 0 0,-2-1 0 0 0,1 0 0 0 0,0 1 0 0 0,-1-1 0 0 0,1 0 0 0 0,-1 1 0 0 0,0 0 0 0 0,1-1 0 0 0,-3-1 0 0 0,3 3 0 0 0,0 0 0 0 0,0 0 0 0 0,0-1 0 0 0,0 1 0 0 0,0-1 0 0 0,1 1 0 0 0,-1 0 0 0 0,1-1 0 0 0,-1 1 0 0 0,1-1 0 0 0,-1 1 0 0 0,1-1 0 0 0,0 0 0 0 0,0 1 0 0 0,0-1 0 0 0,0 1 0 0 0,0-1 0 0 0,0 1 0 0 0,0-1 0 0 0,1 0 0 0 0,-1 1 0 0 0,0-1 0 0 0,1 1 0 0 0,-1-1 0 0 0,1 1 0 0 0,0-1 0 0 0,-4-27 0 0 0,1 24 0 0 0,2-9 0 0 0,5-1 0 0 0,-3 12 0 0 0,-14-9 0 0 0,-47-2 0 0 0,-1 10 0 0 0,10-8 0 0 0,27 3 64 0 0,-21-4-64 0 0,17 4 0 0 0,-2-17 0 0 0,16 13 64 0 0,12 10-64 0 0,-1-1 0 0 0,3-21 0 0 0,-14-3 64 0 0,15 13-64 0 0,-2 5 0 0 0,5-7 0 0 0,-10-19 0 0 0,4 34 0 0 0,2-40 0 0 0,-39 1 0 0 0,3 26 0 0 0,27 11 0 0 0,5 1 0 0 0,3-1 0 0 0,-2 1 0 0 0,-27-25 0 0 0,-3 3 0 0 0,-4-8 0 0 0,-13 5 0 0 0,40 15 0 0 0,-13-6 0 0 0,6-5 0 0 0,3 0 0 0 0,-10-3 0 0 0,20 25 0 0 0,0 1 0 0 0,-1 0 0 0 0,1 1 0 0 0,0-1 0 0 0,-1 0 0 0 0,1 1 0 0 0,-1 0 0 0 0,1 0 0 0 0,0 0 0 0 0,-1 0 0 0 0,1 0 0 0 0,-1 1 0 0 0,1 0 0 0 0,0-1 0 0 0,0 1 0 0 0,-1 0 0 0 0,1 1 0 0 0,0-1 0 0 0,0 1 0 0 0,0-1 0 0 0,0 1 0 0 0,0 0 0 0 0,0 0 0 0 0,-33 13 0 0 0,24-21 0 0 0,8 3 0 0 0,5 0 0 0 0,-2-10 0 0 0,9 0 0 0 0,-11-12 0 0 0,4 21 0 0 0,-7-3 0 0 0,5-4 0 0 0,3 8 0 0 0,-4-2 0 0 0,-31-7 0 0 0,2 16 0 0 0,-19-2 0 0 0,19 15 0 0 0,-9 12-64 0 0,-43 3 64 0 0,55-21 0 0 0,2-8 0 0 0,-20-19 0 0 0,42 15 0 0 0,-7-2 0 0 0,-47 0 0 0 0,35 10 0 0 0,-16 13 0 0 0,24-9 0 0 0,-28 25 0 0 0,-22 2 0 0 0,22-15 0 0 0,-14-5 0 0 0,3 3 0 0 0,13-11 0 0 0,8-4 0 0 0,29-4 0 0 0,0 0 0 0 0,0-2 0 0 0,-34 19 0 0 0,21-5 0 0 0,5 14 0 0 0,10-9-11 0 0,14 28-42 0 0,0-26 53 0 0,-9-15 0 0 0,1-1 0 0 0,-2 0 0 0 0,-2 0 0 0 0,-2 0 0 0 0,1-3 0 0 0,-1 0 0 0 0,1 0 0 0 0,0 0 0 0 0,-1 0 0 0 0,0-1 0 0 0,1 1 0 0 0,-1 0 0 0 0,0-1 0 0 0,0 1 0 0 0,0-1 0 0 0,0 0 0 0 0,0 0 0 0 0,0 1 0 0 0,0-1 0 0 0,0-1 0 0 0,-1 1 0 0 0,1 0 0 0 0,0 0 0 0 0,-3 0 0 0 0,-7 2 0 0 0,-26-5 64 0 0,-9 2-64 0 0,43 1 0 0 0,1 2 0 0 0,-1-1 0 0 0,0 3 0 0 0,2 0-11 0 0,2 0-31 0 0,2 21 31 0 0,7-5 11 0 0,-8-16 0 0 0,1 0 0 0 0,0 1 0 0 0,10 18 0 0 0,-11 24 0 0 0,-1-23 0 0 0,0 18 0 0 0,-1-38 0 0 0,-1 0 0 0 0,-18 29 0 0 0,11 6 0 0 0,-1-17 0 0 0,4-15 0 0 0,4-3 0 0 0,8 18 0 0 0,-1 6 0 0 0,-5-27 0 0 0,0 0 0 0 0,1 0 0 0 0,0 0 0 0 0,-1 0 0 0 0,1 0 0 0 0,0 0 0 0 0,0 0 0 0 0,0 0 0 0 0,0 0 0 0 0,1 0 0 0 0,-1 0 0 0 0,0-1 0 0 0,1 1 0 0 0,-1-1 0 0 0,1 1 0 0 0,-1-1 0 0 0,1 1 0 0 0,0-1 0 0 0,0 0 0 0 0,0 0 0 0 0,2 2 0 0 0,20 13 0 0 0,-10-7 0 0 0,16 6 0 0 0,-25-12 0 0 0,0 0 0 0 0,0-1 0 0 0,0 2 0 0 0,-1-1 0 0 0,-1 1 0 0 0,2 0 0 0 0,-1-2 0 0 0,1 0 0 0 0,0 1 0 0 0,-1 0 0 0 0,-1 1 0 0 0,1-1 0 0 0,-1 1 0 0 0,16 9 0 0 0,-3 4 0 0 0,-14-14 0 0 0,-1 2 0 0 0,-11 29 0 0 0,10-15 0 0 0,-2 6 0 0 0,3-17 0 0 0,1-2 0 0 0,2-1 0 0 0,8 25 0 0 0,-12-29 0 0 0,0 1 0 0 0,1-1 0 0 0,-1 1 0 0 0,1-1 0 0 0,-1 1 0 0 0,1-1 0 0 0,0 0 0 0 0,0 1 0 0 0,-1-1 0 0 0,1 0 0 0 0,0 1 0 0 0,0-1 0 0 0,0 0 0 0 0,0 0 0 0 0,1 0 0 0 0,-1 0 0 0 0,0 0 0 0 0,0 0 0 0 0,1 0 0 0 0,-1 0 0 0 0,0-1 0 0 0,1 1 0 0 0,-1 0 0 0 0,1-1 0 0 0,0 1 0 0 0,38 9 0 0 0,-9 1 0 0 0,-19-8 0 0 0,-9-1 0 0 0,1 1 0 0 0,-1-1 0 0 0,1-1 0 0 0,1 1 0 0 0,0-2 0 0 0,-2 0 0 0 0,30 4 0 0 0,-1 4 11 0 0,-27-8 42 0 0,-3 0 0 0 0,41 7-65 0 0,-37-5-46 0 0,0 0 43 0 0,-2 1 26 0 0,-2-1 31 0 0,2 2-31 0 0,1 0-11 0 0,-1 0 0 0 0,1 0-11 0 0,-1 0-31 0 0,4 18 95 0 0,-6-8-53 0 0,1 5 0 0 0,2-2 0 0 0,-3-13 0 0 0,1-2 0 0 0,1 0 0 0 0,1 2 0 0 0,-1-3 0 0 0,1 2 0 0 0,12 4-1452 0 0,-15-7 303 0 0,-2 0 190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2:06.58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300 1038 5064 0 0,'0'0'232'0'0,"0"1"-14"0"0,0 4-2 0 0,0-4 662 0 0,0-1 271 0 0,0 0 47 0 0,24 8 2201 0 0,17-10-1523 0 0,-5 4 2012 0 0,-34-2-3815 0 0,1-2 14 0 0,11-6 55 0 0,2-8 904 0 0,-6-2-887 0 0,-5 14-145 0 0,-4-2 48 0 0,-1 5-35 0 0,0-1 0 0 0,0 0-1 0 0,0 1 1 0 0,0-1 0 0 0,0 1 0 0 0,1-1-1 0 0,-1 0 1 0 0,0 1 0 0 0,1-1-1 0 0,0 1 1 0 0,-1-1 0 0 0,1 1-1 0 0,0-1 1 0 0,-1 1 0 0 0,1 0 0 0 0,0-1-1 0 0,0 1 1 0 0,0 0 0 0 0,0 0-1 0 0,1 0 1 0 0,-1 0 0 0 0,0 0-1 0 0,1-1-24 0 0,19-18 80 0 0,-8-9-16 0 0,17 5 0 0 0,-26 21-64 0 0,-1 1 0 0 0,0 0 11 0 0,-2 0 32 0 0,1-1-33 0 0,1 0 1 0 0,-1 2 32 0 0,0-1-33 0 0,2 0-10 0 0,1 1 0 0 0,-1 2 12 0 0,28 1 256 0 0,-28 0-268 0 0,8 19 64 0 0,-5 13 11 0 0,-4 18-22 0 0,-1-48-53 0 0,2-5 0 0 0,-2 2 11 0 0,-1 0 32 0 0,1 1-33 0 0,11-13-10 0 0,11-12 64 0 0,1-10-53 0 0,6-10 42 0 0,-7 16-53 0 0,-2 10 0 0 0,-18 15 0 0 0,-1-1 0 0 0,2 0 0 0 0,1 1 0 0 0,-3 0 0 0 0,1-1 0 0 0,14-1 54 0 0,5 21-44 0 0,-22-17-8 0 0,-1 1 1 0 0,1 0-1 0 0,0 0 0 0 0,-1-1 0 0 0,1 1 0 0 0,0 0 0 0 0,-1 0 0 0 0,0 0 1 0 0,1 0-1 0 0,-1 0 0 0 0,1 0 0 0 0,-1 0 0 0 0,0 0 0 0 0,0 0 0 0 0,0 0 0 0 0,1 0 1 0 0,-1 0-1 0 0,0 0 0 0 0,0 0 0 0 0,0 0 0 0 0,-1 0 0 0 0,1 0 0 0 0,0 0 1 0 0,0 0-1 0 0,0 0 0 0 0,-1 0 0 0 0,1 0 0 0 0,-1 0 0 0 0,1 0 0 0 0,-1 0-2 0 0,-8 29 0 0 0,7-17 0 0 0,2-7 0 0 0,16 13 0 0 0,-16-2 0 0 0,7 15 0 0 0,-4-27-18 0 0,28 15 20 0 0,-25-18-2 0 0,9 3 0 0 0,-4-8 12 0 0,14-11 374 0 0,-16 7-312 0 0,-8 7-20 0 0,2 0-33 0 0,29-4 160 0 0,-16-2-117 0 0,-14 5-53 0 0,-1 1 42 0 0,10 4 219 0 0,-11-4-194 0 0,29 27 860 0 0,-28-24-938 0 0,1-1 0 0 0,-1 1 0 0 0,1-1 0 0 0,0 0 0 0 0,0 0 0 0 0,0 1 0 0 0,0-1 0 0 0,0-1 0 0 0,0 1 0 0 0,0 0 0 0 0,1 0 0 0 0,-1-1 0 0 0,1 0 0 0 0,-1 1 0 0 0,1-1 0 0 0,-1 0 0 0 0,1 0 0 0 0,0 0 0 0 0,0-1 0 0 0,0 1 0 0 0,25 3 54 0 0,-25-4-44 0 0,-1-2 1 0 0,0 2 32 0 0,16 0 21 0 0,-13-1-54 0 0,20-17-10 0 0,-19 6 0 0 0,15-10 0 0 0,5-1 0 0 0,-22 20 0 0 0,-1-4 0 0 0,15 0-10 0 0,-11 1-97 0 0,-6 21 160 0 0,0-10-47 0 0,18 17-62 0 0,5-19 112 0 0,10-14-70 0 0,-18 12 14 0 0,3-5 0 0 0,-1 4 0 0 0,15 4 0 0 0,-31-3 0 0 0,19 3 0 0 0,7-3 0 0 0,2 0 0 0 0,-5-18 0 0 0,1 2 0 0 0,-12-1 22 0 0,-14 15 84 0 0,0 1 21 0 0,9-2-410 0 0,13-8 263 0 0,-12-18 20 0 0,-19-10 0 0 0,4 30 0 0 0,-21-22 1912 0 0,9 16-2552 0 0,5-7 1315 0 0,15-24-654 0 0,7 26-21 0 0,-7 15 0 0 0,-5 0 0 0 0,1-1 0 0 0,-8-38 160 0 0,10 42-1 0 0,-12-14-364 0 0,10 13 179 0 0,0-1 26 0 0,-7-23 192 0 0,3 13-376 0 0,-21-21 184 0 0,20 18 506 0 0,-17-5-308 0 0,19 3-198 0 0,1 15-22 0 0,3 2-100 0 0,0 1-55 0 0,0 0-14 0 0,-2-2 31 0 0,0-2 128 0 0,-1 2 32 0 0,1-2 0 0 0,4-19 0 0 0,3-9 680 0 0,-5 28-680 0 0,-2 1 0 0 0,-6-19-381 0 0,-8-6 816 0 0,13 25-425 0 0,-1-1-10 0 0,-37-23 0 0 0,36 23 0 0 0,-6-7 0 0 0,-8-1 0 0 0,14 9 0 0 0,-1 1 0 0 0,2-2 0 0 0,0 2 0 0 0,-22-9 0 0 0,16 6 0 0 0,-14-6 54 0 0,20 9-54 0 0,3 1-43 0 0,0 1 32 0 0,0-3 11 0 0,-37-29 0 0 0,31 13 0 0 0,-10-9 0 0 0,18 10 0 0 0,-2-8 0 0 0,-20 5 0 0 0,19 18 0 0 0,-1-11-64 0 0,-11 6 64 0 0,-24 14 0 0 0,-29-18 11 0 0,65 11 32 0 0,-21-3-33 0 0,3 0-10 0 0,11 2 0 0 0,0 2 0 0 0,-12 1 0 0 0,15-4 0 0 0,1 2 0 0 0,-3 0 0 0 0,1-2 0 0 0,2 1 0 0 0,0 0 0 0 0,0 0 0 0 0,0-2 0 0 0,3 2 0 0 0,-45-19 0 0 0,37 15 0 0 0,-9-1 0 0 0,17 6 0 0 0,-12-2 0 0 0,-31-14 0 0 0,9 11 0 0 0,22 2 0 0 0,-6 3 0 0 0,16-1 0 0 0,-17-6 0 0 0,4 7 0 0 0,-31-2-64 0 0,5 13 64 0 0,39-9 0 0 0,-32 9 0 0 0,12 0 0 0 0,-15 26 0 0 0,19-24 0 0 0,3-5 0 0 0,1-1 0 0 0,-20 9 0 0 0,14 2 0 0 0,9-11 11 0 0,13-5 21 0 0,-14 4-21 0 0,-8 5-65 0 0,-13 0 54 0 0,11-21 0 0 0,-2 3 0 0 0,22 6 0 0 0,1-2 0 0 0,0 1 0 0 0,0 1 0 0 0,-1 1 0 0 0,1 0 0 0 0,-1-1 0 0 0,-13-6 54 0 0,15 7-54 0 0,1 1-43 0 0,-2 0 32 0 0,-1 0 11 0 0,-18-3-13 0 0,10 9-54 0 0,9-2 67 0 0,0-2 0 0 0,-1 2 0 0 0,-6 23 0 0 0,-27 8 0 0 0,15 9 0 0 0,8-7 0 0 0,14-9-64 0 0,11-11 64 0 0,-15 26 200 0 0,3-42-146 0 0,-1 4-44 0 0,7 17-147 0 0,-4-20 196 0 0,0 2-59 0 0,-10 19-74 0 0,7-19 86 0 0,2-2 36 0 0,-1 2-25 0 0,-1 0 20 0 0,2 2-43 0 0,-14 21 154 0 0,-1-4-154 0 0,2 1-24 0 0,10-20 24 0 0,-1 0 0 0 0,1 1 0 0 0,1-1 0 0 0,-3 10-13 0 0,5-13 9 0 0,0 0-1 0 0,0 0 1 0 0,0 1 0 0 0,0-1 0 0 0,1 0 0 0 0,-1 0-1 0 0,0 0 1 0 0,1 0 0 0 0,-1 0 0 0 0,0 0-1 0 0,1 0 1 0 0,-1 0 0 0 0,1 0 0 0 0,0 0 0 0 0,-1 0-1 0 0,1 0 1 0 0,0 0 0 0 0,0-1 0 0 0,0 1 0 0 0,-1 0-1 0 0,1 0 1 0 0,0-1 0 0 0,0 1 0 0 0,0-1-1 0 0,0 1 1 0 0,0-1 0 0 0,0 1 0 0 0,0-1 0 0 0,0 1-1 0 0,0-1 1 0 0,1 0 4 0 0,1 3 0 0 0,20 15 0 0 0,-4-3 0 0 0,10-2 128 0 0,-13-9-74 0 0,-2 11 10 0 0,-4 8 0 0 0,-7 22 74 0 0,6-4-127 0 0,0-17 53 0 0,8 3 177 0 0,-10 19-101 0 0,-5-41-140 0 0,-1 0 11 0 0,3 20 53 0 0,-4-23-21 0 0,3 1-33 0 0,20 27 54 0 0,3-11 0 0 0,-9-10-64 0 0,-18 8 64 0 0,4-15-53 0 0,12 16 53 0 0,-15-18-36 0 0,2 11-91 0 0,5-5 76 0 0,-3 2-2 0 0,-3-7 33 0 0,-1-1 25 0 0,0 3-70 0 0,0-1-63 0 0,2 0 60 0 0,-1-1 63 0 0,8 14-178 0 0,-14-1 191 0 0,24 7-19 0 0,-19-21 105 0 0,0 0 15 0 0,25-15-2561 0 0,-19 9-3896 0 0,1 0-2083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24.2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172 1548 1376 0 0,'0'0'65'0'0,"3"0"643"0"0,4 0-1658 0 0,-6 0 3682 0 0,-1-1 3329 0 0,16 13-4829 0 0,6 1 1344 0 0,-21-13-2498 0 0,-1 0 10 0 0,0 0-9 0 0,1 0-23 0 0,4 1-33 0 0,36-11 649 0 0,-39 10-614 0 0,7-8 8 0 0,13-9-66 0 0,-8 2 192 0 0,0-2 92 0 0,-14 17-32 0 0,1-1-39 0 0,15-19-304 0 0,-14 16 147 0 0,10-6 317 0 0,11 5-32 0 0,0 1-330 0 0,3 2 349 0 0,-12 22-120 0 0,-9-4-186 0 0,-1-8-44 0 0,-3-5 1 0 0,-1-2 44 0 0,0-1 14 0 0,27 23 1354 0 0,-16-16-1357 0 0,-7-4-66 0 0,1-2 0 0 0,-1-1 0 0 0,9 4 0 0 0,8-8 0 0 0,9-1 294 0 0,-25 4-297 0 0,-3 1-50 0 0,4 0 39 0 0,1 0 25 0 0,-1 0 42 0 0,-5 0 17 0 0,13 2 844 0 0,-7-2-898 0 0,-2 4-16 0 0,11 11 75 0 0,-13-9-32 0 0,2 25 147 0 0,-5-30-130 0 0,0-1 0 0 0,0 4-48 0 0,2 1-1 0 0,-2-4 42 0 0,0-1 11 0 0,0 0 0 0 0,2 0-10 0 0,3 1-44 0 0,2 0-10 0 0,17-2 0 0 0,4-10 0 0 0,-23 9 0 0 0,0 0 0 0 0,0 1 0 0 0,0 0 0 0 0,-1 0 0 0 0,1-1 0 0 0,0 1 16 0 0,-1 0 64 0 0,15-1 384 0 0,23 16-282 0 0,-31-7-148 0 0,-7-5-34 0 0,15 3 208 0 0,-18-5-129 0 0,-1 0 9 0 0,3 3-8 0 0,22 21 327 0 0,-13-9-197 0 0,-10-10-198 0 0,-1-3 36 0 0,0 1-25 0 0,-1-3 30 0 0,1 1 1 0 0,3 3-44 0 0,2-1 1 0 0,2-2 32 0 0,0-3-33 0 0,23-3 44 0 0,-3-9-44 0 0,-23 11-10 0 0,0-1 0 0 0,1 3 11 0 0,-4 0 32 0 0,1-3-33 0 0,2-1-10 0 0,11-12 0 0 0,-1-29 0 0 0,11 4 0 0 0,-7 15 0 0 0,-7 6 0 0 0,-9 17 0 0 0,1 0 0 0 0,0 2 0 0 0,0-1 0 0 0,16-8 0 0 0,28-9 0 0 0,-39 11 0 0 0,-2 1 0 0 0,-5 5 0 0 0,-3-1 0 0 0,0 0 0 0 0,-1 0 0 0 0,-12-43 64 0 0,7 26-64 0 0,5 17 0 0 0,-1-11 0 0 0,4-7 0 0 0,2-4 0 0 0,3 8 0 0 0,-4-6 0 0 0,-4 3 0 0 0,-3 6 0 0 0,4 12 0 0 0,-2-1 0 0 0,-34-36 0 0 0,9 37 0 0 0,2 5 0 0 0,25-2 0 0 0,-1 0 0 0 0,1 1 0 0 0,0-1 0 0 0,-1 1 0 0 0,1 0 0 0 0,0-1 0 0 0,-1 1 0 0 0,1 0 0 0 0,0 0 0 0 0,0 0 0 0 0,0 0 0 0 0,-1 0 0 0 0,1 0 0 0 0,0 0 0 0 0,1 0 0 0 0,-1 0 0 0 0,0 0 0 0 0,0 0 0 0 0,0 1 0 0 0,1-1 0 0 0,-1 0 0 0 0,0 1 0 0 0,1-1 0 0 0,-1 1 0 0 0,1-1 0 0 0,0 1 0 0 0,-2 2 0 0 0,-10 13 0 0 0,9-13 0 0 0,3 1 0 0 0,-2 0 0 0 0,0 0 0 0 0,-15 37 0 0 0,12-30 0 0 0,-24 12 262 0 0,8-18-241 0 0,-45 15 32 0 0,33-4-53 0 0,11-15 0 0 0,17-2 0 0 0,-1-2 11 0 0,4 2 32 0 0,-1-2-33 0 0,-2 0-10 0 0,-5-27 496 0 0,9 27-515 0 0,1 0-1 0 0,-1 0 1 0 0,1 0 0 0 0,0 0-1 0 0,-1 0 1 0 0,1 0-1 0 0,0 0 1 0 0,0 0-1 0 0,1 0 1 0 0,-1 0 0 0 0,0-1-1 0 0,1 1 1 0 0,-1 0-1 0 0,1 0 1 0 0,0 0-1 0 0,0 1 1 0 0,0-1 0 0 0,0 0-1 0 0,0 0 1 0 0,1-1 19 0 0,6-17 58 0 0,1-6 16 0 0,-7-19 118 0 0,4-3-192 0 0,2 17 188 0 0,-5-5-112 0 0,-3 19-76 0 0,-7-15 0 0 0,-2 11 0 0 0,8 4 0 0 0,-16-6 0 0 0,-48-17 0 0 0,55 38 76 0 0,8-1-16 0 0,1 3-108 0 0,-5-12 32 0 0,8-3 16 0 0,15-48 16 0 0,-15 57-15 0 0,1-1 0 0 0,-1 1-1 0 0,0 0 1 0 0,0-1 0 0 0,-1 0 0 0 0,0 1-1 0 0,0-1 1 0 0,-1 0 0 0 0,1 1 0 0 0,-2-1-1 0 0,1-3 0 0 0,0 9 75 0 0,0 1-6 0 0,-1-1-15 0 0,0-39-174 0 0,4 25 90 0 0,13-27 30 0 0,0 22 0 0 0,-14 17 0 0 0,10-19 0 0 0,2-4 0 0 0,-12 23 0 0 0,16-27 0 0 0,-11 7 0 0 0,2-58 0 0 0,-24 22 152 0 0,10-8-152 0 0,3 20 0 0 0,1 43 0 0 0,11-27 0 0 0,-13-22 0 0 0,7 19 0 0 0,5 15 0 0 0,-8 0 0 0 0,-1 18 0 0 0,-15-35 0 0 0,-25 20 0 0 0,33 8 0 0 0,-27-11 0 0 0,-15 17 0 0 0,29 11 0 0 0,7 4 0 0 0,-23 43 0 0 0,1 1 0 0 0,18-30 0 0 0,7-12 0 0 0,-9 7 0 0 0,-12-6 192 0 0,27-14-192 0 0,-36 15 0 0 0,1-12 64 0 0,11 3-64 0 0,23-8 0 0 0,-9 6 0 0 0,9-2 0 0 0,-9 6 0 0 0,11-6 0 0 0,1 1 0 0 0,0 25 0 0 0,2-26 0 0 0,0 2 0 0 0,-5 24 0 0 0,0-16 0 0 0,-11 10 0 0 0,-13 5 0 0 0,20-20 0 0 0,-15 15 0 0 0,-33-8 64 0 0,32-8 11 0 0,2-1-22 0 0,-3 6-77 0 0,20-11 24 0 0,0 1 0 0 0,0 0 0 0 0,1 1 0 0 0,2 0 0 0 0,-3-1 0 0 0,2 1 0 0 0,0 0 0 0 0,-1-2 0 0 0,1 2 0 0 0,1 1 0 0 0,-1 0 0 0 0,1 0 0 0 0,-4 11 0 0 0,7-11-13 0 0,0 1-40 0 0,-2-1 39 0 0,4 0 14 0 0,-2 0 0 0 0,0 1 0 0 0,0-1 11 0 0,0-3 32 0 0,3 2-33 0 0,-2 2-10 0 0,5 22 0 0 0,15 10 0 0 0,15-4 0 0 0,-8-15 0 0 0,-19-11 0 0 0,-6 15 168 0 0,-6 15-113 0 0,-7-10 58 0 0,-11 30-193 0 0,10-30 80 0 0,10-22 0 0 0,0-1 0 0 0,-2 1 0 0 0,0-2 0 0 0,-22 36 72 0 0,-8 6-72 0 0,-13 35-88 0 0,42-39 88 0 0,1-23 0 0 0,1-15 0 0 0,1 0 0 0 0,-2 1 0 0 0,2-1 11 0 0,1 0 32 0 0,-2 2-33 0 0,-22 53-10 0 0,24-54 0 0 0,0-1 0 0 0,0 0 0 0 0,1 0 0 0 0,3 1 0 0 0,0-2 11 0 0,1 0 32 0 0,0-1-33 0 0,16-4-10 0 0,88-40 256 0 0,-50 31-192 0 0,-42 5 0 0 0,-10 6-64 0 0,-1 0 22 0 0,21-2 452 0 0,-24 2-728 0 0,16 2 116 0 0,-6 2 228 0 0,-12-4 6 0 0,-1 0 6 0 0,0 0-39 0 0,0 0-160 0 0,0 0-19 0 0,2 1 28 0 0,2 0 81 0 0,-3-1 66 0 0,-1 0 31 0 0,0 0 8 0 0,0 0-34 0 0,0 0-150 0 0,0 0-20 0 0,1 1 24 0 0,2 2 88 0 0,-2-3 96 0 0,-1 0 5 0 0,0 0-47 0 0,0 0-147 0 0,0 0-19 0 0,1 1 24 0 0,2 0 88 0 0,-2-1 96 0 0,-1 0 5 0 0,0 0-47 0 0,0 0-147 0 0,0 0-19 0 0,0 0 46 0 0,0 0 146 0 0,0 0 21 0 0,0 0-47 0 0,5 11-253 0 0,-3-8 133 0 0,-2-2 146 0 0,0-1 21 0 0,0 0-47 0 0,0 13-351 0 0,-5 14 329 0 0,5-27 48 0 0,0 0 21 0 0,2 15-338 0 0,-2-11 231 0 0,1 0 0 0 0,1 11 312 0 0,-1-10-296 0 0,2 3-140 0 0,-3-8 18 0 0,1 1 24 0 0,1 20 188 0 0,-2-20-32 0 0,0 0 2 0 0,-19 32-12 0 0,12-25-64 0 0,-7 8 0 0 0,11-13 0 0 0,-1 0 0 0 0,-6 7 0 0 0,3 1 0 0 0,-19 22 0 0 0,12-11-184 0 0,7-7 312 0 0,7 25 264 0 0,0-38-328 0 0,0-2-22 0 0,6 0-1256 0 0,-5 0-94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6:24.2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172 1548 1376 0 0,'0'0'65'0'0,"3"0"643"0"0,4 0-1658 0 0,-6 0 3682 0 0,-1-1 3329 0 0,16 13-4829 0 0,6 1 1344 0 0,-21-13-2498 0 0,-1 0 10 0 0,0 0-9 0 0,1 0-23 0 0,4 1-33 0 0,36-11 649 0 0,-39 10-614 0 0,7-8 8 0 0,13-9-66 0 0,-8 2 192 0 0,0-2 92 0 0,-14 17-32 0 0,1-1-39 0 0,15-19-304 0 0,-14 16 147 0 0,10-6 317 0 0,11 5-32 0 0,0 1-330 0 0,3 2 349 0 0,-12 22-120 0 0,-9-4-186 0 0,-1-8-44 0 0,-3-5 1 0 0,-1-2 44 0 0,0-1 14 0 0,27 23 1354 0 0,-16-16-1357 0 0,-7-4-66 0 0,1-2 0 0 0,-1-1 0 0 0,9 4 0 0 0,8-8 0 0 0,9-1 294 0 0,-25 4-297 0 0,-3 1-50 0 0,4 0 39 0 0,1 0 25 0 0,-1 0 42 0 0,-5 0 17 0 0,13 2 844 0 0,-7-2-898 0 0,-2 4-16 0 0,11 11 75 0 0,-13-9-32 0 0,2 25 147 0 0,-5-30-130 0 0,0-1 0 0 0,0 4-48 0 0,2 1-1 0 0,-2-4 42 0 0,0-1 11 0 0,0 0 0 0 0,2 0-10 0 0,3 1-44 0 0,2 0-10 0 0,17-2 0 0 0,4-10 0 0 0,-23 9 0 0 0,0 0 0 0 0,0 1 0 0 0,0 0 0 0 0,-1 0 0 0 0,1-1 0 0 0,0 1 16 0 0,-1 0 64 0 0,15-1 384 0 0,23 16-282 0 0,-31-7-148 0 0,-7-5-34 0 0,15 3 208 0 0,-18-5-129 0 0,-1 0 9 0 0,3 3-8 0 0,22 21 327 0 0,-13-9-197 0 0,-10-10-198 0 0,-1-3 36 0 0,0 1-25 0 0,-1-3 30 0 0,1 1 1 0 0,3 3-44 0 0,2-1 1 0 0,2-2 32 0 0,0-3-33 0 0,23-3 44 0 0,-3-9-44 0 0,-23 11-10 0 0,0-1 0 0 0,1 3 11 0 0,-4 0 32 0 0,1-3-33 0 0,2-1-10 0 0,11-12 0 0 0,-1-29 0 0 0,11 4 0 0 0,-7 15 0 0 0,-7 6 0 0 0,-9 17 0 0 0,1 0 0 0 0,0 2 0 0 0,0-1 0 0 0,16-8 0 0 0,28-9 0 0 0,-39 11 0 0 0,-2 1 0 0 0,-5 5 0 0 0,-3-1 0 0 0,0 0 0 0 0,-1 0 0 0 0,-12-43 64 0 0,7 26-64 0 0,5 17 0 0 0,-1-11 0 0 0,4-7 0 0 0,2-4 0 0 0,3 8 0 0 0,-4-6 0 0 0,-4 3 0 0 0,-3 6 0 0 0,4 12 0 0 0,-2-1 0 0 0,-34-36 0 0 0,9 37 0 0 0,2 5 0 0 0,25-2 0 0 0,-1 0 0 0 0,1 1 0 0 0,0-1 0 0 0,-1 1 0 0 0,1 0 0 0 0,0-1 0 0 0,-1 1 0 0 0,1 0 0 0 0,0 0 0 0 0,0 0 0 0 0,0 0 0 0 0,-1 0 0 0 0,1 0 0 0 0,0 0 0 0 0,1 0 0 0 0,-1 0 0 0 0,0 0 0 0 0,0 0 0 0 0,0 1 0 0 0,1-1 0 0 0,-1 0 0 0 0,0 1 0 0 0,1-1 0 0 0,-1 1 0 0 0,1-1 0 0 0,0 1 0 0 0,-2 2 0 0 0,-10 13 0 0 0,9-13 0 0 0,3 1 0 0 0,-2 0 0 0 0,0 0 0 0 0,-15 37 0 0 0,12-30 0 0 0,-24 12 262 0 0,8-18-241 0 0,-45 15 32 0 0,33-4-53 0 0,11-15 0 0 0,17-2 0 0 0,-1-2 11 0 0,4 2 32 0 0,-1-2-33 0 0,-2 0-10 0 0,-5-27 496 0 0,9 27-515 0 0,1 0-1 0 0,-1 0 1 0 0,1 0 0 0 0,0 0-1 0 0,-1 0 1 0 0,1 0-1 0 0,0 0 1 0 0,0 0-1 0 0,1 0 1 0 0,-1 0 0 0 0,0-1-1 0 0,1 1 1 0 0,-1 0-1 0 0,1 0 1 0 0,0 0-1 0 0,0 1 1 0 0,0-1 0 0 0,0 0-1 0 0,0 0 1 0 0,1-1 19 0 0,6-17 58 0 0,1-6 16 0 0,-7-19 118 0 0,4-3-192 0 0,2 17 188 0 0,-5-5-112 0 0,-3 19-76 0 0,-7-15 0 0 0,-2 11 0 0 0,8 4 0 0 0,-16-6 0 0 0,-48-17 0 0 0,55 38 76 0 0,8-1-16 0 0,1 3-108 0 0,-5-12 32 0 0,8-3 16 0 0,15-48 16 0 0,-15 57-15 0 0,1-1 0 0 0,-1 1-1 0 0,0 0 1 0 0,0-1 0 0 0,-1 0 0 0 0,0 1-1 0 0,0-1 1 0 0,-1 0 0 0 0,1 1 0 0 0,-2-1-1 0 0,1-3 0 0 0,0 9 75 0 0,0 1-6 0 0,-1-1-15 0 0,0-39-174 0 0,4 25 90 0 0,13-27 30 0 0,0 22 0 0 0,-14 17 0 0 0,10-19 0 0 0,2-4 0 0 0,-12 23 0 0 0,16-27 0 0 0,-11 7 0 0 0,2-58 0 0 0,-24 22 152 0 0,10-8-152 0 0,3 20 0 0 0,1 43 0 0 0,11-27 0 0 0,-13-22 0 0 0,7 19 0 0 0,5 15 0 0 0,-8 0 0 0 0,-1 18 0 0 0,-15-35 0 0 0,-25 20 0 0 0,33 8 0 0 0,-27-11 0 0 0,-15 17 0 0 0,29 11 0 0 0,7 4 0 0 0,-23 43 0 0 0,1 1 0 0 0,18-30 0 0 0,7-12 0 0 0,-9 7 0 0 0,-12-6 192 0 0,27-14-192 0 0,-36 15 0 0 0,1-12 64 0 0,11 3-64 0 0,23-8 0 0 0,-9 6 0 0 0,9-2 0 0 0,-9 6 0 0 0,11-6 0 0 0,1 1 0 0 0,0 25 0 0 0,2-26 0 0 0,0 2 0 0 0,-5 24 0 0 0,0-16 0 0 0,-11 10 0 0 0,-13 5 0 0 0,20-20 0 0 0,-15 15 0 0 0,-33-8 64 0 0,32-8 11 0 0,2-1-22 0 0,-3 6-77 0 0,20-11 24 0 0,0 1 0 0 0,0 0 0 0 0,1 1 0 0 0,2 0 0 0 0,-3-1 0 0 0,2 1 0 0 0,0 0 0 0 0,-1-2 0 0 0,1 2 0 0 0,1 1 0 0 0,-1 0 0 0 0,1 0 0 0 0,-4 11 0 0 0,7-11-13 0 0,0 1-40 0 0,-2-1 39 0 0,4 0 14 0 0,-2 0 0 0 0,0 1 0 0 0,0-1 11 0 0,0-3 32 0 0,3 2-33 0 0,-2 2-10 0 0,5 22 0 0 0,15 10 0 0 0,15-4 0 0 0,-8-15 0 0 0,-19-11 0 0 0,-6 15 168 0 0,-6 15-113 0 0,-7-10 58 0 0,-11 30-193 0 0,10-30 80 0 0,10-22 0 0 0,0-1 0 0 0,-2 1 0 0 0,0-2 0 0 0,-22 36 72 0 0,-8 6-72 0 0,-13 35-88 0 0,42-39 88 0 0,1-23 0 0 0,1-15 0 0 0,1 0 0 0 0,-2 1 0 0 0,2-1 11 0 0,1 0 32 0 0,-2 2-33 0 0,-22 53-10 0 0,24-54 0 0 0,0-1 0 0 0,0 0 0 0 0,1 0 0 0 0,3 1 0 0 0,0-2 11 0 0,1 0 32 0 0,0-1-33 0 0,16-4-10 0 0,88-40 256 0 0,-50 31-192 0 0,-42 5 0 0 0,-10 6-64 0 0,-1 0 22 0 0,21-2 452 0 0,-24 2-728 0 0,16 2 116 0 0,-6 2 228 0 0,-12-4 6 0 0,-1 0 6 0 0,0 0-39 0 0,0 0-160 0 0,0 0-19 0 0,2 1 28 0 0,2 0 81 0 0,-3-1 66 0 0,-1 0 31 0 0,0 0 8 0 0,0 0-34 0 0,0 0-150 0 0,0 0-20 0 0,1 1 24 0 0,2 2 88 0 0,-2-3 96 0 0,-1 0 5 0 0,0 0-47 0 0,0 0-147 0 0,0 0-19 0 0,1 1 24 0 0,2 0 88 0 0,-2-1 96 0 0,-1 0 5 0 0,0 0-47 0 0,0 0-147 0 0,0 0-19 0 0,0 0 46 0 0,0 0 146 0 0,0 0 21 0 0,0 0-47 0 0,5 11-253 0 0,-3-8 133 0 0,-2-2 146 0 0,0-1 21 0 0,0 0-47 0 0,0 13-351 0 0,-5 14 329 0 0,5-27 48 0 0,0 0 21 0 0,2 15-338 0 0,-2-11 231 0 0,1 0 0 0 0,1 11 312 0 0,-1-10-296 0 0,2 3-140 0 0,-3-8 18 0 0,1 1 24 0 0,1 20 188 0 0,-2-20-32 0 0,0 0 2 0 0,-19 32-12 0 0,12-25-64 0 0,-7 8 0 0 0,11-13 0 0 0,-1 0 0 0 0,-6 7 0 0 0,3 1 0 0 0,-19 22 0 0 0,12-11-184 0 0,7-7 312 0 0,7 25 264 0 0,0-38-328 0 0,0-2-22 0 0,6 0-1256 0 0,-5 0-94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12.27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33 526 1376 0 0,'0'0'363'0'0,"0"0"986"0"0,0 0 438 0 0,0 0 90 0 0,0 0-208 0 0,0 0-920 0 0,0 0-407 0 0,0 0-81 0 0,0 0-21 0 0,16-6 6354 0 0,-15 6-6503 0 0,16-5 120 0 0,21-1-41 0 0,-36 6-95 0 0,-2 0-6 0 0,13 0 670 0 0,27 2-168 0 0,-37-2-518 0 0,3 0-28 0 0,14 0 114 0 0,-19 0-70 0 0,27 10 991 0 0,15 7-17 0 0,-14 1-958 0 0,-25-15-74 0 0,-2-1 48 0 0,-1-1 26 0 0,11 11 600 0 0,-8-6-665 0 0,-4-5 79 0 0,1-1-24 0 0,5 3 30 0 0,-6-3-36 0 0,11 3 247 0 0,13-14-229 0 0,3-13-34 0 0,13-29-53 0 0,-25 25 75 0 0,-3 10 32 0 0,-12 16-150 0 0,7-14 47 0 0,-5 13 71 0 0,-2 1 3 0 0,1-1-51 0 0,13-12 90 0 0,-3 4-117 0 0,-1-10 0 0 0,-8 16 0 0 0,19-43 0 0 0,-2 11 0 0 0,-17 32 0 0 0,-1 1 0 0 0,1-2 0 0 0,0 1 0 0 0,10-32 0 0 0,-9 32 0 0 0,1 1 0 0 0,-1 0 0 0 0,-1 0 0 0 0,0 0 0 0 0,-1-1 0 0 0,-1 1 0 0 0,0-2 0 0 0,0 1 0 0 0,-1 1 0 0 0,-1 0 0 0 0,0 0 0 0 0,0 0 0 0 0,-12-5 0 0 0,10 9 0 0 0,-2-1 0 0 0,1 0 0 0 0,0 1 0 0 0,-47 6 0 0 0,16 5 0 0 0,31-9 0 0 0,-27 5 64 0 0,27-6-64 0 0,0 0 0 0 0,0 0 0 0 0,-1-1-12 0 0,-5 0-48 0 0,7-2 60 0 0,7-23 0 0 0,29-2 0 0 0,-10 8 0 0 0,-18 16 0 0 0,13-12 0 0 0,-5-3 11 0 0,-14-13 53 0 0,1 29-21 0 0,-22-28 31 0 0,-25 8-74 0 0,25 27 0 0 0,-15 4 0 0 0,23-7 0 0 0,-3 6 0 0 0,-6 4 0 0 0,-12-5 0 0 0,17 2 0 0 0,17-8 0 0 0,-20 8 0 0 0,-35 14-96 0 0,-1 4 118 0 0,57-26 22 0 0,1-1 25 0 0,-5 3-4 0 0,2-1-77 0 0,-7 9 0 0 0,-10 17-60 0 0,9-16 72 0 0,-6 10 0 0 0,14-19 0 0 0,2 2 0 0 0,7 29 0 0 0,-5-30 11 0 0,29 19 730 0 0,-21-2-973 0 0,-2-2 371 0 0,-4-4-22 0 0,-1 4-63 0 0,-6 16 100 0 0,-5-8 62 0 0,8-26-280 0 0,1 16 120 0 0,2 2-56 0 0,-3-13 0 0 0,-6 23 11 0 0,6-28 32 0 0,1 3-33 0 0,1 1-10 0 0,7 15 168 0 0,-7-16-157 0 0,-1-3 42 0 0,0-1 1 0 0,2 2-44 0 0,0 1-68 0 0,-2-2-246 0 0,1-1-106 0 0,5-3-26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12.27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33 526 1376 0 0,'0'0'363'0'0,"0"0"986"0"0,0 0 438 0 0,0 0 90 0 0,0 0-208 0 0,0 0-920 0 0,0 0-407 0 0,0 0-81 0 0,0 0-21 0 0,16-6 6354 0 0,-15 6-6503 0 0,16-5 120 0 0,21-1-41 0 0,-36 6-95 0 0,-2 0-6 0 0,13 0 670 0 0,27 2-168 0 0,-37-2-518 0 0,3 0-28 0 0,14 0 114 0 0,-19 0-70 0 0,27 10 991 0 0,15 7-17 0 0,-14 1-958 0 0,-25-15-74 0 0,-2-1 48 0 0,-1-1 26 0 0,11 11 600 0 0,-8-6-665 0 0,-4-5 79 0 0,1-1-24 0 0,5 3 30 0 0,-6-3-36 0 0,11 3 247 0 0,13-14-229 0 0,3-13-34 0 0,13-29-53 0 0,-25 25 75 0 0,-3 10 32 0 0,-12 16-150 0 0,7-14 47 0 0,-5 13 71 0 0,-2 1 3 0 0,1-1-51 0 0,13-12 90 0 0,-3 4-117 0 0,-1-10 0 0 0,-8 16 0 0 0,19-43 0 0 0,-2 11 0 0 0,-17 32 0 0 0,-1 1 0 0 0,1-2 0 0 0,0 1 0 0 0,10-32 0 0 0,-9 32 0 0 0,1 1 0 0 0,-1 0 0 0 0,-1 0 0 0 0,0 0 0 0 0,-1-1 0 0 0,-1 1 0 0 0,0-2 0 0 0,0 1 0 0 0,-1 1 0 0 0,-1 0 0 0 0,0 0 0 0 0,0 0 0 0 0,-12-5 0 0 0,10 9 0 0 0,-2-1 0 0 0,1 0 0 0 0,0 1 0 0 0,-47 6 0 0 0,16 5 0 0 0,31-9 0 0 0,-27 5 64 0 0,27-6-64 0 0,0 0 0 0 0,0 0 0 0 0,-1-1-12 0 0,-5 0-48 0 0,7-2 60 0 0,7-23 0 0 0,29-2 0 0 0,-10 8 0 0 0,-18 16 0 0 0,13-12 0 0 0,-5-3 11 0 0,-14-13 53 0 0,1 29-21 0 0,-22-28 31 0 0,-25 8-74 0 0,25 27 0 0 0,-15 4 0 0 0,23-7 0 0 0,-3 6 0 0 0,-6 4 0 0 0,-12-5 0 0 0,17 2 0 0 0,17-8 0 0 0,-20 8 0 0 0,-35 14-96 0 0,-1 4 118 0 0,57-26 22 0 0,1-1 25 0 0,-5 3-4 0 0,2-1-77 0 0,-7 9 0 0 0,-10 17-60 0 0,9-16 72 0 0,-6 10 0 0 0,14-19 0 0 0,2 2 0 0 0,7 29 0 0 0,-5-30 11 0 0,29 19 730 0 0,-21-2-973 0 0,-2-2 371 0 0,-4-4-22 0 0,-1 4-63 0 0,-6 16 100 0 0,-5-8 62 0 0,8-26-280 0 0,1 16 120 0 0,2 2-56 0 0,-3-13 0 0 0,-6 23 11 0 0,6-28 32 0 0,1 3-33 0 0,1 1-10 0 0,7 15 168 0 0,-7-16-157 0 0,-1-3 42 0 0,0-1 1 0 0,2 2-44 0 0,0 1-68 0 0,-2-2-246 0 0,1-1-106 0 0,5-3-26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24.56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212 1094 2304 0 0,'0'0'351'0'0,"0"0"631"0"0,0 0 276 0 0,0 0 56 0 0,0 0-86 0 0,0 0-415 0 0,0 0-186 0 0,0 0-34 0 0,0 0-34 0 0,0 0-114 0 0,0 0-49 0 0,0 0-10 0 0,0 0-42 0 0,0 0-168 0 0,0 0-75 0 0,0 0-18 0 0,0 0-3 0 0,0 0 0 0 0,0 0 0 0 0,0 0 0 0 0,0 0 20 0 0,0 0 84 0 0,0 0 37 0 0,0 0 10 0 0,0 0 23 0 0,0 0 96 0 0,0 0 39 0 0,0 0 10 0 0,0 0-7 0 0,0 0-32 0 0,0 0-10 0 0,0 0-4 0 0,17-1 1301 0 0,53-25-583 0 0,-35 14-184 0 0,-7 3-225 0 0,-9 0-408 0 0,13 2 30 0 0,-26 7-234 0 0,2 1-33 0 0,0 1-10 0 0,-1-2 0 0 0,0 2 0 0 0,-1-1 11 0 0,0 1 48 0 0,0 0 31 0 0,22-1 198 0 0,-12-4-224 0 0,-12 5 0 0 0,-4-2 18 0 0,0 0 72 0 0,30 0 152 0 0,4-45 256 0 0,-14 24-498 0 0,15-3-64 0 0,-13 23 0 0 0,106-1 454 0 0,-100-2-268 0 0,10 2 330 0 0,-37 1-456 0 0,2 0 12 0 0,-2 0-1 0 0,15-6 133 0 0,-15 6-161 0 0,7-10-22 0 0,3-11 32 0 0,3 0 65 0 0,2-5-108 0 0,-13 4-10 0 0,30-62 0 0 0,-32 43 0 0 0,0 16 50 0 0,-5-1-124 0 0,1 4 202 0 0,0 10-192 0 0,11-14 136 0 0,11 12-72 0 0,2 0 0 0 0,55-18 0 0 0,-62 24 0 0 0,-11 5 0 0 0,20-42 0 0 0,-20 29 0 0 0,-13-49 0 0 0,3 28 0 0 0,5 36 0 0 0,-2 0 0 0 0,1 0 0 0 0,0 1 0 0 0,1-1 0 0 0,0 0 0 0 0,-12-9 0 0 0,-36 6 112 0 0,36-4-192 0 0,-16 5 87 0 0,27 4-11 0 0,2 0 47 0 0,-32-6-97 0 0,2 6 54 0 0,26 0 0 0 0,-25 10 0 0 0,27-7 0 0 0,-16 7 0 0 0,-21 9 0 0 0,7 7 0 0 0,3-10 56 0 0,20-11-56 0 0,7-3 16 0 0,-33-17-32 0 0,32 12 16 0 0,1-13 0 0 0,5 11 0 0 0,-2 0 0 0 0,0 3-2 0 0,1 0 0 0 0,-1 0-1 0 0,0 0 1 0 0,0 1 0 0 0,1-1-1 0 0,-1 0 1 0 0,1 0 0 0 0,0 1-1 0 0,-1-1 1 0 0,1 0 0 0 0,0 1-1 0 0,0-1 1 0 0,0 1 0 0 0,0-1-1 0 0,0 1 1 0 0,1-1 0 0 0,-1 1-1 0 0,0 0 1 0 0,1-1 0 0 0,-1 1-1 0 0,1 0 1 0 0,-1 0 0 0 0,1 0-1 0 0,-1 0 1 0 0,1 1 0 0 0,0-1-1 0 0,1 0 3 0 0,-2 0-1 0 0,55-34 92 0 0,-36 24-198 0 0,1-4 107 0 0,-10-4 0 0 0,-5-17 0 0 0,-11 5 0 0 0,3-3 0 0 0,2 11 0 0 0,-7 10 0 0 0,4 9 0 0 0,2 2 0 0 0,-1-1 0 0 0,0 0 0 0 0,0 1 0 0 0,0-1 0 0 0,0 1 0 0 0,0 0 0 0 0,0 0 0 0 0,-1 0 0 0 0,1 0 0 0 0,-1 0 0 0 0,1 0 0 0 0,-1 1 0 0 0,0-1 0 0 0,0 1 0 0 0,1 0 0 0 0,-1 0 0 0 0,-2-1 0 0 0,2 1 0 0 0,-28-9 0 0 0,-28 8 71 0 0,56 2-86 0 0,-1-1 15 0 0,0 0 0 0 0,-25 5 0 0 0,24-2 0 0 0,-2 1 0 0 0,3-2 11 0 0,-21 3-22 0 0,-19-4 83 0 0,20-21-72 0 0,9 10 0 0 0,-16 1-72 0 0,3 18 72 0 0,-8 4 0 0 0,9-9 0 0 0,24-1-10 0 0,12 21-44 0 0,12 24 54 0 0,-15-31 0 0 0,-10 8 0 0 0,2-20 0 0 0,-9 4 0 0 0,-23-2 192 0 0,29-6-192 0 0,1 0 0 0 0,1 0 0 0 0,-1 0 0 0 0,-2 0 0 0 0,-24 3 0 0 0,-11-1 0 0 0,35-2 0 0 0,1-2 0 0 0,-1 2 0 0 0,0-2 0 0 0,1 1-10 0 0,-1 1-33 0 0,-31-1 32 0 0,33-1 11 0 0,-42-7 0 0 0,42 9 0 0 0,1 0 0 0 0,-1-2 0 0 0,1 0 0 0 0,-14-2 0 0 0,13 3 0 0 0,0 1 0 0 0,1-1 0 0 0,-2 0 0 0 0,-25-9 64 0 0,-2 9-64 0 0,-6 10 0 0 0,34-8 0 0 0,-10-1-10 0 0,14 0-49 0 0,0 0-5 0 0,0 0 91 0 0,16 14-17 0 0,29 27 54 0 0,-42-37-64 0 0,8 15 0 0 0,-6-11 0 0 0,-5 16 0 0 0,-2 14-10 0 0,4-17 10 0 0,1-5-54 0 0,-1-11 54 0 0,0 1 0 0 0,1 0 0 0 0,1-1 0 0 0,-1 1 0 0 0,-1 0 0 0 0,0 0 0 0 0,1-1 0 0 0,1 1 0 0 0,-1 0 0 0 0,0-2 0 0 0,1 1 0 0 0,-1-1 0 0 0,0 0 0 0 0,-2 2 0 0 0,1 1 0 0 0,-1-1 0 0 0,-1-1 0 0 0,0-1 11 0 0,0-2 32 0 0,18 14-22 0 0,-17-15 22 0 0,1 2-33 0 0,17 10-10 0 0,10 2 0 0 0,-8-3 0 0 0,-19-9 0 0 0,0 1 0 0 0,1 0 11 0 0,6 8 53 0 0,-8-11-32 0 0,-2-1-64 0 0,0 4 21 0 0,2 1 11 0 0,-3-1 11 0 0,2-2 42 0 0,3 19 11 0 0,-1-13-74 0 0,0-4 20 0 0,1-2-10 0 0,-1 0 0 0 0,0 1 0 0 0,0 3 0 0 0,11 15 0 0 0,-9 4 0 0 0,-3-21 0 0 0,9 9 0 0 0,-7-9 0 0 0,0-2 0 0 0,2 0 0 0 0,1-1 0 0 0,-1 0 11 0 0,-4 0 32 0 0,3 3-33 0 0,1-1-10 0 0,6 9 0 0 0,-10-6 0 0 0,-12 22 0 0 0,-12-1 114 0 0,12-21-100 0 0,8-3-14 0 0,0 1 0 0 0,0-1 11 0 0,2-2 42 0 0,1 0 1 0 0,0 4-44 0 0,-2 1-10 0 0,-1 24 64 0 0,1-11-64 0 0,0 10 64 0 0,1-24-64 0 0,-1 1 0 0 0,0-2 0 0 0,0 0 11 0 0,-13 22 42 0 0,1-7-53 0 0,10-17 0 0 0,0 0 0 0 0,1 2 0 0 0,0-2 11 0 0,2-1 32 0 0,-2 1-33 0 0,2 1 1 0 0,1-1 32 0 0,0 35 31 0 0,7 3 318 0 0,0-20-117 0 0,-2-12-222 0 0,-4-4-53 0 0,-1 1 0 0 0,1 16 8 0 0,0-16-8 0 0,3 1 0 0 0,-1-1 0 0 0,-1 1 0 0 0,0 0 11 0 0,0 0 48 0 0,-2-5 27 0 0,0-1-11 0 0,0 0-10 0 0,0 0-155 0 0,0 0-653 0 0,0 0-296 0 0,0 0-66 0 0,0 0-14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24.56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212 1094 2304 0 0,'0'0'351'0'0,"0"0"631"0"0,0 0 276 0 0,0 0 56 0 0,0 0-86 0 0,0 0-415 0 0,0 0-186 0 0,0 0-34 0 0,0 0-34 0 0,0 0-114 0 0,0 0-49 0 0,0 0-10 0 0,0 0-42 0 0,0 0-168 0 0,0 0-75 0 0,0 0-18 0 0,0 0-3 0 0,0 0 0 0 0,0 0 0 0 0,0 0 0 0 0,0 0 20 0 0,0 0 84 0 0,0 0 37 0 0,0 0 10 0 0,0 0 23 0 0,0 0 96 0 0,0 0 39 0 0,0 0 10 0 0,0 0-7 0 0,0 0-32 0 0,0 0-10 0 0,0 0-4 0 0,17-1 1301 0 0,53-25-583 0 0,-35 14-184 0 0,-7 3-225 0 0,-9 0-408 0 0,13 2 30 0 0,-26 7-234 0 0,2 1-33 0 0,0 1-10 0 0,-1-2 0 0 0,0 2 0 0 0,-1-1 11 0 0,0 1 48 0 0,0 0 31 0 0,22-1 198 0 0,-12-4-224 0 0,-12 5 0 0 0,-4-2 18 0 0,0 0 72 0 0,30 0 152 0 0,4-45 256 0 0,-14 24-498 0 0,15-3-64 0 0,-13 23 0 0 0,106-1 454 0 0,-100-2-268 0 0,10 2 330 0 0,-37 1-456 0 0,2 0 12 0 0,-2 0-1 0 0,15-6 133 0 0,-15 6-161 0 0,7-10-22 0 0,3-11 32 0 0,3 0 65 0 0,2-5-108 0 0,-13 4-10 0 0,30-62 0 0 0,-32 43 0 0 0,0 16 50 0 0,-5-1-124 0 0,1 4 202 0 0,0 10-192 0 0,11-14 136 0 0,11 12-72 0 0,2 0 0 0 0,55-18 0 0 0,-62 24 0 0 0,-11 5 0 0 0,20-42 0 0 0,-20 29 0 0 0,-13-49 0 0 0,3 28 0 0 0,5 36 0 0 0,-2 0 0 0 0,1 0 0 0 0,0 1 0 0 0,1-1 0 0 0,0 0 0 0 0,-12-9 0 0 0,-36 6 112 0 0,36-4-192 0 0,-16 5 87 0 0,27 4-11 0 0,2 0 47 0 0,-32-6-97 0 0,2 6 54 0 0,26 0 0 0 0,-25 10 0 0 0,27-7 0 0 0,-16 7 0 0 0,-21 9 0 0 0,7 7 0 0 0,3-10 56 0 0,20-11-56 0 0,7-3 16 0 0,-33-17-32 0 0,32 12 16 0 0,1-13 0 0 0,5 11 0 0 0,-2 0 0 0 0,0 3-2 0 0,1 0 0 0 0,-1 0-1 0 0,0 0 1 0 0,0 1 0 0 0,1-1-1 0 0,-1 0 1 0 0,1 0 0 0 0,0 1-1 0 0,-1-1 1 0 0,1 0 0 0 0,0 1-1 0 0,0-1 1 0 0,0 1 0 0 0,0-1-1 0 0,0 1 1 0 0,1-1 0 0 0,-1 1-1 0 0,0 0 1 0 0,1-1 0 0 0,-1 1-1 0 0,1 0 1 0 0,-1 0 0 0 0,1 0-1 0 0,-1 0 1 0 0,1 1 0 0 0,0-1-1 0 0,1 0 3 0 0,-2 0-1 0 0,55-34 92 0 0,-36 24-198 0 0,1-4 107 0 0,-10-4 0 0 0,-5-17 0 0 0,-11 5 0 0 0,3-3 0 0 0,2 11 0 0 0,-7 10 0 0 0,4 9 0 0 0,2 2 0 0 0,-1-1 0 0 0,0 0 0 0 0,0 1 0 0 0,0-1 0 0 0,0 1 0 0 0,0 0 0 0 0,0 0 0 0 0,-1 0 0 0 0,1 0 0 0 0,-1 0 0 0 0,1 0 0 0 0,-1 1 0 0 0,0-1 0 0 0,0 1 0 0 0,1 0 0 0 0,-1 0 0 0 0,-2-1 0 0 0,2 1 0 0 0,-28-9 0 0 0,-28 8 71 0 0,56 2-86 0 0,-1-1 15 0 0,0 0 0 0 0,-25 5 0 0 0,24-2 0 0 0,-2 1 0 0 0,3-2 11 0 0,-21 3-22 0 0,-19-4 83 0 0,20-21-72 0 0,9 10 0 0 0,-16 1-72 0 0,3 18 72 0 0,-8 4 0 0 0,9-9 0 0 0,24-1-10 0 0,12 21-44 0 0,12 24 54 0 0,-15-31 0 0 0,-10 8 0 0 0,2-20 0 0 0,-9 4 0 0 0,-23-2 192 0 0,29-6-192 0 0,1 0 0 0 0,1 0 0 0 0,-1 0 0 0 0,-2 0 0 0 0,-24 3 0 0 0,-11-1 0 0 0,35-2 0 0 0,1-2 0 0 0,-1 2 0 0 0,0-2 0 0 0,1 1-10 0 0,-1 1-33 0 0,-31-1 32 0 0,33-1 11 0 0,-42-7 0 0 0,42 9 0 0 0,1 0 0 0 0,-1-2 0 0 0,1 0 0 0 0,-14-2 0 0 0,13 3 0 0 0,0 1 0 0 0,1-1 0 0 0,-2 0 0 0 0,-25-9 64 0 0,-2 9-64 0 0,-6 10 0 0 0,34-8 0 0 0,-10-1-10 0 0,14 0-49 0 0,0 0-5 0 0,0 0 91 0 0,16 14-17 0 0,29 27 54 0 0,-42-37-64 0 0,8 15 0 0 0,-6-11 0 0 0,-5 16 0 0 0,-2 14-10 0 0,4-17 10 0 0,1-5-54 0 0,-1-11 54 0 0,0 1 0 0 0,1 0 0 0 0,1-1 0 0 0,-1 1 0 0 0,-1 0 0 0 0,0 0 0 0 0,1-1 0 0 0,1 1 0 0 0,-1 0 0 0 0,0-2 0 0 0,1 1 0 0 0,-1-1 0 0 0,0 0 0 0 0,-2 2 0 0 0,1 1 0 0 0,-1-1 0 0 0,-1-1 0 0 0,0-1 11 0 0,0-2 32 0 0,18 14-22 0 0,-17-15 22 0 0,1 2-33 0 0,17 10-10 0 0,10 2 0 0 0,-8-3 0 0 0,-19-9 0 0 0,0 1 0 0 0,1 0 11 0 0,6 8 53 0 0,-8-11-32 0 0,-2-1-64 0 0,0 4 21 0 0,2 1 11 0 0,-3-1 11 0 0,2-2 42 0 0,3 19 11 0 0,-1-13-74 0 0,0-4 20 0 0,1-2-10 0 0,-1 0 0 0 0,0 1 0 0 0,0 3 0 0 0,11 15 0 0 0,-9 4 0 0 0,-3-21 0 0 0,9 9 0 0 0,-7-9 0 0 0,0-2 0 0 0,2 0 0 0 0,1-1 0 0 0,-1 0 11 0 0,-4 0 32 0 0,3 3-33 0 0,1-1-10 0 0,6 9 0 0 0,-10-6 0 0 0,-12 22 0 0 0,-12-1 114 0 0,12-21-100 0 0,8-3-14 0 0,0 1 0 0 0,0-1 11 0 0,2-2 42 0 0,1 0 1 0 0,0 4-44 0 0,-2 1-10 0 0,-1 24 64 0 0,1-11-64 0 0,0 10 64 0 0,1-24-64 0 0,-1 1 0 0 0,0-2 0 0 0,0 0 11 0 0,-13 22 42 0 0,1-7-53 0 0,10-17 0 0 0,0 0 0 0 0,1 2 0 0 0,0-2 11 0 0,2-1 32 0 0,-2 1-33 0 0,2 1 1 0 0,1-1 32 0 0,0 35 31 0 0,7 3 318 0 0,0-20-117 0 0,-2-12-222 0 0,-4-4-53 0 0,-1 1 0 0 0,1 16 8 0 0,0-16-8 0 0,3 1 0 0 0,-1-1 0 0 0,-1 1 0 0 0,0 0 11 0 0,0 0 48 0 0,-2-5 27 0 0,0-1-11 0 0,0 0-10 0 0,0 0-155 0 0,0 0-653 0 0,0 0-296 0 0,0 0-66 0 0,0 0-14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02.88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1169 1840 0 0,'0'0'317'0'0,"0"0"661"0"0,0 0 286 0 0,0 0 58 0 0,13-12 1437 0 0,-12 12-2503 0 0,29-17 3632 0 0,26 0-2194 0 0,-14 11-986 0 0,-42 6-654 0 0,42-11 2705 0 0,8-9-1949 0 0,-48 19-752 0 0,1-1-46 0 0,2-1-12 0 0,0-1 11 0 0,-2 0 32 0 0,1 2-22 0 0,3-10 424 0 0,-6 11-365 0 0,0 0-53 0 0,0 0 16 0 0,2-3-33 0 0,1 0-10 0 0,34-19 0 0 0,-19 17 64 0 0,-14 6-64 0 0,69-9 400 0 0,-8 3-81 0 0,-50 6-326 0 0,-13-1 7 0 0,1-2 11 0 0,-4 2 42 0 0,0 1 11 0 0,1 0 4 0 0,3 0 18 0 0,32-21 144 0 0,-32 19-240 0 0,-1-2-33 0 0,-1 0 48 0 0,22-34 491 0 0,-24 37-489 0 0,1 1 0 0 0,-1-1 0 0 0,0 0 0 0 0,1 0 0 0 0,-1 0 0 0 0,0 0-1 0 0,0 0 1 0 0,1 0 0 0 0,-1 0 0 0 0,0 0 0 0 0,0 0 0 0 0,0 0 0 0 0,0 0 0 0 0,0 0-1 0 0,0 0 1 0 0,-1 0 0 0 0,1 0 0 0 0,0 0 0 0 0,0 0 0 0 0,-1 0 0 0 0,1 0 0 0 0,-1 1-1 0 0,1-1 1 0 0,-1 0 0 0 0,1 0 0 0 0,-1 0 0 0 0,1 0 0 0 0,-1 1 0 0 0,0-1 0 0 0,1 0-1 0 0,-1 1 1 0 0,-1-1-7 0 0,2 0 74 0 0,0 1 66 0 0,-5-10 354 0 0,3 5-494 0 0,-36-48 60 0 0,26 26 166 0 0,2-23 152 0 0,5 5-207 0 0,1-26-86 0 0,-1 35-85 0 0,16 19-60 0 0,-7 13 48 0 0,15 4-52 0 0,-13 2 64 0 0,0 1 0 0 0,-1-2 0 0 0,1 1 0 0 0,-1 0 0 0 0,0-2 0 0 0,1 1 0 0 0,-2 0 0 0 0,3-2 0 0 0,-1 0 0 0 0,-1 1 0 0 0,2 0 0 0 0,15-11 0 0 0,-3-9 64 0 0,-15 15-64 0 0,14-13 0 0 0,8 1 0 0 0,0 1-80 0 0,4-6 144 0 0,3-4-64 0 0,-21 15 0 0 0,-2 1 0 0 0,18-21 0 0 0,-26 28 0 0 0,-1 0 11 0 0,6-10 42 0 0,9-6-53 0 0,1-9 0 0 0,-7 7 11 0 0,-10 3 42 0 0,0-8-53 0 0,-1 24 5 0 0,1 0 1 0 0,-1 1-1 0 0,0-1 0 0 0,1 1 0 0 0,-1-1 0 0 0,0 0 0 0 0,0 1 0 0 0,0-1 0 0 0,0 1 0 0 0,0 0 0 0 0,0-1 1 0 0,-1 1-1 0 0,1 0 0 0 0,0 0 0 0 0,-1 0 0 0 0,1-1 0 0 0,-1 2 0 0 0,1-1 0 0 0,-1 0 0 0 0,1 0 0 0 0,-1 0 1 0 0,0 1-1 0 0,0-1-5 0 0,-24-13 10 0 0,-2 11-10 0 0,11-2 64 0 0,-5 2-64 0 0,12-8 147 0 0,7 7-104 0 0,2 0-33 0 0,-4 0-10 0 0,1 0 0 0 0,2 1 0 0 0,-18-41 0 0 0,18 40 0 0 0,0 2 0 0 0,-1-2 0 0 0,1-1 0 0 0,0 1 0 0 0,-1 0 0 0 0,-2-17 0 0 0,-21-18 0 0 0,25 37 1 0 0,0 0 0 0 0,-1 0 0 0 0,0 0-1 0 0,1 0 1 0 0,-1 0 0 0 0,0 1 0 0 0,0-1 0 0 0,0 1-1 0 0,0-1 1 0 0,0 1 0 0 0,0-1 0 0 0,0 1-1 0 0,-1 0 1 0 0,1 0 0 0 0,0 0 0 0 0,-1 0 0 0 0,1 1-1 0 0,-1-1 1 0 0,1 1 0 0 0,-1-1-1 0 0,-4 0 0 0 0,-23-22 0 0 0,1 15 0 0 0,25 7 0 0 0,0 2 0 0 0,1 1 0 0 0,-1 0 0 0 0,0 2 0 0 0,-2-2-14 0 0,5-2-56 0 0,-15 9 90 0 0,12-5-20 0 0,-2-2 0 0 0,1 0 0 0 0,0 1 0 0 0,1 0 0 0 0,0-1-14 0 0,-15 5-62 0 0,13-5 86 0 0,2 2-26 0 0,4-4-60 0 0,-3 6 0 0 0,-12 10 162 0 0,-10 8-40 0 0,25-23-114 0 0,-12 9 220 0 0,-10 7-152 0 0,18-17 0 0 0,1 2 0 0 0,-1 0 0 0 0,1 0 0 0 0,0-1 0 0 0,-22 26 0 0 0,-4 17-184 0 0,20-33 184 0 0,9-6 19 0 0,0-4 70 0 0,-10 28 65 0 0,3-12-104 0 0,7-13-39 0 0,0-2 32 0 0,-8 26 55 0 0,7-25-83 0 0,0-2 65 0 0,1-1 44 0 0,0 0 17 0 0,0 0-34 0 0,0 0-158 0 0,0 0-69 0 0,0 0-9 0 0,0 1 17 0 0,-3 2 109 0 0,2-3 103 0 0,1 0 20 0 0,0 0 0 0 0,0 0-30 0 0,0 0-130 0 0,-3 5-263 0 0,1-1 284 0 0,0 0 34 0 0,2-3 60 0 0,-7 8 217 0 0,7-8-352 0 0,0-1-39 0 0,0 0-12 0 0,-1 1 18 0 0,-1 1 74 0 0,-61 32 89 0 0,45-27 252 0 0,-2 1-322 0 0,3 2-306 0 0,17-9 408 0 0,-1-1 5 0 0,-1 2-26 0 0,-2 1-65 0 0,2 0-16 0 0,1 2 0 0 0,-11 46 0 0 0,12-46 0 0 0,3 0 0 0 0,-1-1 0 0 0,-1 0 0 0 0,2-1 0 0 0,-1-1 0 0 0,-1 0 0 0 0,1 0 0 0 0,0-1 0 0 0,0 1 0 0 0,0-1 0 0 0,0 1 0 0 0,0-1 0 0 0,0 0 0 0 0,0 0 0 0 0,0 0 0 0 0,1 0 0 0 0,-1 0 0 0 0,0 0 0 0 0,1-1 0 0 0,-1 1 0 0 0,0-1 0 0 0,1 1 0 0 0,-1-1 0 0 0,1 0 0 0 0,-1 0 0 0 0,1 0 0 0 0,-1 0 0 0 0,0-1 0 0 0,3 1 0 0 0,5-1 0 0 0,23-4 0 0 0,-28 5 0 0 0,2-2 0 0 0,-2 2 0 0 0,29 8 0 0 0,-28-6 0 0 0,-1 1 0 0 0,-2 1 0 0 0,1-2 0 0 0,-2 3 0 0 0,-1 0 0 0 0,-2 0 0 0 0,-1-1 0 0 0,2 0 0 0 0,0 1 0 0 0,-2 1 0 0 0,-3 10 0 0 0,0-5 0 0 0,-2 6 0 0 0,5-15 0 0 0,-1 1 0 0 0,-6 15 0 0 0,1-7 0 0 0,-5 0 0 0 0,8-6 12 0 0,5-4 47 0 0,0-1 6 0 0,-5 8 63 0 0,-6 14-128 0 0,5-4 0 0 0,5-13 0 0 0,-1 17 0 0 0,3-15 0 0 0,-1-1 0 0 0,-2-1 0 0 0,2 1 0 0 0,-3 15 126 0 0,-4-1-105 0 0,7-19 32 0 0,-9 5 139 0 0,7-4-186 0 0,1-1-1 0 0,-1 0 1 0 0,1 1-1 0 0,-1-1 0 0 0,0 0 1 0 0,1 0-1 0 0,-1 0 1 0 0,0 0-1 0 0,0 0 1 0 0,0 0-1 0 0,0-1 0 0 0,0 1 1 0 0,0-1-1 0 0,0 1 1 0 0,0-1-1 0 0,0 0 1 0 0,0 1-1 0 0,0-1 0 0 0,0 0 1 0 0,0-1-1 0 0,0 1 1 0 0,0 0-1 0 0,0 0 1 0 0,0-1-1 0 0,0 0 0 0 0,0 1 1 0 0,0-1-1 0 0,0 0-5 0 0,-4 1-12 0 0,4 0-36 0 0,-1 3 36 0 0,-3 0 23 0 0,0 0 32 0 0,1 1-33 0 0,-14 26-10 0 0,14-6 0 0 0,-7 9 138 0 0,5-20 36 0 0,-5 1-174 0 0,8 12 11 0 0,10 0 90 0 0,-3 0 91 0 0,-3-20-192 0 0,-2 0 0 0 0,2-1 0 0 0,-10 24 0 0 0,8-23 0 0 0,-1-2 0 0 0,1 0 11 0 0,2-2 32 0 0,0 3-33 0 0,0 1 1 0 0,0-5 42 0 0,0-1 11 0 0,0 1-10 0 0,2 3-58 0 0,-2-3-40 0 0,0 14 409 0 0,0-13-306 0 0,-2 4-49 0 0,2-1 5 0 0,0-3 56 0 0,0-1 3 0 0,2 4-14 0 0,-1 1-48 0 0,1-1-12 0 0,-2 0 0 0 0,0-1-26 0 0,0-3-104 0 0,0-1-1731 0 0,0 0-6881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02.884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1169 1840 0 0,'0'0'317'0'0,"0"0"661"0"0,0 0 286 0 0,0 0 58 0 0,13-12 1437 0 0,-12 12-2503 0 0,29-17 3632 0 0,26 0-2194 0 0,-14 11-986 0 0,-42 6-654 0 0,42-11 2705 0 0,8-9-1949 0 0,-48 19-752 0 0,1-1-46 0 0,2-1-12 0 0,0-1 11 0 0,-2 0 32 0 0,1 2-22 0 0,3-10 424 0 0,-6 11-365 0 0,0 0-53 0 0,0 0 16 0 0,2-3-33 0 0,1 0-10 0 0,34-19 0 0 0,-19 17 64 0 0,-14 6-64 0 0,69-9 400 0 0,-8 3-81 0 0,-50 6-326 0 0,-13-1 7 0 0,1-2 11 0 0,-4 2 42 0 0,0 1 11 0 0,1 0 4 0 0,3 0 18 0 0,32-21 144 0 0,-32 19-240 0 0,-1-2-33 0 0,-1 0 48 0 0,22-34 491 0 0,-24 37-489 0 0,1 1 0 0 0,-1-1 0 0 0,0 0 0 0 0,1 0 0 0 0,-1 0 0 0 0,0 0-1 0 0,0 0 1 0 0,1 0 0 0 0,-1 0 0 0 0,0 0 0 0 0,0 0 0 0 0,0 0 0 0 0,0 0 0 0 0,0 0-1 0 0,0 0 1 0 0,-1 0 0 0 0,1 0 0 0 0,0 0 0 0 0,0 0 0 0 0,-1 0 0 0 0,1 0 0 0 0,-1 1-1 0 0,1-1 1 0 0,-1 0 0 0 0,1 0 0 0 0,-1 0 0 0 0,1 0 0 0 0,-1 1 0 0 0,0-1 0 0 0,1 0-1 0 0,-1 1 1 0 0,-1-1-7 0 0,2 0 74 0 0,0 1 66 0 0,-5-10 354 0 0,3 5-494 0 0,-36-48 60 0 0,26 26 166 0 0,2-23 152 0 0,5 5-207 0 0,1-26-86 0 0,-1 35-85 0 0,16 19-60 0 0,-7 13 48 0 0,15 4-52 0 0,-13 2 64 0 0,0 1 0 0 0,-1-2 0 0 0,1 1 0 0 0,-1 0 0 0 0,0-2 0 0 0,1 1 0 0 0,-2 0 0 0 0,3-2 0 0 0,-1 0 0 0 0,-1 1 0 0 0,2 0 0 0 0,15-11 0 0 0,-3-9 64 0 0,-15 15-64 0 0,14-13 0 0 0,8 1 0 0 0,0 1-80 0 0,4-6 144 0 0,3-4-64 0 0,-21 15 0 0 0,-2 1 0 0 0,18-21 0 0 0,-26 28 0 0 0,-1 0 11 0 0,6-10 42 0 0,9-6-53 0 0,1-9 0 0 0,-7 7 11 0 0,-10 3 42 0 0,0-8-53 0 0,-1 24 5 0 0,1 0 1 0 0,-1 1-1 0 0,0-1 0 0 0,1 1 0 0 0,-1-1 0 0 0,0 0 0 0 0,0 1 0 0 0,0-1 0 0 0,0 1 0 0 0,0 0 0 0 0,0-1 1 0 0,-1 1-1 0 0,1 0 0 0 0,0 0 0 0 0,-1 0 0 0 0,1-1 0 0 0,-1 2 0 0 0,1-1 0 0 0,-1 0 0 0 0,1 0 0 0 0,-1 0 1 0 0,0 1-1 0 0,0-1-5 0 0,-24-13 10 0 0,-2 11-10 0 0,11-2 64 0 0,-5 2-64 0 0,12-8 147 0 0,7 7-104 0 0,2 0-33 0 0,-4 0-10 0 0,1 0 0 0 0,2 1 0 0 0,-18-41 0 0 0,18 40 0 0 0,0 2 0 0 0,-1-2 0 0 0,1-1 0 0 0,0 1 0 0 0,-1 0 0 0 0,-2-17 0 0 0,-21-18 0 0 0,25 37 1 0 0,0 0 0 0 0,-1 0 0 0 0,0 0-1 0 0,1 0 1 0 0,-1 0 0 0 0,0 1 0 0 0,0-1 0 0 0,0 1-1 0 0,0-1 1 0 0,0 1 0 0 0,0-1 0 0 0,0 1-1 0 0,-1 0 1 0 0,1 0 0 0 0,0 0 0 0 0,-1 0 0 0 0,1 1-1 0 0,-1-1 1 0 0,1 1 0 0 0,-1-1-1 0 0,-4 0 0 0 0,-23-22 0 0 0,1 15 0 0 0,25 7 0 0 0,0 2 0 0 0,1 1 0 0 0,-1 0 0 0 0,0 2 0 0 0,-2-2-14 0 0,5-2-56 0 0,-15 9 90 0 0,12-5-20 0 0,-2-2 0 0 0,1 0 0 0 0,0 1 0 0 0,1 0 0 0 0,0-1-14 0 0,-15 5-62 0 0,13-5 86 0 0,2 2-26 0 0,4-4-60 0 0,-3 6 0 0 0,-12 10 162 0 0,-10 8-40 0 0,25-23-114 0 0,-12 9 220 0 0,-10 7-152 0 0,18-17 0 0 0,1 2 0 0 0,-1 0 0 0 0,1 0 0 0 0,0-1 0 0 0,-22 26 0 0 0,-4 17-184 0 0,20-33 184 0 0,9-6 19 0 0,0-4 70 0 0,-10 28 65 0 0,3-12-104 0 0,7-13-39 0 0,0-2 32 0 0,-8 26 55 0 0,7-25-83 0 0,0-2 65 0 0,1-1 44 0 0,0 0 17 0 0,0 0-34 0 0,0 0-158 0 0,0 0-69 0 0,0 0-9 0 0,0 1 17 0 0,-3 2 109 0 0,2-3 103 0 0,1 0 20 0 0,0 0 0 0 0,0 0-30 0 0,0 0-130 0 0,-3 5-263 0 0,1-1 284 0 0,0 0 34 0 0,2-3 60 0 0,-7 8 217 0 0,7-8-352 0 0,0-1-39 0 0,0 0-12 0 0,-1 1 18 0 0,-1 1 74 0 0,-61 32 89 0 0,45-27 252 0 0,-2 1-322 0 0,3 2-306 0 0,17-9 408 0 0,-1-1 5 0 0,-1 2-26 0 0,-2 1-65 0 0,2 0-16 0 0,1 2 0 0 0,-11 46 0 0 0,12-46 0 0 0,3 0 0 0 0,-1-1 0 0 0,-1 0 0 0 0,2-1 0 0 0,-1-1 0 0 0,-1 0 0 0 0,1 0 0 0 0,0-1 0 0 0,0 1 0 0 0,0-1 0 0 0,0 1 0 0 0,0-1 0 0 0,0 0 0 0 0,0 0 0 0 0,0 0 0 0 0,1 0 0 0 0,-1 0 0 0 0,0 0 0 0 0,1-1 0 0 0,-1 1 0 0 0,0-1 0 0 0,1 1 0 0 0,-1-1 0 0 0,1 0 0 0 0,-1 0 0 0 0,1 0 0 0 0,-1 0 0 0 0,0-1 0 0 0,3 1 0 0 0,5-1 0 0 0,23-4 0 0 0,-28 5 0 0 0,2-2 0 0 0,-2 2 0 0 0,29 8 0 0 0,-28-6 0 0 0,-1 1 0 0 0,-2 1 0 0 0,1-2 0 0 0,-2 3 0 0 0,-1 0 0 0 0,-2 0 0 0 0,-1-1 0 0 0,2 0 0 0 0,0 1 0 0 0,-2 1 0 0 0,-3 10 0 0 0,0-5 0 0 0,-2 6 0 0 0,5-15 0 0 0,-1 1 0 0 0,-6 15 0 0 0,1-7 0 0 0,-5 0 0 0 0,8-6 12 0 0,5-4 47 0 0,0-1 6 0 0,-5 8 63 0 0,-6 14-128 0 0,5-4 0 0 0,5-13 0 0 0,-1 17 0 0 0,3-15 0 0 0,-1-1 0 0 0,-2-1 0 0 0,2 1 0 0 0,-3 15 126 0 0,-4-1-105 0 0,7-19 32 0 0,-9 5 139 0 0,7-4-186 0 0,1-1-1 0 0,-1 0 1 0 0,1 1-1 0 0,-1-1 0 0 0,0 0 1 0 0,1 0-1 0 0,-1 0 1 0 0,0 0-1 0 0,0 0 1 0 0,0 0-1 0 0,0-1 0 0 0,0 1 1 0 0,0-1-1 0 0,0 1 1 0 0,0-1-1 0 0,0 0 1 0 0,0 1-1 0 0,0-1 0 0 0,0 0 1 0 0,0-1-1 0 0,0 1 1 0 0,0 0-1 0 0,0 0 1 0 0,0-1-1 0 0,0 0 0 0 0,0 1 1 0 0,0-1-1 0 0,0 0-5 0 0,-4 1-12 0 0,4 0-36 0 0,-1 3 36 0 0,-3 0 23 0 0,0 0 32 0 0,1 1-33 0 0,-14 26-10 0 0,14-6 0 0 0,-7 9 138 0 0,5-20 36 0 0,-5 1-174 0 0,8 12 11 0 0,10 0 90 0 0,-3 0 91 0 0,-3-20-192 0 0,-2 0 0 0 0,2-1 0 0 0,-10 24 0 0 0,8-23 0 0 0,-1-2 0 0 0,1 0 11 0 0,2-2 32 0 0,0 3-33 0 0,0 1 1 0 0,0-5 42 0 0,0-1 11 0 0,0 1-10 0 0,2 3-58 0 0,-2-3-40 0 0,0 14 409 0 0,0-13-306 0 0,-2 4-49 0 0,2-1 5 0 0,0-3 56 0 0,0-1 3 0 0,2 4-14 0 0,-1 1-48 0 0,1-1-12 0 0,-2 0 0 0 0,0-1-26 0 0,0-3-104 0 0,0-1-1731 0 0,0 0-6881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37:41.98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27 667 1376 0 0,'0'0'65'0'0,"0"0"210"0"0,0 0 857 0 0,0 0 373 0 0,0 0 79 0 0,0 0-136 0 0,0 0-632 0 0,0 0-279 0 0,0 0-51 0 0,0 0-25 0 0,0 0-77 0 0,0 0-31 0 0,0 0-7 0 0,0 0-2 0 0,0 0 0 0 0,0 0 0 0 0,0 0 0 0 0,0 0-3 0 0,0 0-10 0 0,0 0-3 0 0,0 0 0 0 0,0 0-44 0 0,0 0-164 0 0,0 0 6 0 0,0 0 24 0 0,17 8 1476 0 0,10 9-179 0 0,-26-17-1217 0 0,22 8 930 0 0,-19-7-1064 0 0,77 11 832 0 0,-78-12-848 0 0,1 0 0 0 0,11 4 192 0 0,-14-4-176 0 0,-1 0-5 0 0,3 0-16 0 0,-1 0 10 0 0,4 0-10 0 0,1-2 15 0 0,-5 1 4 0 0,3 0-12 0 0,-3 1-15 0 0,2 0-54 0 0,2-2-13 0 0,1 0 0 0 0,30-14 64 0 0,-14-10 0 0 0,17 14-64 0 0,-6 11 0 0 0,-8 9 0 0 0,-5-2 0 0 0,5 18 54 0 0,-12-16 115 0 0,-14-8-97 0 0,19 12 711 0 0,-5 5-506 0 0,-13-16-224 0 0,-1-1 11 0 0,0 0 0 0 0,0 0 6 0 0,0 0 22 0 0,0 0 10 0 0,0 0 2 0 0,0 0-1 0 0,0 0-6 0 0,0 0-1 0 0,0 0 0 0 0,0 0-5 0 0,0 0-2 0 0,0 0 73 0 0,0 0 8 0 0,0 0-2 0 0,0 0-40 0 0,0 0-169 0 0,0 0-78 0 0,0 0-10 0 0,0 0 29 0 0,0 0 145 0 0,0 0 69 0 0,0 0 12 0 0,0 0-39 0 0,0 0-163 0 0,0 0-31 0 0,0 0 31 0 0,0 0 118 0 0,0 0 48 0 0,0 0 8 0 0,0 20-145 0 0,-8 8 164 0 0,7-24-117 0 0,2 0-10 0 0,0-3-50 0 0,-1-1-39 0 0,0 0-12 0 0,-3 9-57 0 0,3-8 254 0 0,0-1 36 0 0,0 0 8 0 0,0 0-29 0 0,0 0-140 0 0,0 0-66 0 0,0 0-14 0 0,1 1 19 0 0,2 2 68 0 0,-3-2 0 0 0,0-1 106 0 0,0 0 48 0 0,0 0 8 0 0,1 5 4 0 0,1-1-147 0 0,7 23-446 0 0,-5-24 459 0 0,25 6 11 0 0,-27-9 32 0 0,4 0-33 0 0,-1 3-10 0 0,20 5 0 0 0,-20-5 15 0 0,-4-2 61 0 0,-1-1 27 0 0,5 6-254 0 0,-1 0 132 0 0,-1-1 19 0 0,1 1 0 0 0,-1 1 0 0 0,3 16 0 0 0,-6-17 0 0 0,1 0 0 0 0,1 1 0 0 0,-1-2 0 0 0,1 0 0 0 0,2 1 0 0 0,-1-1 0 0 0,0-1 0 0 0,1 0 0 0 0,0 0 0 0 0,1-2 0 0 0,0 0 0 0 0,14 3 0 0 0,19-5 64 0 0,-5 0-64 0 0,-30 0 0 0 0,48 1 91 0 0,-31 7-118 0 0,10 2 27 0 0,-24-8 0 0 0,-1 2 0 0 0,0-2 0 0 0,0 2 0 0 0,0-2 0 0 0,16 13 259 0 0,-17-12-246 0 0,36 36-278 0 0,-26-22 530 0 0,11 22-254 0 0,-11-22 288 0 0,-3-5-225 0 0,-2 0-170 0 0,-6-7 96 0 0,-1-1 0 0 0,1 0 0 0 0,-1 0 11 0 0,12 12 106 0 0,-10-11-117 0 0,-1 2 0 0 0,-2-3 11 0 0,1 2 32 0 0,-1-2-22 0 0,0-3 22 0 0,1 4-21 0 0,-2-4 37 0 0,1 0-4 0 0,1 4-45 0 0,2-1-10 0 0,-1-1 11 0 0,1 0 45 0 0,11 0 21 0 0,15-10-77 0 0,-25 7 5 0 0,0-1 0 0 0,0 0 0 0 0,0 0 0 0 0,0-1 0 0 0,0 1 0 0 0,0-1 0 0 0,-1 0 0 0 0,1 0 0 0 0,-1-1-1 0 0,1 0 1 0 0,-1 1 0 0 0,0-1 0 0 0,3-3-5 0 0,20-9 0 0 0,-14 6-13 0 0,-9 5 26 0 0,-1 0-13 0 0,1 3-13 0 0,-3 0-40 0 0,5 1 50 0 0,0 1 46 0 0,0 0-33 0 0,-1 2-10 0 0,0-1 0 0 0,0 1 0 0 0,-1 0 0 0 0,1-1 0 0 0,2 0 0 0 0,0 2 0 0 0,-1-3 0 0 0,0 0 0 0 0,-1 2 0 0 0,2-1 0 0 0,0 1 0 0 0,-2 0 0 0 0,2 1 11 0 0,-2 0 32 0 0,0-2-33 0 0,1 1-10 0 0,0-2 0 0 0,-1 0 11 0 0,-3-1 32 0 0,3-1-33 0 0,1 0-10 0 0,-1 1 0 0 0,2 1 0 0 0,-2-1 0 0 0,0-1 0 0 0,25-22 81 0 0,-8 0-44 0 0,-29-28 125 0 0,5 47-176 0 0,-5-15-36 0 0,-1-1 114 0 0,6 16-64 0 0,-15-21 0 0 0,1-13 0 0 0,-25-24 64 0 0,-2 10-10 0 0,27 3-121 0 0,11-18 120 0 0,6 52-365 0 0,1 9 312 0 0,26-30 208 0 0,-25 32-208 0 0,-1-1 0 0 0,3-17 55 0 0,11-33-70 0 0,-23 21-137 0 0,5 5 200 0 0,1 27-42 0 0,1 0-1 0 0,-1 0 0 0 0,1 0 1 0 0,-1 0-1 0 0,0 0 1 0 0,0 1-1 0 0,1-1 1 0 0,-1 0-1 0 0,-1 0 0 0 0,1 1 1 0 0,0-1-1 0 0,0 1 1 0 0,0-1-1 0 0,-1 1 1 0 0,1 0-1 0 0,-1-1 0 0 0,1 1 1 0 0,-1 0-1 0 0,0 0 1 0 0,1 0-1 0 0,-1 0 0 0 0,0 0 1 0 0,0 1-1 0 0,1-1 1 0 0,-1 0-1 0 0,0 1 1 0 0,0-1-1 0 0,0 1 0 0 0,0 0 1 0 0,0 0-1 0 0,-1 0-5 0 0,-40-15-64 0 0,9 4 64 0 0,-6 0-230 0 0,-10-10 410 0 0,-16 15-348 0 0,28 8 284 0 0,9 0-56 0 0,-3 4-266 0 0,-25 1 206 0 0,54-9 0 0 0,3-2 0 0 0,2-1 0 0 0,1 1 0 0 0,-2 1 4 0 0,0 1-1 0 0,1-1 1 0 0,-1 1-1 0 0,1-1 1 0 0,0 1 0 0 0,-1 0-1 0 0,1 0 1 0 0,0 0-1 0 0,0 0 1 0 0,1 0-1 0 0,-1 0 1 0 0,0 0-1 0 0,1 1 1 0 0,-1-1 0 0 0,0 1-1 0 0,1 0 1 0 0,0 0-1 0 0,-1 0 1 0 0,1 0-1 0 0,0 0 1 0 0,2 0-4 0 0,4-2 5 0 0,9-8-5 0 0,17-4-77 0 0,-6-6 269 0 0,-25 18-139 0 0,-3 2 1 0 0,1-1-54 0 0,0-1-32 0 0,-1 2 64 0 0,1-1-22 0 0,0-2-10 0 0,3-20-64 0 0,-10-11 108 0 0,3-6-8 0 0,6-24-133 0 0,-1 40-56 0 0,6 9 347 0 0,-9-3-388 0 0,2 0 438 0 0,-2 17-303 0 0,-1-2 55 0 0,0 0 27 0 0,-3-5-267 0 0,3 8 330 0 0,1 1 21 0 0,-10-26-322 0 0,10 25 227 0 0,-1-1-1 0 0,0 1 0 0 0,0 0 1 0 0,0 0-1 0 0,1 1 1 0 0,-1-1-1 0 0,0 0 0 0 0,0 0 1 0 0,0 0-1 0 0,-1 1 1 0 0,1-1-1 0 0,0 0 0 0 0,0 1 1 0 0,0-1-1 0 0,0 1 0 0 0,-1-1 1 0 0,1 1-1 0 0,0 0 1 0 0,0-1-1 0 0,-1 1 0 0 0,1 0 1 0 0,0 0-1 0 0,0 0 1 0 0,-1 0-1 0 0,1 0 0 0 0,0 0 1 0 0,-1 1-1 0 0,0-1-11 0 0,-25-3-20 0 0,5-9-199 0 0,-30-7 354 0 0,10-2-38 0 0,17 7-97 0 0,-5 7-232 0 0,29 7 174 0 0,1 0 144 0 0,0 0 21 0 0,0 0-47 0 0,0 0-147 0 0,0 0-19 0 0,0 0 38 0 0,0 0 116 0 0,0 0 18 0 0,-1 0-12 0 0,-5 1-44 0 0,0 2-10 0 0,-19 16 0 0 0,9 0-72 0 0,-5 4-168 0 0,16-21 255 0 0,-33 21 106 0 0,7-12 31 0 0,28-9-152 0 0,-39-8 24 0 0,6 4-40 0 0,-28-3 8 0 0,25 6-77 0 0,12-2 181 0 0,3 12-43 0 0,-6-2-133 0 0,-1 12 80 0 0,19-2 0 0 0,9-15 0 0 0,0 0 0 0 0,-1 0 0 0 0,1 1 0 0 0,-1-1 0 0 0,1 0 0 0 0,0-2 0 0 0,1 0 0 0 0,-1 0 0 0 0,1 0 0 0 0,-1 0 0 0 0,0-1 0 0 0,0 1 0 0 0,0-1 0 0 0,0 0 0 0 0,0 0 0 0 0,0 0 0 0 0,0 0 0 0 0,0-1 0 0 0,-1 1 0 0 0,1-1 0 0 0,0 0 0 0 0,0 0 0 0 0,0 0 0 0 0,-1 0 0 0 0,-60 10 0 0 0,0 3 0 0 0,36-6 0 0 0,4 3-64 0 0,-16 15 64 0 0,17-10 0 0 0,5-2 0 0 0,14-9 0 0 0,1 2 0 0 0,1-2-10 0 0,2 24-44 0 0,9 12 54 0 0,3-24 0 0 0,7 23 0 0 0,-7 9 12 0 0,-13-47 47 0 0,0 2-4 0 0,1 2-45 0 0,0-1-10 0 0,1 2 0 0 0,0-1 0 0 0,-1 0 0 0 0,2 1 0 0 0,-2 1 0 0 0,-2 0 0 0 0,0-1 0 0 0,-3 13 0 0 0,5-13 0 0 0,-1-1 0 0 0,-3 20 0 0 0,4-20 11 0 0,-4 13 106 0 0,1-12-117 0 0,1-1 0 0 0,2 1 0 0 0,0 0 0 0 0,0-1 0 0 0,2 1 0 0 0,1-1 0 0 0,-1-2 0 0 0,10 15 75 0 0,2-4-22 0 0,-9-11-53 0 0,-1 0 11 0 0,3 3 473 0 0,-6-5-567 0 0,-1-1-23 0 0,0 1 24 0 0,4 3 66 0 0,-2-1 27 0 0,-1-3 45 0 0,-1 0 19 0 0,4 4-1403 0 0,-4-4 562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1AF7F-DFAE-407C-B3A0-0FB1B975C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78D8A9-A00C-4E3E-B6B5-0017478FA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162C2-7FD2-4258-AE14-040411CF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8E57-99CC-42C8-8090-B4F9CF08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201271-0471-4847-AB33-6C15D96F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7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80F5A-0ADF-48AA-80B3-5B15C2FB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6E1A01-8028-428C-A693-59D239BBE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6F10F-98A3-44E3-8AED-158E16B2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126CA-8EC1-4AAC-8107-00F67719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1E92AA-3DA0-4746-871D-D664FD4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5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58E53B-6750-4BB3-840E-A7B58F046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991398-7057-472E-8CB9-0873ED8EF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47084-77BB-4BDE-A14F-3DD31DB4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127EC2-DB92-43E5-B99F-22C92ACD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BA8D13-7169-4CED-8DBE-ABFA7688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54B51-44E2-47B6-8CF2-2BB01621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F79358-D911-47F8-96D0-FD8DA6A4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86241-32B6-4B4C-AC45-E87DB006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EC4B89-3ACB-4440-A24A-B185698E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A37E-B4A6-4863-8D93-F78D83B0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5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6F229-91A4-4B78-ACA5-A48A27A6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BCE49A-F134-48C8-BAE2-6EDE4C5A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BF83B-F8F1-498E-94CF-C232DF20A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31CB5-AAF8-4A18-900C-B473B467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1DD37-B4D2-48CB-A0C4-BBEB8EAF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4D808-91D5-4E8F-9523-75B0010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D11C68-2D78-4DB2-B16C-F3C126CB3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3FE129-9E92-4051-83D8-2E415E0D9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9031A-6A90-4FF2-BBE2-9267F835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53D5F-28C9-4977-AFC8-899269E5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8435F2-5AD5-41CE-B245-5B6F7E2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03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DDDB1-21A3-4CC2-A3D3-F359AA6B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ABF78-8205-4E8E-9963-D9BEE76C7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E207FB-7F74-4284-884B-C9943F15D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B1BD8E-C007-4549-A32E-062FFFB1D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74B31-58F0-495B-9D79-045E4E74F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65C284-D9BA-4DAE-8EC5-4ECBFAA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7961BA-3D79-4CCB-AAD9-F3646E99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4979BE-724B-4283-974F-3C543A3B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59380-5A8C-427F-AE17-B53D4A70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8F7A44-EA7A-4724-BE4A-D0DB89F2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60D83B-C3B4-420C-B80D-4BD561A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407E04-2548-4887-BDAB-C4BF1077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88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374C3-98D4-414A-9A06-4A07676B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3D42CA-68B1-455C-8547-61D2E3E6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FADA2E-1289-4C8F-BCA7-7FAFC903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EDE0E-9310-45C0-9670-1C755B99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ACA9E-95AB-45BD-96DA-588FB2A5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1E6077-CD02-45E5-BCFE-7E292E9A5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3E333C-0E0D-400E-B26A-AC6D8114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73F8CD-6585-4A4F-A216-4E5C53DC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27EA0-3CE4-4FE6-84A0-82DB6117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4D2E9-189B-4D5D-B944-1E192AF4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C654C-E7B2-42BF-8E9B-4308612B0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BF2DB7-3147-493B-9381-D45080E0C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1A84B-470B-47EA-AFEB-3BB02582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1246EC-6F77-466F-9B2B-13DFA042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C9D3B-4CC4-4C0A-89B8-2EEAB70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9E1A5D-A540-4B23-80C4-BA154CBD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98198-7F64-42E2-99D3-BF689138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A424DF-FD66-43DB-A228-A09136CC2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50CE-0658-44C1-ADAB-0DF543E2E796}" type="datetimeFigureOut">
              <a:rPr kumimoji="1" lang="ja-JP" altLang="en-US" smtClean="0"/>
              <a:t>2023/6/19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6626D-C1F2-4868-9142-04E91BDA3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41AC7-E350-415C-802C-6DDDE9874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ustomXml" Target="../ink/ink4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customXml" Target="../ink/ink7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customXml" Target="../ink/ink8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.pn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customXml" Target="../ink/ink9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customXml" Target="../ink/ink9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5857C4-FA12-4DB7-90C5-1A5965DF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47676" y="0"/>
            <a:ext cx="4844324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50A276-CFA6-4190-8C34-824A2181101E}"/>
              </a:ext>
            </a:extLst>
          </p:cNvPr>
          <p:cNvSpPr txBox="1"/>
          <p:nvPr/>
        </p:nvSpPr>
        <p:spPr>
          <a:xfrm>
            <a:off x="0" y="992094"/>
            <a:ext cx="73476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FF0000"/>
                </a:solidFill>
              </a:rPr>
              <a:t>熊本県</a:t>
            </a:r>
            <a:r>
              <a:rPr lang="ja-JP" altLang="en-US" sz="5400" b="1" dirty="0">
                <a:solidFill>
                  <a:srgbClr val="FF0000"/>
                </a:solidFill>
              </a:rPr>
              <a:t>市町村クイズ</a:t>
            </a:r>
            <a:endParaRPr lang="en-US" altLang="ja-JP" sz="5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400" b="1" dirty="0">
                <a:solidFill>
                  <a:srgbClr val="FF0000"/>
                </a:solidFill>
              </a:rPr>
              <a:t>（</a:t>
            </a:r>
            <a:r>
              <a:rPr lang="ja-JP" altLang="en-US" sz="4400" b="1" dirty="0">
                <a:solidFill>
                  <a:srgbClr val="FF0000"/>
                </a:solidFill>
              </a:rPr>
              <a:t>スライド式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EED25B-E61E-42D9-AD70-2B469A96D9B7}"/>
              </a:ext>
            </a:extLst>
          </p:cNvPr>
          <p:cNvSpPr txBox="1"/>
          <p:nvPr/>
        </p:nvSpPr>
        <p:spPr>
          <a:xfrm>
            <a:off x="818777" y="3028576"/>
            <a:ext cx="5809129" cy="29625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【</a:t>
            </a:r>
            <a:r>
              <a:rPr kumimoji="1" lang="ja-JP" altLang="en-US" sz="2400" dirty="0"/>
              <a:t>やり方</a:t>
            </a:r>
            <a:r>
              <a:rPr kumimoji="1" lang="en-US" altLang="ja-JP" sz="2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赤線でかこまれた市町村の名前を答えましょう。答えは次のスライドに進むと出てきます。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スライドを少なくしたり、順番を変えたりすることもできます。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929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14:cNvPr>
              <p14:cNvContentPartPr/>
              <p14:nvPr/>
            </p14:nvContentPartPr>
            <p14:xfrm>
              <a:off x="6274865" y="3966870"/>
              <a:ext cx="729000" cy="596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6225" y="3958230"/>
                <a:ext cx="746640" cy="61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96064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14:cNvPr>
              <p14:cNvContentPartPr/>
              <p14:nvPr/>
            </p14:nvContentPartPr>
            <p14:xfrm>
              <a:off x="5931012" y="2875597"/>
              <a:ext cx="515520" cy="450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2372" y="2866597"/>
                <a:ext cx="533160" cy="46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91790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14:cNvPr>
              <p14:cNvContentPartPr/>
              <p14:nvPr/>
            </p14:nvContentPartPr>
            <p14:xfrm>
              <a:off x="5931012" y="2875597"/>
              <a:ext cx="515520" cy="450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F9FD5B4-C81B-4DE7-AB41-824F67AF26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2372" y="2866597"/>
                <a:ext cx="533160" cy="468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C7FD03-72EE-4967-ACA1-1F376C8046C6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くまもとし　</a:t>
            </a:r>
            <a:r>
              <a:rPr kumimoji="1" lang="ja-JP" altLang="en-US" sz="2400" b="1" dirty="0" err="1"/>
              <a:t>みなみく</a:t>
            </a:r>
            <a:endParaRPr kumimoji="1" lang="en-US" altLang="ja-JP" sz="2400" b="1" dirty="0"/>
          </a:p>
          <a:p>
            <a:pPr algn="ctr"/>
            <a:r>
              <a:rPr lang="ja-JP" altLang="en-US" sz="5400" b="1" dirty="0"/>
              <a:t>熊本市南区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3331569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010DB15-C90C-487B-A462-584DE0EBD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18651" r="6968" b="18968"/>
          <a:stretch/>
        </p:blipFill>
        <p:spPr>
          <a:xfrm>
            <a:off x="4498522" y="3276"/>
            <a:ext cx="6863442" cy="685472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FC9E2A-69D9-40E6-8E97-6A2DB338EFA2}"/>
              </a:ext>
            </a:extLst>
          </p:cNvPr>
          <p:cNvSpPr txBox="1"/>
          <p:nvPr/>
        </p:nvSpPr>
        <p:spPr>
          <a:xfrm>
            <a:off x="0" y="326571"/>
            <a:ext cx="4498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/>
              <a:t>熊本県</a:t>
            </a:r>
            <a:endParaRPr kumimoji="1" lang="en-US" altLang="ja-JP" sz="4800" dirty="0"/>
          </a:p>
          <a:p>
            <a:pPr algn="ctr"/>
            <a:endParaRPr kumimoji="1" lang="en-US" altLang="ja-JP" sz="4800" dirty="0"/>
          </a:p>
          <a:p>
            <a:pPr algn="ctr"/>
            <a:r>
              <a:rPr lang="ja-JP" altLang="en-US" sz="4800" dirty="0"/>
              <a:t>市町村名一覧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48199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14:cNvPr>
              <p14:cNvContentPartPr/>
              <p14:nvPr/>
            </p14:nvContentPartPr>
            <p14:xfrm>
              <a:off x="6274865" y="3966870"/>
              <a:ext cx="729000" cy="596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6225" y="3958230"/>
                <a:ext cx="746640" cy="614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CF2BD-1C7F-4323-92D4-6D43AF47DCC8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いつきむら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五木</a:t>
            </a:r>
            <a:r>
              <a:rPr kumimoji="1" lang="ja-JP" altLang="en-US" sz="6600" b="1" dirty="0"/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3693628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14:cNvPr>
              <p14:cNvContentPartPr/>
              <p14:nvPr/>
            </p14:nvContentPartPr>
            <p14:xfrm>
              <a:off x="6447305" y="4418670"/>
              <a:ext cx="385200" cy="663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8305" y="4410030"/>
                <a:ext cx="402840" cy="68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705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14:cNvPr>
              <p14:cNvContentPartPr/>
              <p14:nvPr/>
            </p14:nvContentPartPr>
            <p14:xfrm>
              <a:off x="6447305" y="4418670"/>
              <a:ext cx="385200" cy="663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8305" y="4410030"/>
                <a:ext cx="402840" cy="680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EE8D28-2CCF-48CD-AFFD-B77836E6C4D8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さがらむら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相良村</a:t>
            </a:r>
          </a:p>
        </p:txBody>
      </p:sp>
    </p:spTree>
    <p:extLst>
      <p:ext uri="{BB962C8B-B14F-4D97-AF65-F5344CB8AC3E}">
        <p14:creationId xmlns:p14="http://schemas.microsoft.com/office/powerpoint/2010/main" val="162067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14:cNvPr>
              <p14:cNvContentPartPr/>
              <p14:nvPr/>
            </p14:nvContentPartPr>
            <p14:xfrm>
              <a:off x="6967505" y="4157310"/>
              <a:ext cx="495000" cy="635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8865" y="4148670"/>
                <a:ext cx="512640" cy="65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3947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14:cNvPr>
              <p14:cNvContentPartPr/>
              <p14:nvPr/>
            </p14:nvContentPartPr>
            <p14:xfrm>
              <a:off x="6967505" y="4157310"/>
              <a:ext cx="495000" cy="635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8865" y="4148670"/>
                <a:ext cx="512640" cy="653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A248F1-6AAD-4274-879B-E4A7F0E84757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みずかみむら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水上村</a:t>
            </a:r>
          </a:p>
        </p:txBody>
      </p:sp>
    </p:spTree>
    <p:extLst>
      <p:ext uri="{BB962C8B-B14F-4D97-AF65-F5344CB8AC3E}">
        <p14:creationId xmlns:p14="http://schemas.microsoft.com/office/powerpoint/2010/main" val="584608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14:cNvPr>
              <p14:cNvContentPartPr/>
              <p14:nvPr/>
            </p14:nvContentPartPr>
            <p14:xfrm>
              <a:off x="7025825" y="4669230"/>
              <a:ext cx="250560" cy="331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6825" y="4660230"/>
                <a:ext cx="268200" cy="34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0651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14:cNvPr>
              <p14:cNvContentPartPr/>
              <p14:nvPr/>
            </p14:nvContentPartPr>
            <p14:xfrm>
              <a:off x="7025825" y="4669230"/>
              <a:ext cx="250560" cy="331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6825" y="4660230"/>
                <a:ext cx="268200" cy="349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E458C2-5166-4B34-80A5-52482A501384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err="1"/>
              <a:t>ゆの</a:t>
            </a:r>
            <a:r>
              <a:rPr kumimoji="1" lang="ja-JP" altLang="en-US" sz="3200" b="1" dirty="0"/>
              <a:t>まえまち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湯前町</a:t>
            </a:r>
          </a:p>
        </p:txBody>
      </p:sp>
    </p:spTree>
    <p:extLst>
      <p:ext uri="{BB962C8B-B14F-4D97-AF65-F5344CB8AC3E}">
        <p14:creationId xmlns:p14="http://schemas.microsoft.com/office/powerpoint/2010/main" val="4245008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14:cNvPr>
              <p14:cNvContentPartPr/>
              <p14:nvPr/>
            </p14:nvContentPartPr>
            <p14:xfrm>
              <a:off x="6788225" y="4529910"/>
              <a:ext cx="658440" cy="764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9585" y="4520910"/>
                <a:ext cx="676080" cy="78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6262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14:cNvPr>
              <p14:cNvContentPartPr/>
              <p14:nvPr/>
            </p14:nvContentPartPr>
            <p14:xfrm>
              <a:off x="6788225" y="4529910"/>
              <a:ext cx="658440" cy="764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9585" y="4520910"/>
                <a:ext cx="676080" cy="781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A8DE37-94AD-46CD-BDA5-6DC9C26F3A19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err="1"/>
              <a:t>たらぎ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多良木町</a:t>
            </a:r>
          </a:p>
        </p:txBody>
      </p:sp>
    </p:spTree>
    <p:extLst>
      <p:ext uri="{BB962C8B-B14F-4D97-AF65-F5344CB8AC3E}">
        <p14:creationId xmlns:p14="http://schemas.microsoft.com/office/powerpoint/2010/main" val="341388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8" name="インク 27">
                <a:extLst>
                  <a:ext uri="{FF2B5EF4-FFF2-40B4-BE49-F238E27FC236}">
                    <a16:creationId xmlns:a16="http://schemas.microsoft.com/office/drawing/2014/main" id="{FD3C8690-C2B4-441F-A9D0-76EEB9D6C27C}"/>
                  </a:ext>
                </a:extLst>
              </p14:cNvPr>
              <p14:cNvContentPartPr/>
              <p14:nvPr/>
            </p14:nvContentPartPr>
            <p14:xfrm>
              <a:off x="5844887" y="2114993"/>
              <a:ext cx="760680" cy="1207080"/>
            </p14:xfrm>
          </p:contentPart>
        </mc:Choice>
        <mc:Fallback xmlns="">
          <p:pic>
            <p:nvPicPr>
              <p:cNvPr id="28" name="インク 27">
                <a:extLst>
                  <a:ext uri="{FF2B5EF4-FFF2-40B4-BE49-F238E27FC236}">
                    <a16:creationId xmlns:a16="http://schemas.microsoft.com/office/drawing/2014/main" id="{FD3C8690-C2B4-441F-A9D0-76EEB9D6C2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35527" y="2105633"/>
                <a:ext cx="779400" cy="122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877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14:cNvPr>
              <p14:cNvContentPartPr/>
              <p14:nvPr/>
            </p14:nvContentPartPr>
            <p14:xfrm>
              <a:off x="6658625" y="4626030"/>
              <a:ext cx="412560" cy="807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9625" y="4617390"/>
                <a:ext cx="430200" cy="82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1124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14:cNvPr>
              <p14:cNvContentPartPr/>
              <p14:nvPr/>
            </p14:nvContentPartPr>
            <p14:xfrm>
              <a:off x="6658625" y="4626030"/>
              <a:ext cx="412560" cy="807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9625" y="4617390"/>
                <a:ext cx="430200" cy="825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57E7C6-8CBE-4ECA-BB51-4FA990DD9F19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b="1" dirty="0"/>
          </a:p>
          <a:p>
            <a:pPr algn="ctr"/>
            <a:r>
              <a:rPr lang="ja-JP" altLang="en-US" sz="5400" b="1" dirty="0"/>
              <a:t>あさぎり</a:t>
            </a:r>
            <a:r>
              <a:rPr kumimoji="1" lang="ja-JP" altLang="en-US" sz="54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311921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14:cNvPr>
              <p14:cNvContentPartPr/>
              <p14:nvPr/>
            </p14:nvContentPartPr>
            <p14:xfrm>
              <a:off x="6449465" y="4908270"/>
              <a:ext cx="384480" cy="484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65" y="4899630"/>
                <a:ext cx="402120" cy="50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1102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14:cNvPr>
              <p14:cNvContentPartPr/>
              <p14:nvPr/>
            </p14:nvContentPartPr>
            <p14:xfrm>
              <a:off x="6449465" y="4908270"/>
              <a:ext cx="384480" cy="484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65" y="4899630"/>
                <a:ext cx="402120" cy="502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C360AD-533A-4505-AD88-55E115C4DF5B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にしき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錦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4207575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14:cNvPr>
              <p14:cNvContentPartPr/>
              <p14:nvPr/>
            </p14:nvContentPartPr>
            <p14:xfrm>
              <a:off x="6180905" y="4367550"/>
              <a:ext cx="363960" cy="628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1905" y="4358550"/>
                <a:ext cx="381600" cy="64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0504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14:cNvPr>
              <p14:cNvContentPartPr/>
              <p14:nvPr/>
            </p14:nvContentPartPr>
            <p14:xfrm>
              <a:off x="6180905" y="4367550"/>
              <a:ext cx="363960" cy="628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1905" y="4358550"/>
                <a:ext cx="381600" cy="646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187355-2EEF-408B-B304-1AFBEF9C05B7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やまえむら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山江村</a:t>
            </a:r>
          </a:p>
        </p:txBody>
      </p:sp>
    </p:spTree>
    <p:extLst>
      <p:ext uri="{BB962C8B-B14F-4D97-AF65-F5344CB8AC3E}">
        <p14:creationId xmlns:p14="http://schemas.microsoft.com/office/powerpoint/2010/main" val="3929148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14:cNvPr>
              <p14:cNvContentPartPr/>
              <p14:nvPr/>
            </p14:nvContentPartPr>
            <p14:xfrm>
              <a:off x="6036545" y="4745910"/>
              <a:ext cx="684360" cy="76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7545" y="4736910"/>
                <a:ext cx="702000" cy="78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356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14:cNvPr>
              <p14:cNvContentPartPr/>
              <p14:nvPr/>
            </p14:nvContentPartPr>
            <p14:xfrm>
              <a:off x="6036545" y="4745910"/>
              <a:ext cx="684360" cy="76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7545" y="4736910"/>
                <a:ext cx="702000" cy="781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C9038-C7DE-4910-9840-F10F05011EFC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ひとよしし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人吉市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63245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14:cNvPr>
              <p14:cNvContentPartPr/>
              <p14:nvPr/>
            </p14:nvContentPartPr>
            <p14:xfrm>
              <a:off x="5834225" y="4428750"/>
              <a:ext cx="444600" cy="856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5585" y="4419750"/>
                <a:ext cx="462240" cy="87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619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14:cNvPr>
              <p14:cNvContentPartPr/>
              <p14:nvPr/>
            </p14:nvContentPartPr>
            <p14:xfrm>
              <a:off x="5834225" y="4428750"/>
              <a:ext cx="444600" cy="856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5585" y="4419750"/>
                <a:ext cx="462240" cy="874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4603B5-14D7-4FA0-9248-D5B66A682D08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くまむら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球磨村</a:t>
            </a:r>
          </a:p>
        </p:txBody>
      </p:sp>
    </p:spTree>
    <p:extLst>
      <p:ext uri="{BB962C8B-B14F-4D97-AF65-F5344CB8AC3E}">
        <p14:creationId xmlns:p14="http://schemas.microsoft.com/office/powerpoint/2010/main" val="30351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8" name="インク 27">
                <a:extLst>
                  <a:ext uri="{FF2B5EF4-FFF2-40B4-BE49-F238E27FC236}">
                    <a16:creationId xmlns:a16="http://schemas.microsoft.com/office/drawing/2014/main" id="{FD3C8690-C2B4-441F-A9D0-76EEB9D6C27C}"/>
                  </a:ext>
                </a:extLst>
              </p14:cNvPr>
              <p14:cNvContentPartPr/>
              <p14:nvPr/>
            </p14:nvContentPartPr>
            <p14:xfrm>
              <a:off x="5844887" y="2114993"/>
              <a:ext cx="760680" cy="1207080"/>
            </p14:xfrm>
          </p:contentPart>
        </mc:Choice>
        <mc:Fallback xmlns="">
          <p:pic>
            <p:nvPicPr>
              <p:cNvPr id="28" name="インク 27">
                <a:extLst>
                  <a:ext uri="{FF2B5EF4-FFF2-40B4-BE49-F238E27FC236}">
                    <a16:creationId xmlns:a16="http://schemas.microsoft.com/office/drawing/2014/main" id="{FD3C8690-C2B4-441F-A9D0-76EEB9D6C2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35527" y="2105633"/>
                <a:ext cx="779400" cy="12258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8C0AA3-EA48-43F5-874A-52E77DBE5AE5}"/>
              </a:ext>
            </a:extLst>
          </p:cNvPr>
          <p:cNvSpPr txBox="1"/>
          <p:nvPr/>
        </p:nvSpPr>
        <p:spPr>
          <a:xfrm>
            <a:off x="228600" y="2321004"/>
            <a:ext cx="332422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くまもとし</a:t>
            </a:r>
            <a:endParaRPr kumimoji="1" lang="en-US" altLang="ja-JP" sz="4000" b="1" dirty="0"/>
          </a:p>
          <a:p>
            <a:pPr algn="ctr"/>
            <a:r>
              <a:rPr kumimoji="1" lang="ja-JP" altLang="en-US" sz="6600" b="1" dirty="0"/>
              <a:t>熊本市</a:t>
            </a:r>
          </a:p>
        </p:txBody>
      </p:sp>
    </p:spTree>
    <p:extLst>
      <p:ext uri="{BB962C8B-B14F-4D97-AF65-F5344CB8AC3E}">
        <p14:creationId xmlns:p14="http://schemas.microsoft.com/office/powerpoint/2010/main" val="4069475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14:cNvPr>
              <p14:cNvContentPartPr/>
              <p14:nvPr/>
            </p14:nvContentPartPr>
            <p14:xfrm>
              <a:off x="5146265" y="4959390"/>
              <a:ext cx="722520" cy="445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7265" y="4950390"/>
                <a:ext cx="740160" cy="46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8551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14:cNvPr>
              <p14:cNvContentPartPr/>
              <p14:nvPr/>
            </p14:nvContentPartPr>
            <p14:xfrm>
              <a:off x="5146265" y="4959390"/>
              <a:ext cx="722520" cy="445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7265" y="4950390"/>
                <a:ext cx="740160" cy="463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4B8E4B-51CA-4C4C-B747-F15DC8DE1FA2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みなまたし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水俣市</a:t>
            </a:r>
          </a:p>
        </p:txBody>
      </p:sp>
    </p:spTree>
    <p:extLst>
      <p:ext uri="{BB962C8B-B14F-4D97-AF65-F5344CB8AC3E}">
        <p14:creationId xmlns:p14="http://schemas.microsoft.com/office/powerpoint/2010/main" val="3354099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14:cNvPr>
              <p14:cNvContentPartPr/>
              <p14:nvPr/>
            </p14:nvContentPartPr>
            <p14:xfrm>
              <a:off x="5366585" y="4740510"/>
              <a:ext cx="192600" cy="307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7585" y="4731510"/>
                <a:ext cx="210240" cy="32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2534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14:cNvPr>
              <p14:cNvContentPartPr/>
              <p14:nvPr/>
            </p14:nvContentPartPr>
            <p14:xfrm>
              <a:off x="5366585" y="4740510"/>
              <a:ext cx="192600" cy="307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7585" y="4731510"/>
                <a:ext cx="210240" cy="325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EBE284-525C-4020-AD3C-4F1C0B17A1F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つなぎまち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津奈木町</a:t>
            </a:r>
          </a:p>
        </p:txBody>
      </p:sp>
    </p:spTree>
    <p:extLst>
      <p:ext uri="{BB962C8B-B14F-4D97-AF65-F5344CB8AC3E}">
        <p14:creationId xmlns:p14="http://schemas.microsoft.com/office/powerpoint/2010/main" val="280670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14:cNvPr>
              <p14:cNvContentPartPr/>
              <p14:nvPr/>
            </p14:nvContentPartPr>
            <p14:xfrm>
              <a:off x="5483945" y="4286190"/>
              <a:ext cx="542520" cy="8751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5305" y="4277550"/>
                <a:ext cx="560160" cy="89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7907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14:cNvPr>
              <p14:cNvContentPartPr/>
              <p14:nvPr/>
            </p14:nvContentPartPr>
            <p14:xfrm>
              <a:off x="5483945" y="4286190"/>
              <a:ext cx="542520" cy="8751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5305" y="4277550"/>
                <a:ext cx="560160" cy="8928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741C53-5738-484D-869B-8184775DE116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あしきた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芦北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045256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14:cNvPr>
              <p14:cNvContentPartPr/>
              <p14:nvPr/>
            </p14:nvContentPartPr>
            <p14:xfrm>
              <a:off x="5579345" y="3568350"/>
              <a:ext cx="1590840" cy="100188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0705" y="3559350"/>
                <a:ext cx="1608480" cy="101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27037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14:cNvPr>
              <p14:cNvContentPartPr/>
              <p14:nvPr/>
            </p14:nvContentPartPr>
            <p14:xfrm>
              <a:off x="5579345" y="3568350"/>
              <a:ext cx="1590840" cy="100188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21202A95-1AC4-4996-8B02-42856E2BC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0705" y="3559350"/>
                <a:ext cx="1608480" cy="10195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B4B856-2949-47CA-A86B-93D690C1389F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やつしろし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八代市</a:t>
            </a:r>
          </a:p>
        </p:txBody>
      </p:sp>
    </p:spTree>
    <p:extLst>
      <p:ext uri="{BB962C8B-B14F-4D97-AF65-F5344CB8AC3E}">
        <p14:creationId xmlns:p14="http://schemas.microsoft.com/office/powerpoint/2010/main" val="12104715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14:cNvPr>
              <p14:cNvContentPartPr/>
              <p14:nvPr/>
            </p14:nvContentPartPr>
            <p14:xfrm>
              <a:off x="5978585" y="3481230"/>
              <a:ext cx="306360" cy="3272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9585" y="3472590"/>
                <a:ext cx="324000" cy="34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8546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14:cNvPr>
              <p14:cNvContentPartPr/>
              <p14:nvPr/>
            </p14:nvContentPartPr>
            <p14:xfrm>
              <a:off x="5978585" y="3481230"/>
              <a:ext cx="306360" cy="3272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A1BDA9D-2EF6-4302-96E5-76CA5CEDE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9585" y="3472590"/>
                <a:ext cx="324000" cy="3448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F94C2E-CBD2-48DD-8205-BA39A8D333CA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ひかわまち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氷川町</a:t>
            </a:r>
          </a:p>
        </p:txBody>
      </p:sp>
    </p:spTree>
    <p:extLst>
      <p:ext uri="{BB962C8B-B14F-4D97-AF65-F5344CB8AC3E}">
        <p14:creationId xmlns:p14="http://schemas.microsoft.com/office/powerpoint/2010/main" val="286970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14:cNvPr>
              <p14:cNvContentPartPr/>
              <p14:nvPr/>
            </p14:nvContentPartPr>
            <p14:xfrm>
              <a:off x="3951785" y="3736110"/>
              <a:ext cx="1317960" cy="1495440"/>
            </p14:xfrm>
          </p:contentPart>
        </mc:Choice>
        <mc:Fallback xmlns="">
          <p:pic>
            <p:nvPicPr>
              <p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3145" y="3727470"/>
                <a:ext cx="1335600" cy="151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55389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14:cNvPr>
              <p14:cNvContentPartPr/>
              <p14:nvPr/>
            </p14:nvContentPartPr>
            <p14:xfrm>
              <a:off x="6450492" y="3326677"/>
              <a:ext cx="621720" cy="398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1852" y="3317677"/>
                <a:ext cx="639360" cy="41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8016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14:cNvPr>
              <p14:cNvContentPartPr/>
              <p14:nvPr/>
            </p14:nvContentPartPr>
            <p14:xfrm>
              <a:off x="6450492" y="3326677"/>
              <a:ext cx="621720" cy="398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3DF263-D31A-47EE-8753-665DBBC015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1852" y="3317677"/>
                <a:ext cx="639360" cy="416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1A3F45-33DC-46D1-9A63-92E68B935D09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みさとまち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美里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9225773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14:cNvPr>
              <p14:cNvContentPartPr/>
              <p14:nvPr/>
            </p14:nvContentPartPr>
            <p14:xfrm>
              <a:off x="5462345" y="3255510"/>
              <a:ext cx="1002600" cy="46116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53345" y="3246510"/>
                <a:ext cx="1020240" cy="47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5453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14:cNvPr>
              <p14:cNvContentPartPr/>
              <p14:nvPr/>
            </p14:nvContentPartPr>
            <p14:xfrm>
              <a:off x="5462345" y="3255510"/>
              <a:ext cx="1002600" cy="461160"/>
            </p14:xfrm>
          </p:contentPart>
        </mc:Choice>
        <mc:Fallback xmlns="">
          <p:pic>
            <p:nvPicPr>
              <p:cNvPr id="5" name="インク 4">
                <a:extLst>
                  <a:ext uri="{FF2B5EF4-FFF2-40B4-BE49-F238E27FC236}">
                    <a16:creationId xmlns:a16="http://schemas.microsoft.com/office/drawing/2014/main" id="{7BA3AED1-5942-4373-B038-126218D3B8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53345" y="3246510"/>
                <a:ext cx="1020240" cy="4788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97352F-B358-4D90-933D-9E5219AC1990}"/>
              </a:ext>
            </a:extLst>
          </p:cNvPr>
          <p:cNvSpPr txBox="1"/>
          <p:nvPr/>
        </p:nvSpPr>
        <p:spPr>
          <a:xfrm>
            <a:off x="501687" y="2321004"/>
            <a:ext cx="28384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うきし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宇城市</a:t>
            </a:r>
          </a:p>
        </p:txBody>
      </p:sp>
    </p:spTree>
    <p:extLst>
      <p:ext uri="{BB962C8B-B14F-4D97-AF65-F5344CB8AC3E}">
        <p14:creationId xmlns:p14="http://schemas.microsoft.com/office/powerpoint/2010/main" val="3904386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14:cNvPr>
              <p14:cNvContentPartPr/>
              <p14:nvPr/>
            </p14:nvContentPartPr>
            <p14:xfrm>
              <a:off x="5607372" y="3113197"/>
              <a:ext cx="664200" cy="2613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98732" y="3104197"/>
                <a:ext cx="681840" cy="27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56034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14:cNvPr>
              <p14:cNvContentPartPr/>
              <p14:nvPr/>
            </p14:nvContentPartPr>
            <p14:xfrm>
              <a:off x="5607372" y="3113197"/>
              <a:ext cx="664200" cy="2613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CE0F211-201D-4AF3-998E-B02BD4B283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98732" y="3104197"/>
                <a:ext cx="681840" cy="279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7742C8-2D65-4B24-AC9A-5E084189031E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うとし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宇土市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432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14:cNvPr>
              <p14:cNvContentPartPr/>
              <p14:nvPr/>
            </p14:nvContentPartPr>
            <p14:xfrm>
              <a:off x="6397572" y="3108517"/>
              <a:ext cx="377280" cy="3819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8572" y="3099517"/>
                <a:ext cx="394920" cy="39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29405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14:cNvPr>
              <p14:cNvContentPartPr/>
              <p14:nvPr/>
            </p14:nvContentPartPr>
            <p14:xfrm>
              <a:off x="6397572" y="3108517"/>
              <a:ext cx="377280" cy="3819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99A6101-3D1F-4556-AF4E-516D080573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8572" y="3099517"/>
                <a:ext cx="394920" cy="3996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24640C-D11F-4EBA-B061-6AAED4008C4D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こうさまち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甲佐町</a:t>
            </a:r>
          </a:p>
        </p:txBody>
      </p:sp>
    </p:spTree>
    <p:extLst>
      <p:ext uri="{BB962C8B-B14F-4D97-AF65-F5344CB8AC3E}">
        <p14:creationId xmlns:p14="http://schemas.microsoft.com/office/powerpoint/2010/main" val="25612659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14:cNvPr>
              <p14:cNvContentPartPr/>
              <p14:nvPr/>
            </p14:nvContentPartPr>
            <p14:xfrm>
              <a:off x="6230172" y="2936077"/>
              <a:ext cx="299160" cy="153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21172" y="2927077"/>
                <a:ext cx="316800" cy="17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35358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14:cNvPr>
              <p14:cNvContentPartPr/>
              <p14:nvPr/>
            </p14:nvContentPartPr>
            <p14:xfrm>
              <a:off x="6230172" y="2936077"/>
              <a:ext cx="299160" cy="153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295683C-521A-425D-AD88-7627369A85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21172" y="2927077"/>
                <a:ext cx="316800" cy="171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B193B3-F608-4E51-A303-EF147FC8D98E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かしままち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嘉島町</a:t>
            </a:r>
          </a:p>
        </p:txBody>
      </p:sp>
    </p:spTree>
    <p:extLst>
      <p:ext uri="{BB962C8B-B14F-4D97-AF65-F5344CB8AC3E}">
        <p14:creationId xmlns:p14="http://schemas.microsoft.com/office/powerpoint/2010/main" val="411071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14:cNvPr>
              <p14:cNvContentPartPr/>
              <p14:nvPr/>
            </p14:nvContentPartPr>
            <p14:xfrm>
              <a:off x="3951785" y="3736110"/>
              <a:ext cx="1317960" cy="1495440"/>
            </p14:xfrm>
          </p:contentPart>
        </mc:Choice>
        <mc:Fallback xmlns="">
          <p:pic>
            <p:nvPicPr>
              <p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3145" y="3727470"/>
                <a:ext cx="1335600" cy="1513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30385C-F3E1-45A2-B82B-F07F008042DC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あまくさし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天草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35698018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14:cNvPr>
              <p14:cNvContentPartPr/>
              <p14:nvPr/>
            </p14:nvContentPartPr>
            <p14:xfrm>
              <a:off x="6409452" y="2856517"/>
              <a:ext cx="624240" cy="478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452" y="2847517"/>
                <a:ext cx="641880" cy="49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3546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14:cNvPr>
              <p14:cNvContentPartPr/>
              <p14:nvPr/>
            </p14:nvContentPartPr>
            <p14:xfrm>
              <a:off x="6409452" y="2856517"/>
              <a:ext cx="624240" cy="478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E5DD24D-EB65-4DB0-A0E0-DA2CEA8997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452" y="2847517"/>
                <a:ext cx="641880" cy="496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46BED2-495B-4240-BF02-CE85F7050E0E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みふねまち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御船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24535748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14:cNvPr>
              <p14:cNvContentPartPr/>
              <p14:nvPr/>
            </p14:nvContentPartPr>
            <p14:xfrm>
              <a:off x="6820212" y="2748517"/>
              <a:ext cx="1049760" cy="103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11212" y="2739877"/>
                <a:ext cx="1067400" cy="105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9945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14:cNvPr>
              <p14:cNvContentPartPr/>
              <p14:nvPr/>
            </p14:nvContentPartPr>
            <p14:xfrm>
              <a:off x="6820212" y="2748517"/>
              <a:ext cx="1049760" cy="103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6C5DFA7-CC0C-41FB-AFC9-2EFAD91F57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11212" y="2739877"/>
                <a:ext cx="1067400" cy="1051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21AC95-A986-40E0-A1C6-BB821F38CFC3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やまとまち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山都町</a:t>
            </a:r>
          </a:p>
        </p:txBody>
      </p:sp>
    </p:spTree>
    <p:extLst>
      <p:ext uri="{BB962C8B-B14F-4D97-AF65-F5344CB8AC3E}">
        <p14:creationId xmlns:p14="http://schemas.microsoft.com/office/powerpoint/2010/main" val="12915482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14:cNvPr>
              <p14:cNvContentPartPr/>
              <p14:nvPr/>
            </p14:nvContentPartPr>
            <p14:xfrm>
              <a:off x="6477132" y="2672557"/>
              <a:ext cx="334440" cy="3870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8132" y="2663917"/>
                <a:ext cx="352080" cy="40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57762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14:cNvPr>
              <p14:cNvContentPartPr/>
              <p14:nvPr/>
            </p14:nvContentPartPr>
            <p14:xfrm>
              <a:off x="6477132" y="2672557"/>
              <a:ext cx="334440" cy="3870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0405D18-A4DF-4170-9C71-614D0F1935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68132" y="2663917"/>
                <a:ext cx="352080" cy="404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5271D5-9A79-4E81-900A-6714285BE335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ましきまち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益城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2394063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14:cNvPr>
              <p14:cNvContentPartPr/>
              <p14:nvPr/>
            </p14:nvContentPartPr>
            <p14:xfrm>
              <a:off x="6408732" y="2441077"/>
              <a:ext cx="353880" cy="264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092" y="2432077"/>
                <a:ext cx="371520" cy="28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31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14:cNvPr>
              <p14:cNvContentPartPr/>
              <p14:nvPr/>
            </p14:nvContentPartPr>
            <p14:xfrm>
              <a:off x="6408732" y="2441077"/>
              <a:ext cx="353880" cy="264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9D5A61A-2749-451F-A297-B1978D6C01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092" y="2432077"/>
                <a:ext cx="371520" cy="282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B35690-EAD7-4106-BAB1-550AA1E1FA52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きくようまち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菊陽町</a:t>
            </a:r>
          </a:p>
        </p:txBody>
      </p:sp>
    </p:spTree>
    <p:extLst>
      <p:ext uri="{BB962C8B-B14F-4D97-AF65-F5344CB8AC3E}">
        <p14:creationId xmlns:p14="http://schemas.microsoft.com/office/powerpoint/2010/main" val="7589519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14:cNvPr>
              <p14:cNvContentPartPr/>
              <p14:nvPr/>
            </p14:nvContentPartPr>
            <p14:xfrm>
              <a:off x="6317292" y="2316517"/>
              <a:ext cx="325080" cy="27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08652" y="2307877"/>
                <a:ext cx="342720" cy="29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04158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14:cNvPr>
              <p14:cNvContentPartPr/>
              <p14:nvPr/>
            </p14:nvContentPartPr>
            <p14:xfrm>
              <a:off x="6317292" y="2316517"/>
              <a:ext cx="325080" cy="27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EE8B68C-63EE-417D-8246-A937659CB6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08652" y="2307877"/>
                <a:ext cx="342720" cy="291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BC2A61-FEA8-4894-B86F-976A37011156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こうしし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合志市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6024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14:cNvPr>
              <p14:cNvContentPartPr/>
              <p14:nvPr/>
            </p14:nvContentPartPr>
            <p14:xfrm>
              <a:off x="4111985" y="3769950"/>
              <a:ext cx="341640" cy="422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3345" y="3761310"/>
                <a:ext cx="359280" cy="44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51766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14:cNvPr>
              <p14:cNvContentPartPr/>
              <p14:nvPr/>
            </p14:nvContentPartPr>
            <p14:xfrm>
              <a:off x="5963772" y="2244157"/>
              <a:ext cx="123840" cy="311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5132" y="2235517"/>
                <a:ext cx="141480" cy="32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509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14:cNvPr>
              <p14:cNvContentPartPr/>
              <p14:nvPr/>
            </p14:nvContentPartPr>
            <p14:xfrm>
              <a:off x="5963772" y="2244157"/>
              <a:ext cx="123840" cy="311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D1CCA07-0850-445E-A1FB-CDFF858F6F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5132" y="2235517"/>
                <a:ext cx="141480" cy="329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F6487-2B65-4207-877E-7B1F6F7E5E94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ぎょくとうまち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玉東町</a:t>
            </a:r>
          </a:p>
        </p:txBody>
      </p:sp>
    </p:spTree>
    <p:extLst>
      <p:ext uri="{BB962C8B-B14F-4D97-AF65-F5344CB8AC3E}">
        <p14:creationId xmlns:p14="http://schemas.microsoft.com/office/powerpoint/2010/main" val="28610400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14:cNvPr>
              <p14:cNvContentPartPr/>
              <p14:nvPr/>
            </p14:nvContentPartPr>
            <p14:xfrm>
              <a:off x="5559852" y="2055157"/>
              <a:ext cx="441720" cy="575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1212" y="2046517"/>
                <a:ext cx="459360" cy="59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9818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14:cNvPr>
              <p14:cNvContentPartPr/>
              <p14:nvPr/>
            </p14:nvContentPartPr>
            <p14:xfrm>
              <a:off x="5559852" y="2055157"/>
              <a:ext cx="441720" cy="575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8830EE-ADB3-4523-9A57-D278A78539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1212" y="2046517"/>
                <a:ext cx="459360" cy="592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F7ECD8-1BA9-4F90-87E0-B36C652174C5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たまなし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玉名市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94362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14:cNvPr>
              <p14:cNvContentPartPr/>
              <p14:nvPr/>
            </p14:nvContentPartPr>
            <p14:xfrm>
              <a:off x="5442852" y="2212117"/>
              <a:ext cx="176040" cy="193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3852" y="2203477"/>
                <a:ext cx="193680" cy="21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78087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14:cNvPr>
              <p14:cNvContentPartPr/>
              <p14:nvPr/>
            </p14:nvContentPartPr>
            <p14:xfrm>
              <a:off x="5442852" y="2212117"/>
              <a:ext cx="176040" cy="193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6DCA86-1B9A-4317-8289-A44A76FB0A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3852" y="2203477"/>
                <a:ext cx="193680" cy="211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5FA08D-3F10-4A74-861D-D3335F31CF4D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ながすまち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長洲町</a:t>
            </a:r>
          </a:p>
        </p:txBody>
      </p:sp>
    </p:spTree>
    <p:extLst>
      <p:ext uri="{BB962C8B-B14F-4D97-AF65-F5344CB8AC3E}">
        <p14:creationId xmlns:p14="http://schemas.microsoft.com/office/powerpoint/2010/main" val="27484641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14:cNvPr>
              <p14:cNvContentPartPr/>
              <p14:nvPr/>
            </p14:nvContentPartPr>
            <p14:xfrm>
              <a:off x="5375892" y="1988197"/>
              <a:ext cx="339120" cy="269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7252" y="1979557"/>
                <a:ext cx="356760" cy="2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77736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14:cNvPr>
              <p14:cNvContentPartPr/>
              <p14:nvPr/>
            </p14:nvContentPartPr>
            <p14:xfrm>
              <a:off x="5375892" y="1988197"/>
              <a:ext cx="339120" cy="269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B73E9F0-B42F-4FB7-9077-F67169DF82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7252" y="1979557"/>
                <a:ext cx="356760" cy="2872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1CDDE5-D9F7-4440-A6D2-B48A3A2A2518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あらおし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荒尾市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738793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14:cNvPr>
              <p14:cNvContentPartPr/>
              <p14:nvPr/>
            </p14:nvContentPartPr>
            <p14:xfrm>
              <a:off x="5633292" y="1699837"/>
              <a:ext cx="289800" cy="389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24292" y="1690837"/>
                <a:ext cx="307440" cy="4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5859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14:cNvPr>
              <p14:cNvContentPartPr/>
              <p14:nvPr/>
            </p14:nvContentPartPr>
            <p14:xfrm>
              <a:off x="5633292" y="1699837"/>
              <a:ext cx="289800" cy="389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33D558B-2E13-42F6-8A35-7800800136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24292" y="1690837"/>
                <a:ext cx="307440" cy="407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310187-8903-476B-A6A2-B41991E78059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なんかん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南関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248968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14:cNvPr>
              <p14:cNvContentPartPr/>
              <p14:nvPr/>
            </p14:nvContentPartPr>
            <p14:xfrm>
              <a:off x="4111985" y="3769950"/>
              <a:ext cx="341640" cy="422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3345" y="3761310"/>
                <a:ext cx="359280" cy="4402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654E3D-F2DB-425D-9938-9CBDD6874EA9}"/>
              </a:ext>
            </a:extLst>
          </p:cNvPr>
          <p:cNvSpPr txBox="1"/>
          <p:nvPr/>
        </p:nvSpPr>
        <p:spPr>
          <a:xfrm>
            <a:off x="501687" y="2321004"/>
            <a:ext cx="28384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err="1"/>
              <a:t>れいほく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苓北町</a:t>
            </a:r>
          </a:p>
        </p:txBody>
      </p:sp>
    </p:spTree>
    <p:extLst>
      <p:ext uri="{BB962C8B-B14F-4D97-AF65-F5344CB8AC3E}">
        <p14:creationId xmlns:p14="http://schemas.microsoft.com/office/powerpoint/2010/main" val="20369628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14:cNvPr>
              <p14:cNvContentPartPr/>
              <p14:nvPr/>
            </p14:nvContentPartPr>
            <p14:xfrm>
              <a:off x="5836692" y="1593637"/>
              <a:ext cx="281880" cy="644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7692" y="1584637"/>
                <a:ext cx="299520" cy="6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79466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14:cNvPr>
              <p14:cNvContentPartPr/>
              <p14:nvPr/>
            </p14:nvContentPartPr>
            <p14:xfrm>
              <a:off x="5836692" y="1593637"/>
              <a:ext cx="281880" cy="644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8FD4A63-2F2B-4125-99B6-507519B6EB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7692" y="1584637"/>
                <a:ext cx="299520" cy="662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531EF9-2BF8-4805-9696-3A56BBA20478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なごみ</a:t>
            </a:r>
            <a:r>
              <a:rPr kumimoji="1"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和水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7871121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14:cNvPr>
              <p14:cNvContentPartPr/>
              <p14:nvPr/>
            </p14:nvContentPartPr>
            <p14:xfrm>
              <a:off x="6032892" y="1369717"/>
              <a:ext cx="642960" cy="924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892" y="1360717"/>
                <a:ext cx="660600" cy="94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63020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14:cNvPr>
              <p14:cNvContentPartPr/>
              <p14:nvPr/>
            </p14:nvContentPartPr>
            <p14:xfrm>
              <a:off x="6032892" y="1369717"/>
              <a:ext cx="642960" cy="924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9219CB37-6557-48DF-AD37-7D2427D998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3892" y="1360717"/>
                <a:ext cx="660600" cy="941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9F1D0F-BB14-4D34-A170-025500FAD0FD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やまがし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山鹿市</a:t>
            </a:r>
          </a:p>
        </p:txBody>
      </p:sp>
    </p:spTree>
    <p:extLst>
      <p:ext uri="{BB962C8B-B14F-4D97-AF65-F5344CB8AC3E}">
        <p14:creationId xmlns:p14="http://schemas.microsoft.com/office/powerpoint/2010/main" val="20025931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14:cNvPr>
              <p14:cNvContentPartPr/>
              <p14:nvPr/>
            </p14:nvContentPartPr>
            <p14:xfrm>
              <a:off x="6323412" y="1675717"/>
              <a:ext cx="735840" cy="762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4412" y="1666717"/>
                <a:ext cx="753480" cy="78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81087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14:cNvPr>
              <p14:cNvContentPartPr/>
              <p14:nvPr/>
            </p14:nvContentPartPr>
            <p14:xfrm>
              <a:off x="6323412" y="1675717"/>
              <a:ext cx="735840" cy="762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54D3DE7-A35E-4051-9DD6-92A9F5FE79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14412" y="1666717"/>
                <a:ext cx="753480" cy="780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5F2089-BC54-4591-BF90-EC585769A1F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きくち</a:t>
            </a:r>
            <a:r>
              <a:rPr kumimoji="1" lang="ja-JP" altLang="en-US" sz="3200" b="1" dirty="0"/>
              <a:t>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菊池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189836166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14:cNvPr>
              <p14:cNvContentPartPr/>
              <p14:nvPr/>
            </p14:nvContentPartPr>
            <p14:xfrm>
              <a:off x="6648852" y="2216797"/>
              <a:ext cx="460800" cy="441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9852" y="2208157"/>
                <a:ext cx="478440" cy="4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69924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14:cNvPr>
              <p14:cNvContentPartPr/>
              <p14:nvPr/>
            </p14:nvContentPartPr>
            <p14:xfrm>
              <a:off x="6648852" y="2216797"/>
              <a:ext cx="460800" cy="4417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3B049206-B522-4234-8403-5EBF2EF917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9852" y="2208157"/>
                <a:ext cx="478440" cy="4593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6BE149-7FFD-4236-997F-D9732D0A4B23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おおづまち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大津町</a:t>
            </a:r>
          </a:p>
        </p:txBody>
      </p:sp>
    </p:spTree>
    <p:extLst>
      <p:ext uri="{BB962C8B-B14F-4D97-AF65-F5344CB8AC3E}">
        <p14:creationId xmlns:p14="http://schemas.microsoft.com/office/powerpoint/2010/main" val="316308221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14:cNvPr>
              <p14:cNvContentPartPr/>
              <p14:nvPr/>
            </p14:nvContentPartPr>
            <p14:xfrm>
              <a:off x="6764412" y="2568877"/>
              <a:ext cx="370080" cy="3110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5412" y="2559877"/>
                <a:ext cx="387720" cy="32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8688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14:cNvPr>
              <p14:cNvContentPartPr/>
              <p14:nvPr/>
            </p14:nvContentPartPr>
            <p14:xfrm>
              <a:off x="6764412" y="2568877"/>
              <a:ext cx="370080" cy="3110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51D6FD4-7F0A-4FEE-BB44-27811F70C9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5412" y="2559877"/>
                <a:ext cx="387720" cy="3286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FDCC0E-96AF-4F51-84A8-474B11CDCACA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にしはらむら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西原村</a:t>
            </a:r>
          </a:p>
        </p:txBody>
      </p:sp>
    </p:spTree>
    <p:extLst>
      <p:ext uri="{BB962C8B-B14F-4D97-AF65-F5344CB8AC3E}">
        <p14:creationId xmlns:p14="http://schemas.microsoft.com/office/powerpoint/2010/main" val="329346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14:cNvPr>
              <p14:cNvContentPartPr/>
              <p14:nvPr/>
            </p14:nvContentPartPr>
            <p14:xfrm>
              <a:off x="5038625" y="3469710"/>
              <a:ext cx="511920" cy="980280"/>
            </p14:xfrm>
          </p:contentPart>
        </mc:Choice>
        <mc:Fallback xmlns="">
          <p:pic>
            <p:nvPicPr>
              <p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9625" y="3460710"/>
                <a:ext cx="529560" cy="99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65433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14:cNvPr>
              <p14:cNvContentPartPr/>
              <p14:nvPr/>
            </p14:nvContentPartPr>
            <p14:xfrm>
              <a:off x="7002012" y="2401477"/>
              <a:ext cx="503280" cy="465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3012" y="2392837"/>
                <a:ext cx="520920" cy="48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22028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14:cNvPr>
              <p14:cNvContentPartPr/>
              <p14:nvPr/>
            </p14:nvContentPartPr>
            <p14:xfrm>
              <a:off x="7002012" y="2401477"/>
              <a:ext cx="503280" cy="465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639CBF5-498F-46C9-8FAB-AA76893D8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3012" y="2392837"/>
                <a:ext cx="520920" cy="483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B93A7C-3238-4B69-A6B0-866D54238F1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みなみあそ</a:t>
            </a:r>
            <a:r>
              <a:rPr kumimoji="1" lang="ja-JP" altLang="en-US" sz="3200" b="1" dirty="0"/>
              <a:t>むら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南阿蘇</a:t>
            </a:r>
            <a:r>
              <a:rPr kumimoji="1" lang="ja-JP" altLang="en-US" sz="6600" b="1" dirty="0"/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414173453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14:cNvPr>
              <p14:cNvContentPartPr/>
              <p14:nvPr/>
            </p14:nvContentPartPr>
            <p14:xfrm>
              <a:off x="7450212" y="2411197"/>
              <a:ext cx="691920" cy="591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41212" y="2402557"/>
                <a:ext cx="709560" cy="60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625215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14:cNvPr>
              <p14:cNvContentPartPr/>
              <p14:nvPr/>
            </p14:nvContentPartPr>
            <p14:xfrm>
              <a:off x="7450212" y="2411197"/>
              <a:ext cx="691920" cy="591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B7924A8-7406-4F57-A171-2BC5AC5E5F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41212" y="2402557"/>
                <a:ext cx="709560" cy="608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06CD5F-FB1D-4E3F-8C0A-C853577C9127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たかもりまち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高森町</a:t>
            </a:r>
          </a:p>
        </p:txBody>
      </p:sp>
    </p:spTree>
    <p:extLst>
      <p:ext uri="{BB962C8B-B14F-4D97-AF65-F5344CB8AC3E}">
        <p14:creationId xmlns:p14="http://schemas.microsoft.com/office/powerpoint/2010/main" val="208791223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14:cNvPr>
              <p14:cNvContentPartPr/>
              <p14:nvPr/>
            </p14:nvContentPartPr>
            <p14:xfrm>
              <a:off x="6994812" y="1897837"/>
              <a:ext cx="938160" cy="63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6172" y="1889197"/>
                <a:ext cx="955800" cy="65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06865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14:cNvPr>
              <p14:cNvContentPartPr/>
              <p14:nvPr/>
            </p14:nvContentPartPr>
            <p14:xfrm>
              <a:off x="6994812" y="1897837"/>
              <a:ext cx="938160" cy="633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07A2E37-D107-422D-BE71-25FEE0006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86172" y="1889197"/>
                <a:ext cx="955800" cy="651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961C33-5B57-4EE5-BB05-630FA3E6BF96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あそし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阿蘇市</a:t>
            </a:r>
          </a:p>
        </p:txBody>
      </p:sp>
    </p:spTree>
    <p:extLst>
      <p:ext uri="{BB962C8B-B14F-4D97-AF65-F5344CB8AC3E}">
        <p14:creationId xmlns:p14="http://schemas.microsoft.com/office/powerpoint/2010/main" val="255626542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14:cNvPr>
              <p14:cNvContentPartPr/>
              <p14:nvPr/>
            </p14:nvContentPartPr>
            <p14:xfrm>
              <a:off x="7643532" y="1791637"/>
              <a:ext cx="317160" cy="424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34892" y="1782997"/>
                <a:ext cx="334800" cy="4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123144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14:cNvPr>
              <p14:cNvContentPartPr/>
              <p14:nvPr/>
            </p14:nvContentPartPr>
            <p14:xfrm>
              <a:off x="7643532" y="1791637"/>
              <a:ext cx="317160" cy="424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BB3294-82EE-424C-A455-C14BCC50BA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34892" y="1782997"/>
                <a:ext cx="334800" cy="442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43ACC7-5854-44F0-8D1A-3E2915B38E6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うぶやまむら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産山村</a:t>
            </a:r>
          </a:p>
        </p:txBody>
      </p:sp>
    </p:spTree>
    <p:extLst>
      <p:ext uri="{BB962C8B-B14F-4D97-AF65-F5344CB8AC3E}">
        <p14:creationId xmlns:p14="http://schemas.microsoft.com/office/powerpoint/2010/main" val="9772107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14:cNvPr>
              <p14:cNvContentPartPr/>
              <p14:nvPr/>
            </p14:nvContentPartPr>
            <p14:xfrm>
              <a:off x="7131612" y="1612717"/>
              <a:ext cx="637920" cy="343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2612" y="1603717"/>
                <a:ext cx="655560" cy="36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5371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14:cNvPr>
              <p14:cNvContentPartPr/>
              <p14:nvPr/>
            </p14:nvContentPartPr>
            <p14:xfrm>
              <a:off x="7131612" y="1612717"/>
              <a:ext cx="637920" cy="3438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EC0D273-997B-4D3D-94C6-2F63DF1D6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22612" y="1603717"/>
                <a:ext cx="655560" cy="361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7A0519-C6F6-4F2B-AD78-AAC534829BD6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みなみ</a:t>
            </a:r>
            <a:r>
              <a:rPr lang="ja-JP" altLang="en-US" sz="3200" b="1" dirty="0" err="1"/>
              <a:t>おぐに</a:t>
            </a:r>
            <a:r>
              <a:rPr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南小国町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7740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14:cNvPr>
              <p14:cNvContentPartPr/>
              <p14:nvPr/>
            </p14:nvContentPartPr>
            <p14:xfrm>
              <a:off x="5038625" y="3469710"/>
              <a:ext cx="511920" cy="980280"/>
            </p14:xfrm>
          </p:contentPart>
        </mc:Choice>
        <mc:Fallback xmlns="">
          <p:pic>
            <p:nvPicPr>
              <p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9625" y="3460710"/>
                <a:ext cx="529560" cy="997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97745C-4538-43B5-B35C-1C68FA3E8F27}"/>
              </a:ext>
            </a:extLst>
          </p:cNvPr>
          <p:cNvSpPr txBox="1"/>
          <p:nvPr/>
        </p:nvSpPr>
        <p:spPr>
          <a:xfrm>
            <a:off x="48986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かみあまくさし</a:t>
            </a:r>
            <a:endParaRPr kumimoji="1" lang="en-US" altLang="ja-JP" sz="3200" b="1" dirty="0"/>
          </a:p>
          <a:p>
            <a:pPr algn="ctr"/>
            <a:r>
              <a:rPr lang="ja-JP" altLang="en-US" sz="6600" b="1" dirty="0"/>
              <a:t>上天草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126484476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14:cNvPr>
              <p14:cNvContentPartPr/>
              <p14:nvPr/>
            </p14:nvContentPartPr>
            <p14:xfrm>
              <a:off x="7103172" y="1304917"/>
              <a:ext cx="582120" cy="381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4532" y="1296277"/>
                <a:ext cx="599760" cy="39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197732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14:cNvPr>
              <p14:cNvContentPartPr/>
              <p14:nvPr/>
            </p14:nvContentPartPr>
            <p14:xfrm>
              <a:off x="7103172" y="1304917"/>
              <a:ext cx="582120" cy="3816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B1F55EC-44DB-46A7-AE6F-963AFB819A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4532" y="1296277"/>
                <a:ext cx="599760" cy="3992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8FDA13-14A4-44A4-B5AB-0755ECD044F0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err="1"/>
              <a:t>おぐに</a:t>
            </a:r>
            <a:r>
              <a:rPr lang="ja-JP" altLang="en-US" sz="3200" b="1" dirty="0"/>
              <a:t>まち</a:t>
            </a:r>
            <a:endParaRPr kumimoji="1" lang="en-US" altLang="ja-JP" sz="3200" b="1" dirty="0"/>
          </a:p>
          <a:p>
            <a:pPr algn="ctr"/>
            <a:r>
              <a:rPr kumimoji="1" lang="ja-JP" altLang="en-US" sz="6600" b="1" dirty="0"/>
              <a:t>小国町</a:t>
            </a:r>
          </a:p>
        </p:txBody>
      </p:sp>
    </p:spTree>
    <p:extLst>
      <p:ext uri="{BB962C8B-B14F-4D97-AF65-F5344CB8AC3E}">
        <p14:creationId xmlns:p14="http://schemas.microsoft.com/office/powerpoint/2010/main" val="21440681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14:cNvPr>
              <p14:cNvContentPartPr/>
              <p14:nvPr/>
            </p14:nvContentPartPr>
            <p14:xfrm>
              <a:off x="6029292" y="2119957"/>
              <a:ext cx="430560" cy="6015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0652" y="2110957"/>
                <a:ext cx="448200" cy="61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826635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14:cNvPr>
              <p14:cNvContentPartPr/>
              <p14:nvPr/>
            </p14:nvContentPartPr>
            <p14:xfrm>
              <a:off x="6029292" y="2119957"/>
              <a:ext cx="430560" cy="6015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4A08202-C186-4C6D-8E00-67667711291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0652" y="2110957"/>
                <a:ext cx="448200" cy="6192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C37255-6209-4C2E-8B44-E847C1173F3B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くまもとし　きたく</a:t>
            </a:r>
            <a:endParaRPr kumimoji="1" lang="en-US" altLang="ja-JP" sz="2400" b="1" dirty="0"/>
          </a:p>
          <a:p>
            <a:pPr algn="ctr"/>
            <a:r>
              <a:rPr lang="ja-JP" altLang="en-US" sz="5400" b="1" dirty="0"/>
              <a:t>熊本市北区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4924135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14:cNvPr>
              <p14:cNvContentPartPr/>
              <p14:nvPr/>
            </p14:nvContentPartPr>
            <p14:xfrm>
              <a:off x="6197052" y="2692357"/>
              <a:ext cx="205200" cy="211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8412" y="2683357"/>
                <a:ext cx="222840" cy="22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396618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14:cNvPr>
              <p14:cNvContentPartPr/>
              <p14:nvPr/>
            </p14:nvContentPartPr>
            <p14:xfrm>
              <a:off x="6197052" y="2692357"/>
              <a:ext cx="205200" cy="211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0CBEB74-F764-411A-9F39-3DCAF179E0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8412" y="2683357"/>
                <a:ext cx="222840" cy="229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62C2F7-A68C-4D1A-A0B6-F766D163A0B3}"/>
              </a:ext>
            </a:extLst>
          </p:cNvPr>
          <p:cNvSpPr txBox="1"/>
          <p:nvPr/>
        </p:nvSpPr>
        <p:spPr>
          <a:xfrm>
            <a:off x="0" y="2359412"/>
            <a:ext cx="367383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くまもとし　ちゅうおう</a:t>
            </a:r>
            <a:r>
              <a:rPr kumimoji="1" lang="ja-JP" altLang="en-US" b="1" dirty="0" err="1"/>
              <a:t>く</a:t>
            </a:r>
            <a:endParaRPr kumimoji="1" lang="en-US" altLang="ja-JP" b="1" dirty="0"/>
          </a:p>
          <a:p>
            <a:pPr algn="ctr"/>
            <a:r>
              <a:rPr lang="ja-JP" altLang="en-US" sz="4400" b="1" dirty="0"/>
              <a:t>熊本市中央区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181861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14:cNvPr>
              <p14:cNvContentPartPr/>
              <p14:nvPr/>
            </p14:nvContentPartPr>
            <p14:xfrm>
              <a:off x="5850012" y="2562757"/>
              <a:ext cx="401760" cy="394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41372" y="2553757"/>
                <a:ext cx="419400" cy="41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61087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14:cNvPr>
              <p14:cNvContentPartPr/>
              <p14:nvPr/>
            </p14:nvContentPartPr>
            <p14:xfrm>
              <a:off x="5850012" y="2562757"/>
              <a:ext cx="401760" cy="394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6F197FA4-ADD0-4A76-AA3A-50C2330E4D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41372" y="2553757"/>
                <a:ext cx="419400" cy="4118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16F271-BF0C-4E2A-9A8C-B17EFC8A2211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くまもとし　にしく</a:t>
            </a:r>
            <a:endParaRPr kumimoji="1" lang="en-US" altLang="ja-JP" sz="2400" b="1" dirty="0"/>
          </a:p>
          <a:p>
            <a:pPr algn="ctr"/>
            <a:r>
              <a:rPr lang="ja-JP" altLang="en-US" sz="5400" b="1" dirty="0"/>
              <a:t>熊本市西区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1636163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14:cNvPr>
              <p14:cNvContentPartPr/>
              <p14:nvPr/>
            </p14:nvContentPartPr>
            <p14:xfrm>
              <a:off x="6302892" y="2582197"/>
              <a:ext cx="312480" cy="421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93892" y="2573197"/>
                <a:ext cx="330120" cy="43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010741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14:cNvPr>
              <p14:cNvContentPartPr/>
              <p14:nvPr/>
            </p14:nvContentPartPr>
            <p14:xfrm>
              <a:off x="6302892" y="2582197"/>
              <a:ext cx="312480" cy="4212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C39AE951-52CC-449C-9EC6-31FE311EC9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93892" y="2573197"/>
                <a:ext cx="330120" cy="4388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4F84FD-B170-4451-A0D0-2C95DC851C01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くまもとし　</a:t>
            </a:r>
            <a:r>
              <a:rPr kumimoji="1" lang="ja-JP" altLang="en-US" sz="2400" b="1" dirty="0" err="1"/>
              <a:t>ひが</a:t>
            </a:r>
            <a:r>
              <a:rPr kumimoji="1" lang="ja-JP" altLang="en-US" sz="2400" b="1" dirty="0"/>
              <a:t>しく</a:t>
            </a:r>
            <a:endParaRPr kumimoji="1" lang="en-US" altLang="ja-JP" sz="2400" b="1" dirty="0"/>
          </a:p>
          <a:p>
            <a:pPr algn="ctr"/>
            <a:r>
              <a:rPr lang="ja-JP" altLang="en-US" sz="5400" b="1" dirty="0"/>
              <a:t>熊本市東区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5574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e648a3-8e53-4ae7-8288-917b4b14207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6EA631DA496742AAFCFBCB3372478D" ma:contentTypeVersion="13" ma:contentTypeDescription="新しいドキュメントを作成します。" ma:contentTypeScope="" ma:versionID="58a4599a8681cd478923659cf3368a2c">
  <xsd:schema xmlns:xsd="http://www.w3.org/2001/XMLSchema" xmlns:xs="http://www.w3.org/2001/XMLSchema" xmlns:p="http://schemas.microsoft.com/office/2006/metadata/properties" xmlns:ns3="57e648a3-8e53-4ae7-8288-917b4b142076" xmlns:ns4="f9e8a1cb-b3af-429b-9530-751077485974" targetNamespace="http://schemas.microsoft.com/office/2006/metadata/properties" ma:root="true" ma:fieldsID="5024e0b3afd11ea6df24aef892453efb" ns3:_="" ns4:_="">
    <xsd:import namespace="57e648a3-8e53-4ae7-8288-917b4b142076"/>
    <xsd:import namespace="f9e8a1cb-b3af-429b-9530-75107748597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648a3-8e53-4ae7-8288-917b4b14207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8a1cb-b3af-429b-9530-75107748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5A952F-676B-454A-A492-252BA67B9F9B}">
  <ds:schemaRefs>
    <ds:schemaRef ds:uri="http://purl.org/dc/terms/"/>
    <ds:schemaRef ds:uri="http://schemas.microsoft.com/office/2006/documentManagement/types"/>
    <ds:schemaRef ds:uri="f9e8a1cb-b3af-429b-9530-75107748597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7e648a3-8e53-4ae7-8288-917b4b142076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D5CAD6-8204-4AD9-94DB-E2D529ED1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648a3-8e53-4ae7-8288-917b4b142076"/>
    <ds:schemaRef ds:uri="f9e8a1cb-b3af-429b-9530-75107748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987C75-BE2D-494D-8F2C-0FE8B7E32E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219</Words>
  <Application>Microsoft Office PowerPoint</Application>
  <PresentationFormat>ワイド画面</PresentationFormat>
  <Paragraphs>108</Paragraphs>
  <Slides>102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102</vt:i4>
      </vt:variant>
    </vt:vector>
  </HeadingPairs>
  <TitlesOfParts>
    <vt:vector size="10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松永 豊</dc:creator>
  <cp:lastModifiedBy>松永 豊</cp:lastModifiedBy>
  <cp:revision>15</cp:revision>
  <cp:lastPrinted>2023-05-30T05:13:03Z</cp:lastPrinted>
  <dcterms:created xsi:type="dcterms:W3CDTF">2023-05-30T03:53:28Z</dcterms:created>
  <dcterms:modified xsi:type="dcterms:W3CDTF">2023-06-19T05:38:00Z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0x010100F76EA631DA496742AAFCFBCB3372478D</vt:lpwstr>
  </property>
</Properties>
</file>