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ebp" ContentType="image/p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  <p:sldMasterId id="2147483702" r:id="rId2"/>
  </p:sldMasterIdLst>
  <p:notesMasterIdLst>
    <p:notesMasterId r:id="rId22"/>
  </p:notesMasterIdLst>
  <p:sldIdLst>
    <p:sldId id="484" r:id="rId3"/>
    <p:sldId id="516" r:id="rId4"/>
    <p:sldId id="405" r:id="rId5"/>
    <p:sldId id="517" r:id="rId6"/>
    <p:sldId id="407" r:id="rId7"/>
    <p:sldId id="518" r:id="rId8"/>
    <p:sldId id="409" r:id="rId9"/>
    <p:sldId id="519" r:id="rId10"/>
    <p:sldId id="411" r:id="rId11"/>
    <p:sldId id="520" r:id="rId12"/>
    <p:sldId id="413" r:id="rId13"/>
    <p:sldId id="521" r:id="rId14"/>
    <p:sldId id="415" r:id="rId15"/>
    <p:sldId id="522" r:id="rId16"/>
    <p:sldId id="417" r:id="rId17"/>
    <p:sldId id="523" r:id="rId18"/>
    <p:sldId id="419" r:id="rId19"/>
    <p:sldId id="524" r:id="rId20"/>
    <p:sldId id="421" r:id="rId2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C35F"/>
    <a:srgbClr val="F74343"/>
    <a:srgbClr val="EC2424"/>
    <a:srgbClr val="D8BF72"/>
    <a:srgbClr val="0000FF"/>
    <a:srgbClr val="ADB9CA"/>
    <a:srgbClr val="2B73E9"/>
    <a:srgbClr val="EBAD2A"/>
    <a:srgbClr val="165DCE"/>
    <a:srgbClr val="D3D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591" autoAdjust="0"/>
    <p:restoredTop sz="95785" autoAdjust="0"/>
  </p:normalViewPr>
  <p:slideViewPr>
    <p:cSldViewPr snapToGrid="0">
      <p:cViewPr varScale="1">
        <p:scale>
          <a:sx n="109" d="100"/>
          <a:sy n="109" d="100"/>
        </p:scale>
        <p:origin x="81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-12126"/>
    </p:cViewPr>
  </p:sorterViewPr>
  <p:gridSpacing cx="360000" cy="360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ja-JP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0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いよかんの生産量</a:t>
            </a:r>
          </a:p>
        </c:rich>
      </c:tx>
      <c:layout>
        <c:manualLayout>
          <c:xMode val="edge"/>
          <c:yMode val="edge"/>
          <c:x val="0.13805050505050506"/>
          <c:y val="1.623333333333333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0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ja-JP"/>
        </a:p>
      </c:txPr>
    </c:title>
    <c:autoTitleDeleted val="0"/>
    <c:plotArea>
      <c:layout>
        <c:manualLayout>
          <c:layoutTarget val="inner"/>
          <c:xMode val="edge"/>
          <c:yMode val="edge"/>
          <c:x val="8.8378282828282848E-2"/>
          <c:y val="0.16317424242424242"/>
          <c:w val="0.83375202020202022"/>
          <c:h val="0.8337520202020202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りんご</c:v>
                </c:pt>
              </c:strCache>
            </c:strRef>
          </c:tx>
          <c:spPr>
            <a:ln w="0"/>
          </c:spPr>
          <c:dPt>
            <c:idx val="0"/>
            <c:bubble3D val="0"/>
            <c:spPr>
              <a:solidFill>
                <a:srgbClr val="FFC000"/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6210-41DE-8DF2-B0CC6F1C447A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6210-41DE-8DF2-B0CC6F1C447A}"/>
              </c:ext>
            </c:extLst>
          </c:dPt>
          <c:dLbls>
            <c:dLbl>
              <c:idx val="0"/>
              <c:layout>
                <c:manualLayout>
                  <c:x val="-0.23569292929292929"/>
                  <c:y val="-0.15677727272727274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rm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</c:ext>
                <c:ext xmlns:c16="http://schemas.microsoft.com/office/drawing/2014/chart" uri="{C3380CC4-5D6E-409C-BE32-E72D297353CC}">
                  <c16:uniqueId val="{00000001-6210-41DE-8DF2-B0CC6F1C447A}"/>
                </c:ext>
              </c:extLst>
            </c:dLbl>
            <c:dLbl>
              <c:idx val="1"/>
              <c:layout>
                <c:manualLayout>
                  <c:x val="0.12573661616161616"/>
                  <c:y val="0.175293181818181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overflow" horzOverflow="overflow" vert="horz" wrap="none" lIns="38100" tIns="19050" rIns="38100" bIns="19050" anchor="ctr" anchorCtr="1">
                  <a:norm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/>
                      </a:solidFill>
                      <a:latin typeface="ＭＳ Ｐゴシック" panose="020B0600070205080204" pitchFamily="50" charset="-128"/>
                      <a:ea typeface="ＭＳ Ｐゴシック" panose="020B0600070205080204" pitchFamily="50" charset="-128"/>
                      <a:cs typeface="+mn-cs"/>
                    </a:defRPr>
                  </a:pPr>
                  <a:endParaRPr lang="ja-JP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  <a:noFill/>
                    <a:ln>
                      <a:noFill/>
                    </a:ln>
                  </c15:spPr>
                  <c15:layout>
                    <c:manualLayout>
                      <c:w val="0.19999999999999998"/>
                      <c:h val="0.121901010101010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3-6210-41DE-8DF2-B0CC6F1C447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ＭＳ Ｐゴシック" panose="020B0600070205080204" pitchFamily="50" charset="-128"/>
                    <a:ea typeface="ＭＳ Ｐゴシック" panose="020B0600070205080204" pitchFamily="50" charset="-128"/>
                    <a:cs typeface="+mn-cs"/>
                  </a:defRPr>
                </a:pPr>
                <a:endParaRPr lang="ja-JP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青森</c:v>
                </c:pt>
                <c:pt idx="1">
                  <c:v>その他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90</c:v>
                </c:pt>
                <c:pt idx="1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210-41DE-8DF2-B0CC6F1C447A}"/>
            </c:ext>
          </c:extLst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2-12-07T02:19:09.111"/>
    </inkml:context>
    <inkml:brush xml:id="br0">
      <inkml:brushProperty name="width" value="0.35" units="cm"/>
      <inkml:brushProperty name="height" value="2.1" units="cm"/>
      <inkml:brushProperty name="color" value="#AFF593"/>
      <inkml:brushProperty name="ignorePressure" value="1"/>
      <inkml:brushProperty name="inkEffects" value="pencil"/>
    </inkml:brush>
    <inkml:brush xml:id="br1">
      <inkml:brushProperty name="width" value="0.1" units="cm"/>
      <inkml:brushProperty name="height" value="0.6" units="cm"/>
      <inkml:brushProperty name="color" value="#AFF593"/>
      <inkml:brushProperty name="ignorePressure" value="1"/>
      <inkml:brushProperty name="inkEffects" value="pencil"/>
    </inkml:brush>
    <inkml:brush xml:id="br2">
      <inkml:brushProperty name="width" value="0.2" units="cm"/>
      <inkml:brushProperty name="height" value="1.2" units="cm"/>
      <inkml:brushProperty name="color" value="#AFF593"/>
      <inkml:brushProperty name="ignorePressure" value="1"/>
      <inkml:brushProperty name="inkEffects" value="pencil"/>
    </inkml:brush>
  </inkml:definitions>
  <inkml:trace contextRef="#ctx0" brushRef="#br0">288 3380,'0'-1,"0"0,0 4,0 1,0 3,-1 0,-1 0,-1 0,0 0,1-3,3-5,6-11,3-6,8-10,5-6,6-6,0 0,2-1,4-3,-3 3,-4 4,-2 3,-6 4,-2 5,-6 7,-5 9,-8 10,-7 12,-5 8,-6 9,-2 5,-5 5,1 0,0-2,1-2,-2 0,1-3,3-4,4-6,5-6,4-4,2-3,3-3,0-2,2-1,4-4,9-7,8-8,6-8,10-9,9-9,4-1,8-5,2-1,-5 5,-9 8,-11 9,-11 8,-9 10,-10 9,-9 10,-7 11,-4 7,-3 6,-5 4,-2-1,-1 1,1-1,-2-1,0 0,1-2,-3 0,1 0,1-4,3-2,1 0,0-3,4-2,3-4,3-1,2-1,3-3,2-2,3-4,1-6,6-5,3-4,6-5,3-6,6-6,5-4,2-2,3 0,1-2,-1 0,-2 3,-4 2,-2 3,-4 3,-3 5,-4 2,-4 7,-6 8,-6 8,-6 6,-5 7,-9 8,-6 7,-4 5,-5 2,-6 5,2-2,-2 2,3-3,3-4,7-7,8-8,6-6,6-6,6-7,7-7,6-6,3-4,6-4,1-2,2-1,-1 1,-1 2,-2 1,-2 2,-1 1,-4 5,-3 6,-3 5,-4 8,-5 8,-3 5,-3 4,-1 2,1-4,3-6,3-8,7-8,9-9,16-9,16-10,9-7,8-7,7-5,6-5,4-3,0-2,0-1,-7 1,-11 6,-11 8,-9 4,-10 8,-10 6,-8 7,-8 9,-6 7,-6 7,-8 7,-5 6,-4 1,-3 0,-3 2,1-2,2-1,-1-2,-1 1,3 0,1-2,3-1,3 0,1-1,2-2,2-2,2-4,5-2,2-6,7-4,4-6,3-2,4-3,2 0,1-1,-2 1,0 1,0 1,-1 1,0 0,-1 2,-2 3,-3 2,-4 3,-3 2,-4 5,-3 0,-4 2,-3 5,-4 0,-5 3,-4 1,-2 1,3-2,2-1,5-3,5-3,5-4,5-2,2-3,3 0,0-2,0-1,0-1,-1 0,0-1,-1-1,-1 1,1 0,-1 0,0 0,0 0,1-1,-1 1,0-1,1-1,-1-2,2-1,1-1,2 0,3 2,4 1,1 0,3 1,3-2,4-3,3-3,5-1,1-3,2 0,0 1,0-1,1 0,-2 2,-3 2,-2-1,-1 1,-4 0,-1 2,-3 1,-1 0,-1 0,-2 2,0 0,-1 0,0 1,-1 0,1 1,-1 1,0-1,1 0,-1 0,1 0,0 1,-1-1,1 0,-1 1,2 1,0-1,1 0,1 0,-1-1,1 0,2-1,0-1,-1 0,0 0,-1 0,0 1,-1-1,0 2,-1 0,-3 2,-4 4,-3 3,-4 3,-2 3,-2-1,-1 0,-1 1,-1-1,2-1,-1 0,1-1,0 0,0-2,1-1,0 1,0-2,2-1,1 0,-1 1,1 1,-1-1,-1 0,-1 2,-3 0,-3 1,1 0,0-1,1 0,0 0,2-1,1 0,3-1,2-1,0-1,-1 3,0-1,1 1,1-2,0 1,1-2,-1 1,4-1,3-1,5-3,4-3,4-2,5-2,5-4,6-3,2 0,3 0,1-2,1 0,-5 2,-3 1,-1 0,-4 0,-4 3,-4 1,-3 2,-3 1,-2 3,-3 1,-1-1,0-1,0 0,0 1,0 0,0 1,-1-1,0 0,0 0,0 1,4-2,2-2,2-2,1-1,1 0,0-2,-1 1,-2 1,-2 2,-2 1,-1 1,-2 1,-1 0,1 2,0-1,-3 2,0-1,-2-2,1-3,-1-2,2-5,1-6,1-8,2-3,1-1,1 2,-1 2,-1 1,1 3,-1 3,1-1,-1 0,1-4,1-1,0-1,0 0,0 1,-1 3,-2 2,0 2,-1 3,0 3,0 3,-3 5,-1 6,-3 5,-3 4,-2 7,-5 7,-5 7,0 2,-3 4,2-3,2-1,4-6,6-9,7-10,8-9,5-8,3-4,4-6,2-4,-1-1,1 0,-4 1,-2 5,-3 3,-3 4,-2 4,-2 1,0 2,0 1,-1-1,0 2,-1-1,0 1,0-1,-1 1,0 0,-1-2,0 1,-2 1,-4 4,-3 4,-9 7,-6 7,-2 3,-6 6,-7 5,-4 5,-3 1,1 2,6-5,3-5,7-4,5-5,5-3,4-4,4-3,3-4,3-1,1-3,-1 1,0-1,-2 3,-2 0,-2 3,-2-1,-1 2,-2 1,0 0,0-1,3-1,2-2,2-1,1-1,-1 1,-1-1,-1 2,-2 2,-3 1,0 1,-1 0,2 1,0-2,4-1,1-2,1 0,2-2,1 0,0-1,2 0,-1-1,1 0,0 0,-2 0,-2 0,-1 1,-1 0,-2 0,2-1,1 0,1 1,0 0,-1 2,2 0,1-1,-1-1,0-1,0-2,1-1,2-2,0-3,3 0,3-3,4-3,5-4,6-4,6-2,4-5,0 1,2-1,2-5,0 2,-2 0,-1 3,-4 1,-5 6,-3 4,-4 2,-3 4,-2 0,0-1,1 0,1-2,1-1,1-1,2-2,0 1,-1-1,1 1,1-1,-2 0,0 2,0 1,-1-1,2 1,-2 0,-1 0,0 1,-2 1,-1 2,-2 3,-1 1,-1 0,0 1,-1-1,0 0,1-1,0 0,0 1,-1 0,1 0,0-2,1 0,1-1,0 0,0 1,-1 0,-1 0,0 0,-1-1,1 1,-1 1,-1 0,1-1,-1 1,-1-1,-2 0,-3 1,-1 3,-1 1,0 0,-1 2,0 0,0 0,-1 1,-2-1,0 0,-2 0,-1 0,0 1,-2-1,2 0,0 1,3 0,1 1,2 0,1 0,2-1,2-2,2-2,2-2,3-1,2 0,-1-1,1 1,0 2,0 0,1 0,-1 2,3 0,2 0,0-1,1 0,-1 1,0 1,-1-1,-1 0,-1 0,-1 1,-1 0,0 1,0 0,-1 0,0 1,1 0,-1 2,0 1,-1 1,-1 1,0-1,-1 0,0 0,2 0,-2-1,0 1,0-1,0 1,-1-1,-1 2,0-1,0 2,-1-1,1-1,1 0,2-4,1-1,1-1,1 0,-2 2,0 0,-3 3,0 1,-2 1,-2 0,1 0</inkml:trace>
  <inkml:trace contextRef="#ctx0" brushRef="#br0" timeOffset="1">2279 2817,'0'2,"-1"0,0 2,-2 0,0 1,0 0,0 1,0 0,0 0,0 1,-1-1,0 1,1 1,-1-1,0 0,0-1,-1 0,1 1,-2-1,1 2,-2-1,1 0,-1 2,1-1,0 0,2-2,2-1,5-5,3-4,6-7,9-6,5-5,5-3,1-2,0 1,-2 3,-2 3,-3 2,-6 3,-1 1,-4 2,-2 2,-1 1,0 0,0 0,1 0,-2 2,-2 0,-3 5,-5 5,-5 5,-4 5,-3 5,-5 5,-2 5,-6 6,-3 4,-1 1,1-3,1 0,-1-1,2-1,4-5,3-4,0-1,3-4,3-2,1-1,2-2,2-1,-1-2,0 1,1-2,2-1,3-5,4-4,4-6,3-5,4-3,0-3,4-3,4-3,3-5,4-3,4-4,2-3,3-4,-1 3,1 0,-1 1,0 3,-4 5,-1 3,-3 4,-5 4,-5 7,-6 5,-6 7,-7 4,-4 6,-2 4,-6 6,-4 5,-1 3,-6 7,-6 10,0 0,-5 6,-1-1,-3 2,2-3,-1-2,4-8,3-4,5-6,4-6,1 0,4-5,3-1,1-1,0 1,-2 2,1 0,1-1,1-1,1-4,3-2,5-4,5-6,9-9,7-9,6-2,6-8,5-4,3-1,1-2,-1 2,1-2,1-1,-2 0,3-4,-1-1,-3 2,-4 0,-2 1,-1 3,-1 2,-4 3,-1 0,0 3,1-4,1-1,-2 1,0 0,-1 2,-3 3,-2 2,-1 1,-2 3,-2 2,-2 3,-2 0,-1 3,0 0,-1-1,0 1,-1 1,-1 3,-4 5,-9 11,-5 9,-9 12,-12 15,-8 11,-10 12,-2 1,-1 0,5-7,3-3,4-7,5-6,6-7,6-6,2-5,5-3,1-4,2-2,1-2,1-1,-4 1,0 2,-1 1,-2 2,-4 3,2 0,3-3,4-5,6-5,6-7,5-5,6-7,6-5,3-5,2-1,4-4,3-1,4-4,2-1,3-3,-1 1,6-4,3-2,1 0,1 1,3 1,4 1,0 2,-1 1,0 0,2-1,0 0,1 0,-1 1,-2 1,-6 4,-7 3,-5 1,-5 4,-7 3,-6 4,-5 3,-4 4,-4 4,-3 3</inkml:trace>
  <inkml:trace contextRef="#ctx0" brushRef="#br0" timeOffset="2">3971 2221,'-12'4,"-36"12,1-1,3-2,2-1,5 0,5-1,5-3,4-1,2 0,1 1,2-2,1 0,3 0,2-1,3-1,1 0,1 0,1-1,0-1,1 0,0 0,0 0,0 2,-1 1,0-1,1 1,-1 0,0 1,1-1,-2 4,0 2,-2 2,-2 5,-3 2,-4 6,-1 2,-2 4,-2-1,-4 2,0-2,-3 2,-1 0,-2 2,-1 2,1-2,2 0,3-3,2-3,3-4,4-3,1-3,2-4,5-2,2-5,3-2,0 0,1-1,0 1,-1 2,0 1,0-1,1 1,0-3,0 0,2 0,1 0,-2-2,0 0,-3-4,-2-3,-1-3,-4-3,-2-5,-3-2,-2-2,-1 0,3-2,3 3,5 1,4 2,4 0,1-1,3 0,-1-1,1 1,0 0,0 0,0 1,1 2,1 1,2 2,0 0,1 0,0 0,0 0,-1 0,0-1,1 1,-2 1,-1 1,0 1,0-1,1-1,2-1,1-2,2-3,2-2,0 1,-1 1,-1 1,-3 4</inkml:trace>
  <inkml:trace contextRef="#ctx0" brushRef="#br0" timeOffset="3">4694 1876,'-1'3,"-24"29,-2 4,-1 2,-1 0,4-5,4-7,4-4,5-5,2-2,2-3,2-3,4-2,5-4,9-5,9-7,9-5,10-4,8-4,0 0,5 1,5-4,3 1,-3 2,-6 3,-11 5,-9 2,-10 5,-8 2,-5 2,-4-1,-1-1,1-2,0-1,2-1,0 1,-3 1,-5 3,-3 0,-3 4,-2 2,-1 2,1 0,1 1,1-1,3-3,6-2,4-5,4-3,2-3,3-1,0 1,2 0,1-2,3 0,4-3,-1 1,-1 1,-5 2,-7 3,-6 4,-8 2,-4 4,-3 3,-4 4,-7 6,-7 5,-12 10,-10 7,-2 2,-3 1,-1-2,0-3,9-8,12-7,12-8,12-6,8-6,9-7,4-3,5-3,3 1,0 0,0 1,-1 0,-3 2,-1 0,-2 1,-3 3,-2 1,-3 1,-2 1,-4 1,-4 1,-4 2,-2 3,-2 4,-5 4,-2 2,0 1,3-1,3-2,8-5,8-7,8-5,8-6,5-4,4-2,1-1,0 2,-1 1,-5 4,-3 2,-6 2,-3 3,-2 0,-1 2,0-1,1 1,3-2,1 0,0-1,0 1,-4 2,-3 2,-4 3,-5 2,-5 4,-6 2,-4 3,-1 1,5-1,5-5,8-4,7-3,4-4,5-2,5-2,4-1,4-1,2-1,-3 1,-3 1,-6 2,-4 1,-2 2,-1 0,-1 1,0 0,0 0,4-1,6-2,6-1,6-2,-2-1,-5 5,-9 4,-7 7,-6 3,-6 4,-4 7,-5 6,0 4,-1 3,-1 0,0-1,-3 2,-4 3,-1 0,-6 5,-11 10,-7 6,-2 1,-1-4,4-8,8-11,8-11,8-9,9-10,8-6,7-6,5-4,4-3,3-3,3-2,1-1,2-1,3-2,1 0,-2 0,-1 3,-4 3,-3 3,-6 4,-7 3,-7 2,-9 3,-9 4,-7 3,-3 2,-2 1,-3 1,2-1,6-2,7-3,8-2,9-5,8-4,8-6,8-6,6-3,4-2,3-1,-2 0,1 3,2 0,-2 3,-4 3,-3 3,-5 3,-4 3,-3 2,-1 0,-4 2,-5 1,-4 1,-3 1,-3 3,-2 0,2 1,5-2,5-4,9-3,8-5,9-3,6 0,0 1,-1 2,-2 3,-7 1,-9 4,-8 4,-8 4,-6 4,-4 3,-6 2,-2 0,-3 1,-2-1,-1 0,1-3,-3-1,-4 0,-6 0,-6 4,-4 0,-8 0,-3 0,4-1,9-2,7-3,10-3,10-2,8-3,9-2,8-7,6-3,7-6,3-2,4-2,1 0,-1 1,-4 3,-6 5,-8 6,-10 8,-10 8,-7 5,-11 9,-11 8,-9 7,-5 4,0-1,4-3,5-3,8-8,12-9,14-9,12-10,14-11,12-6,11-9,7-3,9-4,5-1,3 1,-2 4,-7 6,-9 4,-13 8,-11 7,-11 6,-10 6,-6 2,-7 4,-9 3,-8 4,-10 0,-15 1,-15 1,-2-3,2-3,12-4,17-3,16-5,14-5,12-4,12-6,11-5,10-3,16-5,12-2,18-2,24 0,1 2,-3 5,-12 5,-20 5,-21 6,-20 5,-15 3,-11 2,-10 5,-9 3,-11 5,-4 1,-14 5,-18 4,-12 2,-5-1,8-3,7-3,14-6,14-5,16-5,15-7,15-5,14-4,17-5,15-3,5 1,8 0,-3 2,-4 3,-10 2,-11 3,-12 3,-13 5,-11 4,-11 4,-9 4,-15 7,-12 4,-7-1,-18 1,-14-2,-12-3,-5-4,4-2,13-5,20-3,21-3,23-6,19-4,16-3,13-3,13-1,7 0,8 0,-1 1,-4 2,-12 5,-12 4,-12 5,-11 4,-6 2,-6 2,-5 1,-3 3,-1 0,-5 2,-3 1,-1 0,0-2,-1-3,4-2,5-3,6-3,2 0,3-1,2-1,4-2,3 0,-1 0,-1 1,-4 2,-4 2,0 0,-1 2,0-1,1-2,2 0,1-1,1-1,2 0,0-1,4-1,9-2,7-3,11-3,21-9,18-6,15-6,22-6,8-3,20-4,3-2,9-3,-7 2,-13 2,-22 6,-15 2,-18 5,-16 5,-16 6,-15 6,-13 6,-12 6,-11 6,-10 5,-11 5,-9 3,-5 0,-9 6,-6 3,0 0,5-3,7-3,10-5,10-4,7-3,8-3,5-4,3-1,1 0,-2 1,-2 2,-4 2,-4 2,-4 3,1 0,1-1,2-1,4-3,7-5,8-6,9-9,7-8,12-12,8-11,4-5,3-1,1 2,-4 3,-3 5,-6 7,-6 6,-4 6,-4 5,-2 3,-2 2,-1 0,0 2,-2 1,-1 4,-5 3,-1 4,-5 5,-7 5,-4 4,-1 1,-3 1,-3 3,-3-1,-1 1,0-1,3-4,5-4,6-5,9-6,6-6,9-5,6-6,9-4,5-2,4-1,2 2,0 0,-3 4,-3 0,-4 4,-7 3,-6 2,-4 1,-6 2,-3 3,-7 4,-8 6,-7 4,-7 4,-5 2,-6 1,1-2,4-4,10-5,10-6,13-5,15-9,8-3,5-2,1 0,-1 1,-2 2,-4 0,-5 4,-4 0,-4 3,-1-1,1-1,-2 1,-4 1,-3 3,-6 3,-6 4,-4 2,-6 3,-11 4,-7 1,-8 0,-18 4,-6 0,-3-1,-8 2,0 2,-1 2,4 3,6 0,11-2,13-3,12-5,15-5,15-5,13-4,13-5,14-3,12-1,13 1,5 0,2 2,-2 0,-5 2,-9-1,-10 1,-10 0,-7 1,-8 0,-8 2,-9 1,-9 3,-6 4,-9 1,-8 1,-8 1,-3 1,1-2,-5-1,3-3,1-1,2-1,5-1,8 0,10-1,9-1,19-2,12-1,18-1,19 0,19 0,31 0,12 0,12 0,19-1,0 1,-11 0,-16 0,-22 1,-25 2,-24 1,-22 1,-20 1,-13 2,-11 1,-4 0,-4-1,-1-1,-2 1,-2 0,1-3,-5 1,3-1,-2 0,2 0,1 1,5-1,3 1,5-3,11-1,8-6,9-3,11-4,7-2,11-4,7 0,1 1,-3 1,-3 2,-7 3,-10 1,-6 3,-10 2,-11 2,-13 2,-15 1,-11 1,-15-1,-12 0,-10-2,-5-4,3-2,9-4,9-2,16 0,15 0,13 2,11 2,7 1,6 0,4 1,3 1,2 0,7-2,-1 0,4 1,2-2,6 0,6-1,6 1,4 0,-3 1,-2 0,-5 2,-8 4,-10 3,-12 3,-8 1,-7 2,-5 1,-6 3,-6 1,-6 4,-9 2,-1 1,1 0,0-1,3-1,4-1,5-4,5-3,4-3,9-3,8-3,8-2,8-4,15-2,16-3,7 0,24-1,15 2,4 3,-6 2,-11 2,-14 2,-15 1,-16 1,-17 2,-14 2,-9 0,-8 4,-6 1,-9 3,-8 1,-6 3,-3 3,-1 0,0 1,2 2,2-2,0 2,2-1,4-1,8-3,6-4,10-5,7-6,12-7,7-6,8-7,6-5,3-3,1 0,0-2,-2 1,2 2,-3 1,-1 1,-5 3,-5 7,-7 5,-6 7,-5 6,-7 3,-2 5,-6 4,-2 3,-3 3,-2 2,3-2,1-2,4-3,2-3,3-3,3-4,3-2,7-7,7-8,10-8,8-5,11-9,10-4,5-2,6-2,4 1,-2 6,1 4,-6 6,-9 6,-14 8,-13 7,-10 6,-9 6,-6 1,-5 5,-7 5,-7 6,-6 7,-4 2,-3 2,1 0,-1-1,2 1,-1 0,5-3,3-5,5-4,5-7,4-6,5-5,2-4,3-4,3-4,3-4,6-2,5-4,5-5,6-3,5-3,2-1,-1-1,-3 1,-5 0,-7 3,-5 4,-4 5,-6 4,-7 6,-6 7,-3 1,-5 4,-4 1,-4 1,-3-1,-1-2,1-2,2-3,3-1,6-2,3-1,3 0,2-1,2 1,-1 0,1-1,1 1,0 1,-1 1,2 0,2 0,2-4,5-3,8-6,7-7,9-6,2-1,0 1,-2 0,-6 6,-9 8,-11 9,-8 6,-13 8,-8 5,-8 6,-4 1,1-1,-4 3,0-2,6-2,6-3,21-12</inkml:trace>
  <inkml:trace contextRef="#ctx0" brushRef="#br0" timeOffset="4">4853 1837,'-2'2,"-6"9,1-2,2-1,0-2,1 0,-4 1,-1 3,-6 5,-5 3,-3 3,-5 2,0-1,-1 1,-2 0,3-2,2 0,4-3,3-1,2-2,2-1,0 0,0-1,2-1,-1 1,2-2,1-1,0-1,2-3,2 0,2-1,1-1,0 1,-1-1,-1 1,-1 3,-2 1,0 0,1 0,3-2,6-4,8-6,10-6,6-4,2-2,4-2,1-3,-1 0,-3 1,-4 3,-4 2,-4 3,-5 4,-1 4,-1 1,0 4,-2 2,-1 4,0 2,0 9,-1 7,-1 5,-2 0,-2-1,-3 4,-4 0,-1-1,-2-2,-1-4,-3-4,1-1,-1-3,2-4,2-2,2-6,3-6,5-8,4-5,3-5,5-3,6-4,1-1,1 2,3-2,-3 2,-2 5,-4 3,-5 7,-4 6,-3 6,-4 5,-5 3,-2 2,-2 1,-1 2,-2 1,0 2,0-1,2-2,3-2,4-7,8-9,7-7,7-9,12-10,7-7,2-2,-1-1,-3 2,-4 6,-7 8,-8 10,-9 11,-6 8,-7 8,-5 8,-4 5,-2 2,-1 2,1 0,0-3,3-4,4-7,8-11,10-18,16-22,12-17,10-13,8-9,-5 2,-2 4,-9 11,-10 15,-12 19,-12 17,-10 15,-8 11,-4 4,-5 7,-5 1,-2 0,-7 3,-2 0,0-1,3-4,3-2,-2 4,-2 3,1-1,4-4,6-7,8-10,9-10,10-8,7-9,5-9,6-8,4-3,4-3,1-1,-3 5,-4 8,-7 8,-6 13,-9 16,-5 10,-6 11,-5 9,-4 9,-1 0,-1 0,0-3,1-5,4-8,5-11,10-15,7-14,13-18,8-14,12-14,6-7,4-4,7-7,4-2,1 2,4 1,-6 10,-10 13,-14 18,-14 19,-15 19,-15 21,-12 19,-16 22,-8 9,-6 7,-1-1,1-7,5-11,5-11,8-13,9-12,7-12,6-9,5-10,4-7,6-7,5-9,7-11,5-9,7-8,4-4,4-4,8-11,5-3,0 1,1 2,-7 9,-9 18,-14 22,-11 20,-13 23,-9 17,-4 8,-2 0,0-2,1-3,5-8,4-10,5-11,7-12,9-12,12-13,12-8,4-4,-2 2,-4 3,-8 9,-9 11,-10 11,-9 11,-8 10,-6 10,-5 5,-3 3,0-1,2-4,4-6,2-5,4-6,4-6,6-10,7-8,7-9,6-7,9-8,9-6,5-4,6-3,3 2,-4 4,-3 5,-4 4,-6 6,-9 6,-7 8,-11 14,-9 11,-10 14,-8 9,-4 7,-5 3,0-1,6-7,6-10,6-13,11-19,10-16,5-9,6-10,4-8,3-10,2-5,3-1,-1-1,-3 5,-5 6,-6 11,-4 11,-8 15,-9 19,-7 14,-4 7,-4 5,-2 5,-2-2,1-3,3-6,5-6,4-10,6-11,3-8,6-8,8-9,7-11,6-7,2 0,1 0,-5 5,-5 10,-5 10,-7 8,-3 6,-4 5,-3 4,-3 4,-7 2,-6 7,-10 7,-4 4,-3 2,5-2,6-8,11-11,10-12,12-14,5-7,9-10,7-7,9-9,10-6,4-1,12-5,4-1,1 2,-6 6,-13 9,-12 11,-13 13,-11 12,-9 12,-8 9,-5 5,-3 5,-5 10,-4 4,-3 7,-1 4,-3 1,2-1,2-3,4-8,4-8,6-11,4-11,4-10,5-8,5-10,3-4,4-3,2-2,0 1,-1 5,-3 7,-4 6,-2 8,-3 5,-1 5,-4 5,-2 5,-3 5,-2 2,0-1,0-2,3-2,0-4,2-5,2-3,1-2,0-3,-1 0,0 0,0 1,-1 1,0-1,1 1,1-1,-1 1,2-3,2-2,4-3,4-3,5-5,6-3,4-4,5-4,5-3,3 0,5-3,0 1,-4 4,-8 5,-7 6,-9 5,-6 6,-5 6,-3 6,-1 7,-2 4,-2 9,-1 2,-1-1,-1-3,0-4,2-7,1-4,2-8,2-7,5-7,6-8,4-5,6-7,6-5,3-5,2 0,0 2,-5 4,-4 6,-6 5,-6 8,-5 4,-4 6,-6 3,-2 2,-2 2,-2 0,0 0,-1-1,0-1,-2-1,-3 1,-4 0,-8 3,-4 2,-3 2,4-1,4-2,6-1,6-3,8-5,6-7,4-7,6-9,4-7,3-9,1-4,1-10,-2-2,0-6,-3 6,-4-2,-3 4,-1 1,0-1,0-2,1 0,2 6,1 5,-1 9,0 9,-2 14,-4 11,-5 13,-8 19,-7 13,-4 7,-2 3,1-2,4-12,8-14,6-15,6-13,4-9,2-4,1-3,1-2,-2-2,0 1,0 1,-1 3,0 1,0 1,1 1,0 1,-1-1,1-1,0 2,-3 2,0 1,-2 1,0 1,-1 0,0-1,0-3,-1 1,1 0,-1 0,-2 0,0-1,1 1,0 1,-1 1,-1 2,-3 1,-2 2,-1 1,-4 1,-3 1,-6-1,-3 1,-6-3,-1 0,0-1,4 1,3 2,3 0,1 1,2 1,-1 1,-4 4,-3 3,-5 5,-1 4,-4 2,-1-1,3-3,5-3,6-4,7-4,4-2,5-1,0-1,1-1,-2 0,-2 2,-1 0,-3 0,-2 0,-2-1,-6 1,2-1,2 0,1 0,1 0,2 0,2 0,1 0,2 0,3 0,2-1,4 0,4-3,4-3,2-2,4-3,4-1,2-3,5-3,8-2,4 0,8-2,1 0,1 0,0 0,2-4,-3 2,-4 1,-6 3,-6 2,-4 4,-6 4,-8 5</inkml:trace>
  <inkml:trace contextRef="#ctx0" brushRef="#br0" timeOffset="5">4853 1837,'-13'3,"-1"1,1-1,1 1,1-1,1-1,1 0,-1 0,0 0,0 0,-2 1,-1 0,-2 1,-1 1,0 0,1-2</inkml:trace>
  <inkml:trace contextRef="#ctx0" brushRef="#br0" timeOffset="6">4688 3208,'15'-4,"32"-8,5-1,0 2,5 0,-2 1,-3 2,-1 3,-9 1,-8 2,-10 1,-8 2,-8 3,-5 2,-5 2,-3 2,-2 2,-2 1,-1 1,-1 0,-2 0,-2 2,-1 1,-3 2,-1 0,2-1,1-1,2-3,3-2,4-5,8-4,10-7,14-6,11-6,18-8,11-3,2-1,7-1,-2 0,-6 3,-6 1,-9 3,-11 2,-13 6,-16 9,-12 7,-11 4,-6 4,-4 2,-5 2,-2 2,-1 1,0-2,4-2,3-2,5-4,6-1,5-3,4-4,6-3,2-3,3-4,4-5,2-5,5-6,3-4,6-5,5-4,3-3,3-1,2-1,-3 2,-3 3,-4 6,-8 8,-5 7,-5 5,-4 5,-3 3,-3 4,-2 3,-3 3,-1 2,-3 2,-2 1,1-1,0 2,0-2,1-1,3-3,1-4,4-4,3-5,4-4,2-1,1 1,-2 0,-1 3,-2 2,-1 5,-2 5,-5 6,-3 4,-3 5,-6 6,-4 5,-4 3,-2 0,-2 1,1-1,2-5,3-4,4-5,5-4,4-5,2-7,6-6,4-10,2-4,3-5,2-4,3-5,3-2,0-2,1 0,-3 4,-2 2,-2 3,-2 6,-5 9,-4 9,-5 7,-2 5,-4 7,-2 3,-3 2,-1 3,-1 2,-1 2,0-1,4-3,3-4,3-9,3-7,5-9,5-9,6-8,4-6,2-6,2-1,2-4,1 0,1 0,1 4,-2 5,-4 7,-5 7,-3 8,-3 6,-3 8,-2 10,-1 8,-3 8,0 4,0 2,0-2,1-7,0-6,2-7,1-7,4-7,1-3,4-5,3-3,0-2,2-1,2-2,0-1,0 1,0-1,-2 1,-1 1,-3 2,-4 3,-5 8,-4 5,-4 5,-3 3,-1 3,-3 2,0 0,0 2,0-2,2-1,2-3,2-5,3-6,2-6,0-8,1-9,1-6,-1-7,1-2,-1 3,0 3,0 4,0 2,0 4,0 4,-2 5,-4 9,-6 9,-5 9,-7 9,-5 6,-5 6,-6 5,1-1,-2 0,2-4,3-3,2-3,5 0,4-3,1-1,4-1,-3 1,2 1,2-3,4-5,3-5,3-9,5-9,5-11,5-10,2-4,0-3,-1 1,-2 3,-2 6,-2 7,-2 12,-7 12,-6 14,-8 13,-5 9,-2 3,2-2,6-10,7-11,6-11,6-12,6-11,5-9,6-12,4-10,7-8,2-5,5-6,3-6,-2 2,-1 0,-5 6,-6 12,-6 12,-5 10,-4 9,-4 7,-5 4,-8 6,-9 5,-9 4,-10 4,-16 7,-8 4,-4 1,-6 0,-2-2,3-3,9-5,13-5,14-4,14-5,14-6,17-10,12-6,14-6,12-6,11-5,3 0,-1 1,-8 5,-15 9,-17 10,-19 12,-19 9,-19 10,-11 5,-10 0,-9 3,-1-1,7-5,9-5,14-5,14-6,11-5,9-5,6-2,3-4,6-3,2-1,0-1,1 0,0 1,-5 3,-4 6,-8 5,-8 6,-8 4,-7 2,-6 1,-4 0,1-2,4-4,9-4,6-4,8-5,7-4,6-4,5-5,4-3,5-4,10-5,11-6,10-3,4-2,12-6,5-3,-5 2,-5 4,-11 9,-12 9,-13 8,-10 10,-10 7,-7 8,-8 5,-4 5,-3 2,-2 2,-4 1,0-2,3-2,2-5,6-7,3-6,7-10,6-10,7-11,6-6,3-4,2 0,1 2,1 3,0 4,-1 4,-3 5,-2 3,-1 5,-2 2,-3 3,-1 1,-7 5,-5 3,-6 7,-6 3,-5 5,-3 3,-6 7,-2 0,1 0,4-5,4-3,5-7,5-8,7-8,5-6,5-6,4-2,1-4,1-2,0 1,-2 2,0 2,-1 2,-1 0,0-1,0 1,-2 0,-2 3,-1 3,0 3,-2 3,-1 1,1 1,-1-1,0 2,1 0,-1 1,0 4,-2 5,1 2,-1 4,0 4,-2 8,-5 8,-2 4,-8 15,-4 8,-1-1,-2 1,-1-1,4-10,3-7,4-9,2-9,3-6,2-4,2-2,2-3,1-3,2-4,3-7,5-4,5-6,6-8,7-5,1-4,4-3,0 0,2-1,-2 4,-3 5,-6 6,-5 6,-5 6,-4 3,-2 2,0 0,0 0,3 1,1-2,-1 3,-2 3,-3 5,-5 9,-3 5,-3 6,-4 6,-4 5,-2 4,-2 1,0-3,-1-4,5-5,2-7,5-6,2-8,5-6,5-6,5-8,6-3,7-7,7-6,1 0,6-5,0 0,-2 3,-5 5,-8 9,-7 10,-5 8,-6 6,-3 7,-2 2,-2 1,-1 1,-3 1,-1 4,-3 4,-6 11,-5 8,-1 3,-1-2,4-6,6-11,6-14,9-14,5-10,7-8,2-7,5-7,0-3,4-4,0-3,1 0,0 3,-4 7,-6 11,-7 11,-8 13,-7 11,-5 10,-9 8,1 1,0-2,3-6,5-8,5-11,5-7,4-8,3-5,3-6,2-3,1-2,0 1,1-2,-2 3,0 2,-1 3,-1 0,-1 3,0 0,-2 4,-1 6,-2 7,-2 5,-3 4,0 2,0-2,4-5,3-8,7-5,2-7,5-4,2-3,-2 1,-2 1,-3 3,-4 3,-1 2,-1 3,-2 1,-1 3,-2 3,0 3,-1 2,0 3,0 1,-1-1,1 0,-1 0,-1-1,1 0,-1-4,3-5,1-7,2-5,1-4,0-1,-1 0,-2 3,0 2,-1 3,0 0,-1 1,-1 0,1-1,0 0,0-4,0 1,-2-1,1-1,-2-2,1-1,-2 4,0 3,-1 4,-1 4,0 3,-2 3,0 0,0 0,0 0,-2-2,-1-1,-3 0,-2-1,-2 0,-3 0,2 0,1 0,3-1,1 1,6-1,4-3,5-2,3-4,3 0,0 0,0 1,0-1,2 0,-2 0,1-1,-1 1,-3 2,-3 3,-4 4,-1 4,-2 0,-1 3,-2-1,-1 3,-2-1,-2 1,0 0,3-2,1-4,3-4,2-3,2-4,2-1,0-2,2-1,0-1,2 1,1 2,0 3,-1 1,-1 2,-4 2,-3 1,-5 1,-3 3,-3-1,0 2,1 1,3 0,2-1,4-5,4-3,1-2,3 0,1-1,1-1,0 1,0 0,1 1,1 0,-2 0,0 0,-2 1,0-2,0 0,0-1,-1 0,0 0,-3 1,-2 0,-2 1,-2 1,0 2,-1 1,3 1,1-1,1-1,3-1,-1 0,0 0,-1 0,-3 0,-2-1,0 1,2 0,0-2,3-1,1-1,0 2,-1 1,-1 2,-1 2,-1 2,0 2,-1 3,-2-1,2 1,0-1,0 1,1-2,0 0,0-1,0 0,0 1,0 0,-1-1,1 0,0 0,1 1,0-2,-1 0,-2 0,-5-1,-8 1,-8-2,-1-1,8 1</inkml:trace>
  <inkml:trace contextRef="#ctx0" brushRef="#br0" timeOffset="7">6063 694,'-4'1,"-4"2,0-1,-1 0,2-4,2-3,1-5,2-4,1-4,1-3,0-2,0-2,1-3,-1-2,1 3,1 2,0 5,-1 5,0 6,-3 7,-3 11,-2 5,-2 6,-3 7,-3 5,13-29</inkml:trace>
  <inkml:trace contextRef="#ctx0" brushRef="#br0" timeOffset="8">745 2930,'0'-2,"-1"1,-3 0,-4-1,-4 2,-4-2,-4 0,-2 1,2 0,2-1,2 0,3 0,3 1,2 2,1 3,-1 2,1 2,-1 1,1 0,-1 0,-2 0,2 0,0-1,1-1,0 1,0 1,-1 2,-2 3,-1 0,-1 2,-2 2,1-2,2-2,0 0,2-2,1-3,3-1,1-2,1-2,1 1,-1-1,-1 1,1 0,-1 1,0 1,-2 1,1 2,-3 0,0 2,0 0,0 0,1-1,0-2,2 0,0-1,0 0,1 1,-1 0,0 1,0 1,-1 0,0 0,1 0,0-1,1 0,-1-2,2 0,-1 1,-1 1,1-1,-1 1,0 1,-1 2,1 2,-2 2,-1 2,2-1,0-1,0-2,1-2,2-3,0-2,1-2,0 0,0-2,-1 1,1 2,0 1,-2 1,1 0,-1 1,0-1,2 0,-1 0,-1 0,1 1,0 0,0 0,-1 0,0 2,2 0,-1 1,0-1,0-1,0-2,1-1,0 0,1-1,1-1,-1 0,0 1,0-1,-1-1,-1 0,1 1,0-1,1 1,1 1,-2 0,1-1,-1 1,1-1,1 0,-1 1,1-1,0 1,0 0,0 3,0 0,0 1,0 0,0 1,0-1,0-1,0-1,0-1,0-1,1 0,2 0,0 0,1 0,-1-1,0 1,0-2,1-2,-1 1,0 0,0-1,0 1,0-1,0 1,0-1,1 0,1 0,1 0,0-2,1 0,2 0,2-1,2 0,3 0,2-1,3 2,2 1,3-1,0 2,1-1,1 0,-3-1,-2 0,-3 0,-2-1,-2 0,-2 0,-1 0,0 0,-2-2,-3 1,0-1,-2 1,0-1,0-1,2-1,2-3,3 0,1-1,1-1,1 0,0 0,-3 2,-1 1,-1 0,-2 0,0 0,0 0,0 0,1 0,1-2,-1 0,0-1,1 0,-1 1,-1 0,-1 1,-2 1,0 1,-1 1,1 0,-2 1,1-1,-1 0,0 0,1 1,-1-2,2 0,-1 0,2-1,0-2,1 0,0-1,0 0,0 1,-1 0,0 1,-1 0,-1 1,0 1,0 0,0-1,-1 0,1-1,-1 1,1 0,-2 0,1-1,0 2,1-1,0-1,-1 1,1 0,1-1,-1-2,0 1,0-2,0 1,0 0,-1-1,0 1,0 0,0 1,-1 2,0 0,-1-1,1-3,-1-1,1-1,1-2,0-1,-1-2,-1 0,-1-3,0 0,0-1,1 0,-1 1,1 2,0 0,1 2,0 1,-1 0,1 2,0 2,0-1,0 1,-1 0,0 0,0 0,1-2,0 2,1 0,-1 1,-1 1,1 0,0 1,-1 1,-1 0,1 0,0-1,1 2,0-2,1 0,-1 1,0 0,0 2,-1-2,0 0,0 1,0-1,-1 0,0 0,0-1,-1 1,0-1,0-1,0-1,0 0,0 0,0 1,0 0,-1 2,-1 0,0 2,-1-1,0 0,-1 0,-2 0,1-1,-2-1,1 0,-2-1,1 0,0 1,2 0,0 2,1 0,0 2,0 2,0-1,3-1,1 1,3 1,2 0,1 1,1 0,3 1,0 0,0 0,0 0,1 2,-1 0,0 3,-2 1,0 1,0 1,-2 1,0 1,-1-2,0 2,-1 0,0 0,0 1,-1-1,0-1,0 1,-2 1,0 1,1-1,-1 0,2-1,-1-1,0-1,0 0,-1-1,0-2,1 0,0 1,-1 1,0 0,-1 1,0 1,-1 1,-1-1,1 1,-1 0,-2-1,1 1,-1-1,-2 2,0 2,-1 1,-1 2,0 0,-1 1,-1 1,0 0,1-3,-1 0,1-1,0-2,3-3,0-1,1-3,2 1,0-1,0-1,0 0,0 1,2 0,-1 0,0-1,0 1,0-1,-1 1,2 0,-2-1,1 0,-1 1,0 0,0 1,0 0,-1-1,0 2,0-1,0 0,0 0,0-2,1 1,-1-2,1-1</inkml:trace>
  <inkml:trace contextRef="#ctx0" brushRef="#br0" timeOffset="9">2637 3790,'0'-2,"0"-1,1-5,2-3,2-3,1-2,-2 6</inkml:trace>
  <inkml:trace contextRef="#ctx0" brushRef="#br0" timeOffset="10">4390 3155,'-2'-2,"1"0,-2-2,0-1,-1-1,0 0,0 1,0 1,0-1,1 2,-2-1,0 0,-1-1,-2-1,0 0,-1 1,-1 0,-1 0,-1 0,-1 2,0 0,0 0,2 0,2 0,0 1,0-1,-1 1,-1-1,-3 0,-3 0,-5-1,-2-1,-2-1,3 1,2 0,2 1,3 1,3 1,2 1,1-1,1 1,1-2,-2 1,-1 0,-2 0,-1 1,0 1,1 0,-1-2,0 1,-1-1,1-1,0 0,2 0,-1 0,-1 2,0-2,-1 1,1 1,1-2,1 1,2 0,1 1,2 0,0 1,0 0,1 0,-2 0,-1 0,0 1,0 1,-1 0,1 1,0-1,1 0,2 0,0 0,1 1,-1 0,1 0,-2 0,-1-1,-2 2,-1 0,1 1,0-1,2 0,0 0,1-2,0 0,0-1,1-1,1 2,-2 0,0 1,-2-1,0 1,-2 1,1 0,0-1,0 0,1 1,2-1,0 1,1 1,0 0,-2 0,1-1,-1 2,-1-1,0 1,0-1,-2 1,-1 1,0 0,-1 0,0 0,0 0,0 0,1-1,0 1,1-1,0-1,1-1,1-2,1 0,1 0,2 0,0 0</inkml:trace>
  <inkml:trace contextRef="#ctx0" brushRef="#br0" timeOffset="11">2630 3783,'0'1,"0"2,-1 0,-2-1,-1 1,-1 0,-1-1,-1 0,1-1,0 0,1 1,-1-1,0 0,1 0,-2-1,1 1,-1-1,1 0,-1 0,1 0,-1-1,0 1,1 0,-1 0,0 0,1 0,-1 0,-1 0,-1 0,0 0,-1 0,2 0,0 0,1 0,0 0,0 0,0 0,1 0,-1 0,1 0,-1 0,1 0,-1 0,0 0,1 0,-1 0,-1 0,-1 0,0 0,-2-1,1 0,1-1,2 0,0 0,1-1,1 0,-2 0,-1 1,1-1,-1 1,1 0,1-2,0 1,1-1,0-2,-1 0,0-3,0 0,-1 0,2 1,-1 0,1-1,1-1,-1-1,0-1,-1 0,-1 1,1-1,-1-2,0 0,0 1,1 2,2 1,-1 3,1 0,0 1,1-1,0 0,0 0,1-2,0 1,-2 2,1 0,0 0,0 2,1-1,0 1,0-2,1 1,0-1,-1-1,0 0,-1-1,1-2,1 1,0 0,0 1,1 0,0 1,-1 1,-1 1,1 0,0-1,0 1,1-3,0 1,0-3,0-2,0-1,1-1,0 0,2 0,1-1,-1 3,0 0,1 1,0-1,0 1,0 0,0 1,2-1,-2 0,0 1,-1 0,1 0,0 1,0 0,1 0,-1 0,-1 1,0-1,1 0,-1 0,0-2,0 2,0 1,-1 0,0 3,1 0,-2 0,1 0,0-1,-1 0,1 0,0-1,2 1,0-2,1 0,2-1,-1-2,1 1,0 0,-1 0,1 1,1-1,0-2,0 0,2-1,1-1,0 0,0-1,0 3,-1 0,-1 3,0 1,-1 0,0 2,-2-1,2 1,1 0,1-1,3 0,4-3,0 0,0 1,-1 0,-1 3,-2 0,-1 1,-1 1,0-1,-1 2,-1 0,1-2,1 2,1-1,1-1,2 0,-1 0,2 0,0 0,1 1,-2 0,0 0,-1 0,2 0,1 0,1 0,-2-1,0 0,0 0,0 0,-1 0,0 1,-1 0,-1 0,2 1,-1 0,1 0,-1 0,0 0,2 1,5-1,4-3,2-1,0-2,-1-1,1 0,0-1,1 0,-2 1,-1 0,-2 0,-13 6</inkml:trace>
  <inkml:trace contextRef="#ctx0" brushRef="#br0" timeOffset="12">4998 3492,'1'0,"1"-1,0-1,2 0,1-1,1 1,0 0,0 0,2-1,1-1,0 0,1-2,-2 0,2 1,-2-1,-1 1,0 0,-1 2,1-1,-1 1,-1-1,0 0,0 0,-1 0,0 1,0-1,0 0,0 1,1 0,-1-1,0 1</inkml:trace>
  <inkml:trace contextRef="#ctx0" brushRef="#br0" timeOffset="13">4338 3066,'-1'-1,"-11"-8,4 2</inkml:trace>
  <inkml:trace contextRef="#ctx0" brushRef="#br0" timeOffset="14">5380 1653,'3'0,"3"0,1 0,-1 0,1 1,-1 1,1-1,-2 1,0 1,-1 0,0 0,0 0,-1 0,0 2,0 0,2 0,-2 0,1 1,1 0,0 1,1-2,-1 0,0 0,2 1,0 0,0 0,1 0,0 2,2-1,-2 0,0-1,-1-1,-1 0,-1-1,0-1,0-1,1 2,1-1,2 1,0 0,1 0,-1-1,2 1,-1 0,0-1,-1 1,-1 0,-1-2,0 1,-1 1,1-1,-2 1,0-1,0 0,1-1,-2 0,1 0,-1 1,-1-1,1 1,-1 0,0 1,1 0,0 1,1 1,-1 0,1 1,0-1,-1 1,1 0,-2 0,1-1,1 1,0 0,-1 0,1 0,0 0,0 0,1 1,-1 0,0-1,-1 1,0-1,-1 0,0-1,0 1,-1-1,0 1,0 0,0-1,1 2,0 0,-1 0,1 1,0 0,1-1,0 3,0-1,0 0,1 0,-1 0,-1-2,1 0,-2 0,0-1,0 0,1 1,0 0,-1 1,1 2,1 0,1 1,-1 1,0 0,-1 3,1 2,0-1,0 1,-1-2,0-1,0-1,-1 1,1 0,0-1,-1-1,0-1,-1-2,-1 0,0-1,0 0,0-1,0 2,0 0,0 1,0 1,0-8</inkml:trace>
  <inkml:trace contextRef="#ctx0" brushRef="#br0" timeOffset="15">5971 533,'3'-3,"10"-10,-1-1,0 1,0-1,2-2,2-3,2-1,-2 2,-1 2,-2 3,-4 2,-1 4,-2 4,-3 6,-2 6,-3 6,-3 6,-4 10,-4 10,-3 10,-5 5,-1 0,1-3,3-10,4-12,4-11,6-13,6-12,6-12,6-9,7-12,16-17,5-5,1 0,-2 5,-4 7,-3 5,-4 8,-6 7,-5 10,-8 11,-7 14,-9 20,-12 22,-8 19,-10 24,-5 16,-1 0,0-1,3-7,7-16,18-43</inkml:trace>
  <inkml:trace contextRef="#ctx0" brushRef="#br0" timeOffset="16">5962 849,'7'-16,"7"-14,-2 10,-4 10,-1 10,-3 7,-1 4,-1 3,1 1,0 1,0 3,2 5,0 6,0 7,3 3,0 10,1 2,-6-36</inkml:trace>
  <inkml:trace contextRef="#ctx0" brushRef="#br0" timeOffset="17">6071 1104,'8'-17,"11"-23,1-1,1 1,0-2,0 1,-1 2,-2 4,-2 5,-1 3,-2 6,-2 1,1 3,-6 7</inkml:trace>
  <inkml:trace contextRef="#ctx0" brushRef="#br0" timeOffset="18">7072 226</inkml:trace>
  <inkml:trace contextRef="#ctx0" brushRef="#br0" timeOffset="19">6663 217,'17'-8,"-2"1</inkml:trace>
  <inkml:trace contextRef="#ctx0" brushRef="#br0" timeOffset="20">6978 448</inkml:trace>
  <inkml:trace contextRef="#ctx0" brushRef="#br0" timeOffset="21">6292 684,'-2'-1,"-6"-2,-2 4,-3 4,-4 3,-2 1,1 0,0 0,2-2,1 0,4-1,1-3,3 1,2 0,0-1,-1 1,1 1,-3 3,-2 4,-4 3,-2 4,-2 2,0-2,2-5,3-5,3-3,1-4,3-3,2-6,2-4,1-2,1 5</inkml:trace>
  <inkml:trace contextRef="#ctx0" brushRef="#br0" timeOffset="22">7531 204,'4'1,"-3"8,-1 3,-1 3,-1 1,-2 1,1 0,-2 1,2 2,0 2,0 0,0-1,1-4,-1-4,2-7,3-9,5-12,3-7,5-11,6-8,1-4,1 2,-2 7,-5 9,-5 10,-5 9,-2 9,-5 14,-1 6,-3 9,0 6,-1 6,2 3,-1 3,1 0,1-2,2-4,0-7,0-6,1-6,0-6,0-7,1-7,0-16,3-13,5-12,4-7,2 1,-2 6,-1 8,-2 11,-4 14,-3 15,-2 8,-3 13,-2 9,-2 8,-1 0,-1 8,0 2,0-3,1-2,2-8,2-6,-1-3,2-3,-1 1,0-5,1-1,0 3,-2 2,1-1,-1-1,0-3,-2-2,2-5,1-6,2-7,3-5,3-6,1-4,3-3,4-4,1-2,2 0,0 0,-3 3,-1 4,-4 5,-2 5,-3 5,-1 7,0 7,-1 4,0 4,-1 2,0 3,0 1,0-1,0-3,1-5,0-4,1-4,-1-4,-1-7,1-7,0-3,1-4,1-4,0-4,1 1,-1 5,-1 8,-1 5,-1 7,-2 4,-1 1,0 0,0-2,0-3,1-1,-1-1,1-2,-1 1,-1-2,0-5,1-6,1-8,0-8,2-8,0-7,0-4,1-2,0-7,1-8,-1 3,0 0,0 2,-1 1,0 6,0 3,0 5,0 10,0 9,-1 10,-1 10,-1 6,-3 6,0 5,-1 3,-2 1,0 1,-1-1,1-2,1-1,2-5,1-8,1-10,2-9,3-17,0-13,1-6,-1-4,0-9,0-4,0 0,-1 6,0 5,0 7,0 8,0 7,0 8,0 6,0 5,0 3,0 0,0 1,-2-1,0 1,-1 0,-1-2,0 1,-1-1,1 1,0 1,0 1,1 2,-1 2,1 1,0-1,2 0,0 0,-1-2,0 1,-1-1,-1 2,0-1,-1 1,-1-2,-1 0,1 0,-1 1,0 1,1-1,-2 0,-2 1,0-1,-2 3,-1 0,0 2,1 0,1 1,1 0,1 0,-1 1,-1-1,-1 0,0 1,-1 1,1-1,1 1,1-2,3 0,3-3,4-2,4-1,2-3,0 0,1 0,0 0,0 2,0 3,0 4,1 2,1 2,0 0,-2 1,0-1,-2 0,0 0,-1 1,0 1,2 3,0 2,3 2,-1-1,2 1,0-1,-1-1,-1-4,-1 0,-2 0,-1 1,-1 3,-1 4,-1 2,-1 3,0 0,0 3,-2 6,-5 3,-3 2,6-23</inkml:trace>
  <inkml:trace contextRef="#ctx0" brushRef="#br0" timeOffset="23">6829 765</inkml:trace>
  <inkml:trace contextRef="#ctx0" brushRef="#br0" timeOffset="24">6506 1459,'-2'5,"-17"41,9-18,4-13,4-9,2-6,4-8,3-4,6-7,4-7,2-3,-16 25</inkml:trace>
  <inkml:trace contextRef="#ctx0" brushRef="#br0" timeOffset="25">6316 1300,'-1'3,"0"2,3-6,-1-2</inkml:trace>
  <inkml:trace contextRef="#ctx0" brushRef="#br0" timeOffset="26">7421 742,'23'-38,"-4"6,-5 10,-6 9,-4 9,-3 6,-4 11,-5 10,-4 6,-7 12,-9 12,14-24</inkml:trace>
  <inkml:trace contextRef="#ctx0" brushRef="#br0" timeOffset="27">7376 878,'-5'9</inkml:trace>
  <inkml:trace contextRef="#ctx0" brushRef="#br0" timeOffset="28">7390 862,'-5'6,"-7"8</inkml:trace>
  <inkml:trace contextRef="#ctx0" brushRef="#br0" timeOffset="29">7371 887,'7'-18,"17"-54,-1 7,-3 11,-3 10,-3 11,-5 13,-3 14,-4 11,-6 14,-4 11,-5 10,-8 12,-3 6,-1 5,17-43</inkml:trace>
  <inkml:trace contextRef="#ctx0" brushRef="#br0" timeOffset="30">7166 1417,'-27'32,"0"-2,0-2,0-4,1-2,0 0,3-4,4-3,5-5,6-9,7-4,9-9,7-8,4-2,6-4,3-4,0 3,-1 2,-6 6,-4 5,-4 5,-5 2,-2 4,-2 2,-1 4,0 6,-2 6,0 6,-1 4,0 0,0-1,-1-1,-1-3,2-6,4-10,5-12,11-13,6-9,11-13,9-10,6-9,3-7,2 1,-4 5,-6 6,-10 10,-10 14,-10 13,-7 12,-8 9,-4 7,-3 9,-4 9,-5 6,-6 10,-5 4,-5 7,-8 11,-1 0,-2 2,3-4,5-10,6-11,8-11,7-14,8-13,7-10,6-7,5-8,7-2,1-2,2 3,-3 3,-5 5,-4 8,-5 8,-3 12,-2 9,-2 7,-1 2,0-1,1-7,2-10,2-8,3-7,4-8,4-4,2-2,0 0,1 0,2-1,0 2,-1 3,-4 3,-5 3,-3 4,-4 5,-1 3,-3 1,-2 2,0 3,-3 3,0 1,-1 3,0-1,1-1,1-6,2-6,4-5,0-3,3-4,0-1,2-2,0-1,1 0,0 0,0 1,-2 1,1 1,-3 1,-4 4,-3 2,-2 4,1 1,-1 1,1-2,0-3,1-8,0-11,1-6,0-7,-2-6,1-6,-1-4,1-2,0-5,0-3,0-9,4 54</inkml:trace>
  <inkml:trace contextRef="#ctx0" brushRef="#br0" timeOffset="31">7440 61,'-18'3,"-25"4,-7 2,-4-2,-2-1,5-3,32-2</inkml:trace>
  <inkml:trace contextRef="#ctx0" brushRef="#br0" timeOffset="32">6704 182,'-26'22,"11"-9</inkml:trace>
  <inkml:trace contextRef="#ctx0" brushRef="#br0" timeOffset="33">7149 97,'-11'20,"-15"26,-7 7,26-43</inkml:trace>
  <inkml:trace contextRef="#ctx0" brushRef="#br0" timeOffset="34">6316 1300,'6'14,"7"12,0-2,-1-6,-1-5,-2-7,-1-4,-1-2,0-1,-1 2,1 2,-1 2,2 1,-2 2,1-2,-1-1,0 0,1-1,0 0,3 0,4 0,3-2,4 0,7-1,1-1,-1 0,-3 0,-3 0,-5 1,-5 1,-4 3,-2 2,-2 1,1 1,0 1,1-2,0 0,1-2,-2 0,0-1,1 1,-1-2,1 1,2 0,3-1,4 0,5 0,6-2,9 0,6 1,5 1,-15-2</inkml:trace>
  <inkml:trace contextRef="#ctx0" brushRef="#br0" timeOffset="35">7368 1660,'22'-16,"25"-20,-1 2,-5 1,-8 5,-8 6,-7 6,-6 6,-5 5,-4 5,-2 5,-2 2,0 3,0 1,0 1,0 0,1-1,-1 0,1 0,-1 2,0 0,-1 0,1 0,0 1,1 1,-2 0,2-4,1-5,3-7,4-8,5-8,3-5,5-6,2-4,2-3,-1 0,-2 3,-5 7,-5 5,-4 4,-2 1,-4-1,-1 0,-1-2,0 0,-1-4,-1 0,0-1,-1-3,0-3,0-3,-1-3,-3-5,0-7,-1-4,0-3,-1 2,0 1,1-2,1-1,1 6,2 4,0 4,1 2,1 3,0 2,1 3,1 4,0 3,0 3,0 20</inkml:trace>
  <inkml:trace contextRef="#ctx0" brushRef="#br1" timeOffset="36">6605 245,'-1'0,"-3"0,-4 1,-3 2,-3 5,-4 3,-3 3,-1 3,1 2,0 1,0 0,2-1,3-4,3-3,4-3,4-4,2-5,2-5,2-3,3-7,4-3,1-3,3 1,0 3,-1 2,-2 2,-2 5,0 0,1 2,-1 1,-1 0,-2 2,-2 2,-5 2,-7 4,-7 3,-4 3,-7 5,-3 2,-1 3,3-2,4-2,9-5,11-6,16-7,11-7,9-4,5-5,6-4,7-3,3 0,-2 0,-4 2,-6 3,-8 3,-7 4,-7 2,-6 5,-8 4,-4 4,-4 1,-5 3,0 0,-3 1,0 1,-1 1,-4 1,-1 1,-2 2,-3 1,-4 4,0 1,-1 2,-1-1,3-1,4-5,6-3,3-2,4-4,2-1,2-2,2 0,0 1,0-1,-2 1,0 0,-1 1,0 3,0 2,-2 4,0 3,-2 5,0 4,-2 0,2-1,2-2,3-2,1-3,1-4,1-2,1-2,1-3,-1-1,0-3,2-6,2-8,4-11,6-12,3-3,2-4,2-1,0 1,-3 5,-1 6,-4 7,-4 9,-3 10,-3 8,-3 8,-1 6,-3 4,0 3,0 1,-1 1,0-1,0 1,1-2,1 0,0-1,1-2,1-1,-1-4,1 0,0-3,1-5,1-5,-1-8,1-5,0-3,1-4,1-2,0-1,-1 2,1-2,0 3,0 2,0 2,0 3,0 1,-1 3,0 4,0 4,-1 4,0 4,0 5,-1 5,-3 4,-2 5,-2 5,0 5,-2 5,0 3,2-4,0-7,3-6,1-7,2-6,1-5,0-5,-1-3,-2-1,-1-3,0 0</inkml:trace>
  <inkml:trace contextRef="#ctx0" brushRef="#br0" timeOffset="37">6327 886,'-1'1,"-1"3,-1 3,-3 1,0 3,-1 0,1 0,2 0,0-1,0-2,1 0,0 0,1-1,-1 2,0 0,0 1,-1 1,-1-1,1 0,0 1,-1 0,1 0,0-1,0-1,1 0,0-4,1-3,-1-4,0-4,0-3,0-3,1-3,-1 0,-1-4,0-1,-1 1,2 1,0 3,0 2,0 5,2 6,1 6,3 4,2 3,0 2,4 2,-1 0,0-2,-1-1,1-2,-2-2,-1-1,0 0,-1-1,-1 0,0-1,0-1,0 0,1-1,1-1,0-2,1 1,1-1,-1 0,0 1,-1 0,-1 2,0 1,1 1,-1 2,1-1,0 1,0 0,0-1,0 0,0 1,-1-1,-2 0,0 1,0-1,1 1,0-1,1 1,-1 0,1-2,0-1,1-1,1-1,0 0,0 1,-1 0,0 1,1 0,-2 1,1-1,0-1,1 1,-1-2,0 2,0-2,1 1,-2-1,0 1,1 0,-1 0,0 1,0 0,0 0,-1 0,0-1,1 1,-1-1,0 0,0 0,1 1,-1-1,1-1,1 1,1-1,-1 2,-2-2,-4 1,-3-3,-2-2,-2-1,-2-2,-1-1,1-2,1-1,2 1,-1 0,1-1,1 0,0 1,0-1,0-1,-1 0,-1-2,1 0,0 2,-1-1,1 1,-1 0,1 0,1 1,0 2,1 0,1 0,0 0,1-1,1 1,-1 0,0 2,1 0,0 0,0 0,0-1,0 0,1 0,-1 0,2-2,-1 0,1 0,-1 0,0 0,-1 1,1 0,0-1,1 0,0-1,0 0,0 0,0 1,1 1,0 2,2 0,1 1,0 0,1 0,1-1,1-1,0-2,1 1,-1 0,0 1,-1 0,0 1,-1 1,0 0,1 1,0 1,0 0,0 2,1-1,-1 1,1 0,-1 1,1-1,-1-1,-1-1,0 1,1-1,-1 0,1-2,1 2,-1-2,1 0,0 0,0 1,0-1,0 2,1-3,-1 1,1-1,1 0,-1 0,1 0,-1 2,-2-1,0 0,-1 2,1 0,1 1,0 0,2-2,0 0,0 1,-1-1,1 0,0 1,-1 0,0-1,1 1,-1 1,0-1,0 0,-1 1,0 0,0 0,-1-1,-1 1,0-1,0 1,1 0,-1 0,0-1,-1 0,0-1,0 1,0-1,-3 2</inkml:trace>
  <inkml:trace contextRef="#ctx0" brushRef="#br0" timeOffset="38">6453 774,'1'0,"0"1,1 2,-1 2,0 3,-1 2,0 2,1 3,-1 1,-1-7</inkml:trace>
  <inkml:trace contextRef="#ctx0" brushRef="#br0" timeOffset="39">7043 358,'-1'1,"-3"1,0 1,1 0,0 2,-1-1,1 1,-1-1,1 0,-1 0,-1 1,0 1,1 0,-1 0,1 1,0-1,1 0,-1 1,1 1,1 0,-1 0,1-2,-1 0,0 0,1 1,-1-1,0 2,-2 3,0 0,0-1,1 0,0-2,0-1,0-2,2 1,0-2</inkml:trace>
  <inkml:trace contextRef="#ctx0" brushRef="#br0" timeOffset="40">6947 517,'-2'-6,"-2"-8,0 1,1-1,0 1,2-1,0-1,0 0,1 1,0-2,0 0,1 1,-1 1,0 1,0 0,0 2,0 2,0 0,1-1,2-2,0-3,-1-1,1-2,1 0,1-1,0 2,-2 0,1 2,-2 1,2 4,-1 7,-1 7,-1 9,0 6,0 7,-1 2,0 0,0-1,0-4,-1-3,1-5,0 0,0 0,0-2,0 2,0-1,0 3,0 1,0 2,0-5</inkml:trace>
  <inkml:trace contextRef="#ctx0" brushRef="#br0" timeOffset="41">6914 802,'0'-4,"1"-9,0-1,-1 1,0 2,0 0,-1 4,-3 1,-2 6,-4 5,-1 4,-4 5,-5 5,0 2,1-1,0 0,1-5,4-2,4-6,5-5,2-6,2-6,3-5,4-5,2-3,2-2,0 0,0 3,-1 5,-1 6,-2 6,-1 7,-3 5,0 4,-2 7,0 5,-1 7,-1 5,0 0,1-3,-1-4,2-9,-1-7,4-9,2-6,4-9,3-3,2-5,0-2,0 1,1 0,-2 1,-7 10</inkml:trace>
  <inkml:trace contextRef="#ctx0" brushRef="#br0" timeOffset="42">7449 668,'3'0,"2"1,-1 2,-1 1,-1 1,2 2,-3-4</inkml:trace>
  <inkml:trace contextRef="#ctx0" brushRef="#br0" timeOffset="43">5964 496,'-2'0,"0"0,-2 0,-2 3,2 1,-1 2,0 4,2 2,0 0,0-1,1 0,1-2,1 0,-1-2,1 0,0-1,0 1,0-1,2 0,-1-2,2 0,0 0,-1 1,1-2,-1 1,1 0,0 0,0 0,-1 1,1 1,-1 0,-1 0,0 1,-1-2</inkml:trace>
  <inkml:trace contextRef="#ctx0" brushRef="#br0" timeOffset="44">6903 185,'-1'0,"-1"1,-2 1,0 0,0 1,-3 2,-2 0,0 1,-1-1,-1 1,-1-1,-2 0,-1-2,-1 1,0 1,0-2,3 0,2 1,2-2,2 0,0 1,0-1,1 1,0 0,1-1,0-1</inkml:trace>
  <inkml:trace contextRef="#ctx0" brushRef="#br0" timeOffset="45">7148 93,'-3'0,"-1"0,-4 0,-2 1,-4 1,-2 1,-1 0,-3 0,0 1,1 0,0 0,3-1,1 0,1 0,2 0,3 0,1-1,2 1,2-1,-1 1,1 0,-1 1,0-1,-1 2,0 1,-1-1,1-1,-2 1,1 0,-1 0,0 1,0-1,2-2</inkml:trace>
  <inkml:trace contextRef="#ctx0" brushRef="#br0" timeOffset="46">7260 0,'2'0,"2"0,2 0,0 0,2 0,1 0,-1 0,0 0,0 0,0 0,1 0,-1 0,0 0,-1 0,0 0,0 0,0 0,-1 0,1 0,1 0,0 1,0 1,-1-1,1 0,-1 0,0 0,-2 0,1 2,1 1,0 0,0 0,0 0,-2 0,1 1,-1 0,1 0,-1-1,1 1,1 0,-1-2,0 0,-1 0,0-1,1 1,-2 0,2 0,0 1,-1-1,1 0,2 0,-1 0,1 1,0-1,1-1,-1-1,0-1,-2 2,0-1,-2 2,0-1,0 1,-2 2,0 0,1 2,-1 0,1 1,0-1,0-1,0 0,-2 1,1-1,0 2,1-1,0 2,-1 0,-1-1,1 2,0 0,0 0,-1 0,0-2,-1 0,0-1,2-1,-1-1,0 0,0 1,0-1,0 1,0-1,1 0,-1 0,0 1,0 0,-1 1,1 1,-1 1,0 0,1 2,0 0,1-1,-1 1,-1 0,1-2,0-2,1 0,-1-2,0 1,0 0,0-1,-1 2,0-1,0 0,0 1,0 0,0-1,0 1,0 0,0 0,0 2,0-1,0-1,0 1,0-1,0-1</inkml:trace>
  <inkml:trace contextRef="#ctx0" brushRef="#br0" timeOffset="47">7531 754,'-1'1,"-1"4,-1 7,-2 9,-3 8,-2 13,-2 7,0 4,0-3,2-1,0-1,2-2,2-4,0-6,2-5,1-7,0-4,1-4,0-3,2-6,-1-5</inkml:trace>
  <inkml:trace contextRef="#ctx0" brushRef="#br0" timeOffset="48">7551 655,'0'2,"-1"6,-1 7,0 8,-1 7,0 7,-2 4,0 4,1 0,-1-3,1-5,0-5,0-6,2-5,-1-6,1-4,0-7,1-6,0-5,1-5,-1-3,2-4,-1 1</inkml:trace>
  <inkml:trace contextRef="#ctx0" brushRef="#br0" timeOffset="49">7439 324,'0'1,"-2"4,1 6,-2 7,0 6,-2 8,-2 5,-1 4,0-1,1-4,1-4,1-6,2-7</inkml:trace>
  <inkml:trace contextRef="#ctx0" brushRef="#br0" timeOffset="50">7432 384,'0'4,"0"7,0 12,0 5,0 8,0 5,0 1,1-2,1-4,0-5,1-7,-1-8,1-9,-1-7,0-6,1-4,-1-4,1-3,0 2</inkml:trace>
  <inkml:trace contextRef="#ctx0" brushRef="#br0" timeOffset="51">7518 536,'0'1,"0"2,0 1,-1 2,-1 4,1 1,0 1,0-1,0 1,0-1,-1-5,1-7,0-6,0-6,1-5,0 1</inkml:trace>
  <inkml:trace contextRef="#ctx0" brushRef="#br0" timeOffset="52">7353 146,'0'2,"0"2,0 3,0 0,0 3,0 1,1 2,0 0,2 0,2 0,1-1,0 0,0-1,0-1,-1 0,-3-2,-1-4,-3-3,-1-3,-1-2</inkml:trace>
  <inkml:trace contextRef="#ctx0" brushRef="#br0" timeOffset="53">7194 199,'-1'0,"-2"1,-1 0,-1 1,-2 0,-3 1,0 2,-2 0,-1 2,0-1,2 0,2-1,2 0,-1 0,2-1,-1 0,0 0,0-1,2 0,2 0,3 0,4-2,3 0,3-2,3-1,3-2,1 0,-1 0,0 1,-2 2,-1-1,-2 0,-1-1,-2 0,0 1,-2 1,1 0,-1 0,1 1,-1 0,0 0,1 0,-1 1,1-1,0 0,-1 0,1 0,-1 0,0 0</inkml:trace>
  <inkml:trace contextRef="#ctx0" brushRef="#br0" timeOffset="54">7068 338,'1'0,"2"-2,1 1,3-3,5-1,2-1,5-2,1-1,0 2,-1 0,-1 2,-4 1,-2 2,-3 0,-2 0,-2 1,-1-2,0 2,1-1,2 1,-1 0,2 1,2-1,1 1,1 0,1 1,0-1,0 0,-1 0,-1 0,-3 0</inkml:trace>
  <inkml:trace contextRef="#ctx0" brushRef="#br0" timeOffset="55">7062 311,'0'1,"0"3,0 2,0 5,-2 3,1 3,-2 5,1 2,-1 1,1 0,-1 0,1-2,1-1,0-1,0-2,1-2,0-1,0-3,0-1,1-1,-1-2,0-1,0-1,0 0,0-2</inkml:trace>
  <inkml:trace contextRef="#ctx0" brushRef="#br0" timeOffset="56">6823 305,'-1'4,"0"6,-2 11,0 7,0 4,0 2,0 2,2 2,0-4,0-3,1-5,0-6,0-5,0-4,0-2,0-3,0 1,1 0,-1 0,0 1,0 1,0-1,0 0,0-3,0-3,1-5,0-3,2-4,0-5,1-4,0-5,1 0,0 0,-1 1,0 3,-1 1,0 2,-1 2,1 2,2-5,1-4,0-1,1-2,-1-1,0 2,-1 4,0 5,-2 3,0 5,-1 5,-2 7,1 7,-1 9,0 9,-2 8,-1 1,0 1,-1-2,1-6,-1-10,1-11,0-9,1-7,1-2</inkml:trace>
  <inkml:trace contextRef="#ctx0" brushRef="#br0" timeOffset="57">6685 238,'0'3,"0"1,0 1,0 3,0 2,1 2,1 0,2-1,0 2,0 0,-1 1,2 0,-2 0,1-1,0 1,0-2,0 0,0 0,-1 0,-1 0,0 1,1 0,-1 0,1 0,-1 1,1 0,-1-2,0-2,-1-1,0-1,0-1,-1 0,0-1,0 0,0 1,-1-1,1 0,0 1,0-1,-1 2,0 0,-1 0,0-1,0-1,-2-1,0-2,1-1</inkml:trace>
  <inkml:trace contextRef="#ctx0" brushRef="#br0" timeOffset="58">6724 258,'-1'0,"0"1,-2 1,-1-1,-2 0,-1 0,-1 1,-1 0,0-1,0 0,0 0,-1 0,0 1,-1 1,0-1,-2 2,-1 0,-1 1,2 1,1 0,0-1,2 0,3-2,1 0,1 1,3-1</inkml:trace>
  <inkml:trace contextRef="#ctx0" brushRef="#br0" timeOffset="59">6347 457,'0'2,"0"2,0 1,-1 1,-1-1,1 1,0-1,0 2,1-1,-1 2,0 0,0 1,-1 0,1 0,0 0,1-1,0 1,-1 1,1-1,1 0,-1-1,0 1,0-1,0 0,0 0,0 1,0-1,0 0,1 1,0 0,2 0,0-1,-1 0,1 1,-1-1,1 0,0-1,1 0,0-1,1-2,1-2,0 1,0-1,1-1,0 0,0 0,-1-1,0-1,-1-1,-1 0,0-2,1-1,0 0,-1 0,1 0,-1-1,1 0,-1 1,0 0,-2 0,-1 1,-1-1,-3 0,0 0,-2 1,-1-2,-1-1,1 2,0-1,0 0,2 1,1-1,0-1,-1 1,1-1,1 1,-1-1,0 0,0 2,0 0,1 0,0-1,0 1,0 1,0-1,-1-1,1 1,-1-1,1-1,0-1,0 0,1 0,-1 0,0 1,0 0,0 0,0 0,0 0,2 1,-1-1,1 1,0-1,0 1,1 0,1 1,0 0,2-1,1 0,0 0,0 1,0 0,0 1,1 1,1 1,-2 2,-1 3,-1 1,-2 1,0 1,-1 2,0 2,-1-1,-1-1,0-1,1 0,-1 0,0-1,-1 1,0-1,1 1,0-1,1 1,0 1,-1 0,0 0,0-2,0 0,0 0,1 0,0 0,1 0,-1 0,1 2,0 0,2 0,-1 0,1-1,0 1,0 1,2-2,0-1,1-1,0-2,1-1,1 0,0 1,0 0,-1-1,1 0,-1 0,-1 0,-1 1,-1 0</inkml:trace>
  <inkml:trace contextRef="#ctx0" brushRef="#br0" timeOffset="60">6446 688,'-2'-1,"-1"-2,-1-2,-1-2,1 0,-1-2,0 1,0 1,1 0,0 0,0 1,1-1,0 0,-2 0,2-1,-2 1,2-1,-1 0,1 1,0 0,1 1,-1-1,1 0,1 1,0-1,1 1,0-1,0 0,0 1,0-1,0 1,0-1,1 2,2-1,0 0,1-2,0-1,1 1,-1-1,0 1,0 2,-1 1,0-1,0 1,-1-2,1-1,1 0,1-3,0 0,0 0,-1 2</inkml:trace>
  <inkml:trace contextRef="#ctx0" brushRef="#br0" timeOffset="61">6771 754,'-2'0,"0"0,-5 0,-3 0,-4 0,-5 1,-4 1,-3-1,-3 0,-1 0,-1 0,4-1,2 0,2 0,1 0,1 0,1 0,1 0,2 0,0 0,4 0,1 0,3 0,1 0,4 0,8 0,11 0,8 0,10 0,8 0,1 0,-4 0,-4 1,-5 0,-7 1,-6-1,-4 0,-1-1,1 1,0-1,0 0,-2 0,0 0,-7 0,-4 1,-3 0,-3 2,-2-1,0 1,-1-2,-1 0,-1 0,0-1,0 0,1 0,2 0,-1 0,-1 0,-2 0,-3 0,-2 0,0 0,0 0,4 0</inkml:trace>
  <inkml:trace contextRef="#ctx0" brushRef="#br2" timeOffset="62">6539 887,'-1'0,"-2"0,-3 0,-3 0,-3 2,-1 2,-2 1,-1 3,-1 0,1 2,0-1,3 1,3-2,2 0,1-1,1 0,0 0,0 0,1-1,0 1,0-1,1 1,1-1,0 1,-1 1,0 0,1-1,-1-1,3-2,2-5,4-6,4-4,2-4,2-1,1 0,0 2,-1 1,-2 2,0 2,-2 1,-2 2,0 0,2-1,2-1,1-2,2-1,0 2,-1 0,0 0,-4 2,-4 3,-5 3,-5 5,-3 2,-2 2,-1 0,0 2,1-1,0 0,-3 3,-1 2,-1 3,1-2,1-1,1-2,4-2,2-2,3-1,1 0,2-1,0 1,0-1,1 1,0 1,-1 0,0 1,0 0,0-1,0 0,0 0,0-1,0 0,0-1,0 1,1 0,1-1,0 1,2-2,0 0,-1 0,0 2,0 0,1 3,-1 0,0 2,1-3,0 0,0-3,1-1,-1-2,0 0,0 0,0-1,0 0,0 1,0-1,0 1,0-1,-1-2,0-3,-3-5,-2-1,-1-3,-1-1,-1-1,1 0,0 0,0 1,1 2,0 2,1 1,0 0,0 2,-2 0,1 2,0-1,0 0,0-1,1 0,1 0,-1 0,0 1,0 1,-2 1,0 0,0 1,0-1,2-1,0-1,1 0,1-2,2-1,1-1,3-1,0 1,1 1,0 1,1 2,-2 1,-1 1,1 0,-1 1,1 0,0 0,-1 0,0 1,1-1,-1 1,2-1,2-1,1 0,1 0,1-1,0 0,-1 1,-1 0,-1 1,-2-2,-2 1,0 0,1 1,-1 1,1 0,0 1,1 0,-1-1,1 0,-1-1,1 1,0 1,-1-1,1 1,0 0,-1 0,1 0,1 0,0 0,0 1,-2 2,0 1,0 0,-1 0,-1 0,0 2,-1-1,1 1,1 1,0 1,-1 1,0 0,0 0,-1 0,0 0,0-2,-1-1,-1-1,-3-2,-1-4,-2-3,0-4,1-2,0 0,0-2,-1 0,0 0,1 0,-1 0,1 1,-1-1,0 1,1 2,1-1,-1 0,-2 1,1 1,0-1,1 1,0 2,-1 3,1 8,0 9,1 4,0 4,1 3,1-1,1-3,0-4,-1-6,-2-6,0-5,1-5,-1-5,-1-2,1-2,-2 1,-2-2,1 0,-3 0,2 2,0 0,0 2,2 1,1 4,3 4,2 2,3 2,1 1,1 1,1 1,0 0,0 0,0-1,0-1,0 0,0-1,-1 0,2-1,0 0,1-1,1 0,-1 0,-1 0,1 0,-1 0,1 0,-2 0,1 1,-1 0,0 1,-1-1,1 0,0-2,3-3,0-4,3-4,5-4,4-6,5-3,1-6,3-2,1-2,0-2,-4 3,-3 5,-4 6,-7 8,-4 10,-6 10,-6 10,-2 9,-3 7,-3 5,0 0,1-7,1-7,2-6,1-5,1-4,1-1,-1-1,0 0,1-2,1-2,1-4,1-2,0-3,0-3,0-1,0 0,0 1,0 1,0 2,2 0,-1 1,1-1,-1 0,1 2,0 0,-1-1,1-1,-2 1,1-2,-1 1,1-2,1 0,-1-3,0-1,0 0,-1-2,0 1,1-2,-1 1,-1-1,1 1,0-1,0 1,0 3,0 2,1 3,1 2,-1 1,2 0,-1-2,1-1,2-2,0-2,1 0,0-1,-1 1,0 1,0 1,0 2,-1 0,0 2,-2-1,1 1,1-1,-1 0,1 0,-1 1,0 2,-3 4,-1 4,-3 4,-2 4,-3 3,-3 4,-1 4,-1 0,1-1,2-3,3-4,2-5,2-2,2-2,0-1,1 0,-1 1,1-1,0 1,1 0,0 1,-1-1,1 0</inkml:trace>
  <inkml:trace contextRef="#ctx0" brushRef="#br2" timeOffset="63">7353 496,'-2'0,"0"-1,-2-3,0-2,-1-4,0-1,1-1,-1-2,0 0,1-1,-1 2,2 0,0 2,1 0,1 2,1 1,0 0,-1 1,-1 1,1-1,-1 1,0-1,0-1,-1-1,1-1,0 2,0-2,-2 0,1 0,-1 0,1 2,-1 1,0 1,3 2,0 1,-2 1,0 1,-3 1,0 1,-3 1,-3 1,-2 1,-3 1,-2 1,2-1,1 0,3 1,1-2,3 1,1-1,3-1,1-3,4-4,5-5,7-6,2 0,3-3,2 0,1 0,-3 2,-8 4,-9 4,-15 3,-10 4,-5 2,-3 0,1 2,4 0,7 0,11-1,6-2,8-3,6-2,2-2,0 1,-1 0,-2 1,-6 2,-6 1,-3 0,-4 3,-2 3,-4 1,-1 2,-2 2,-1-1,-2 0,0 1,1-1,-1 0,-3 0,0 2,2-2,2 1,2 0,-1 1,-1 2,2-2,3 0,2-2,4-1,1 0,4-1,1 1,3-1,0 0,2 1,2-1,1 1,0 0,0 3,0-1,-1 0,0 0,0-2,-1-2</inkml:trace>
  <inkml:trace contextRef="#ctx0" brushRef="#br2" timeOffset="64">6539 364,'-1'0,"-1"1,0 1,-2-1,0 1,0 1,-1-1,1 0,-2 1,0 0,-1 1,0-1,0 1,0 1,1 1,1-2,0 0,0 0,2 0,0-1,0 1,1 1,0-1,0 0,-1 0,-1-2,0-1,1-2,1-3,1-1,1-1,2-1,0 0,2 0,1 0,0 0,0 0,0 0,3 0,1-3,0 2,0 0,-1 1,-1 0,0 2,0 0,-1 0,-1 1,1 1,-2 0,0 0,1 1,-1 0,0 0,0-1,0 0,-1 1</inkml:trace>
  <inkml:trace contextRef="#ctx0" brushRef="#br2" timeOffset="65">6380 391,'1'0,"2"0,1 0,0 1,-1 2,0 3,-1 0,-2 2,1 0,-1 1,0-1,-2 1,1-2,-1 1,1-2,0 1,1 0,-1-1,0 1,0-1,-1 1,1-1,0 1,1 0,0-1,-1 1,1 0,1-1,-1 1,0-1,0 1,0 0,0-1,0 1,0-1,0 1,0 0,1-2,0 0,1 0,-1 1,0 0,1-1,-1 0,1 0,0-1,1-1,1 0,0 0,0-1,2-1,0 0,-1 1,0-1,0 0,0 0</inkml:trace>
  <inkml:trace contextRef="#ctx0" brushRef="#br2" timeOffset="66">6480 682,'-2'0,"1"-2,-2 0,1-2,-2-2,1 0,-1 1,1 0,1-1,-1 0,0 0,1 0,0-1,0-1,-1-1,0 2,0 0,0 2,0-1,2 1,-2-1,1 0,1-1,0 1,-1 1,0-1,0 1,1 0,1-1,-2 0,0-2,1-1,0-1,0 0,1 0,0 0,-1 2,1 0,1 1,-1 0,0 0,0 1,0-1,0 1,0 1</inkml:trace>
  <inkml:trace contextRef="#ctx0" brushRef="#br2" timeOffset="67">6962 721,'0'2,"0"4,0 3,0 3,0 2,0 2,-1 0,0-1,-2 1,-1 0,1-1,0-1,-1-1,1-1,0-1,0-1,1-2,0 0,1-1,0 0,-1-1,1 1,-2 0,1 0,-1-1,0 0,1 0,-1-1,1 0,-1-1,0 0,0 1,-2-1,2 0,-2-1,1 0,-2-2,0 0,0 0,1-2,0-2,-1 0,1-1,-1-1,0 0,-1-1,2-1,-2 1,0-2,-2 1,2 0,0 2,1 1,0 2,1 4,0 4,1 2,0 3,0 0,0 1,1-1,1-2,1 0,0-1,-1 1,1-1,0-4,0-3,1-4,2-1,2-2,2-2,3-2,4-1,6-3,8-5,4-2,9-5,8-3,2 0,-3 3,-6 3,-7 4,-9 5,-7 3,-8 4,-4 1,-5 3,-7 2,-7 0,-6 3,-4 0,-2 1,0 0,1 0,5 1,9-3,8-1,10-3,11-3,8-1,7-1,4 0,-2 1,-2 1,-6 0,-6 1,-7 1,-4 0,-5 0,-4 1,-6 1,-8 1,-9 0,-10 0,-9 0,-9-1,-5-3,2-1,5 1,8 0,8 1,10 0,11 0,8-1,5 1,5 0,2-1,1 1,-3-1,0 0,-1 0,-1 0,1 2,-1 0,1 3,1 2,1 1,-1 0,0 2,-2 0,1-2,-1 0,1-2,-1 0,1-1,0 0,1 1,0 1,0-1,0 1,-1 0,0 1,-1 0,2 0,0-2,0 0,0 0,-1-1,0 0,0 0,0 0,0 0,-1 0,1 0,-1 0,1 0,-1-1,1 1,0 0,-1 1,1-1,1 0,0 0,0 0,-1 0,1 0,-1 0,0 0,0 0,-1 0,1-2,-2 0,0-1,0-1,1-1,-2 0,1 0,-1 0,0 1,0 1,1 1,0 2,-1 1,0 2,-1 1,-1 1,-2 0,-1 0,-1 0,0 0,-2-1,1 1,-2-1,2 1,-1 0,-1 0,0 1,0 0,1-1,0 0,0 1,-1 1,0 1,0-1,0 0,0-1,0 0,-1-1,1 1,0-1,0 0,0 0,0 0,-1 0,-1-1,-1 1,-2-1,-2 0,0 1,1-1,0 0,6-1,4-3,4-3,4-2,3-1,-1 0,1 0,-1 2,-1 0,-1 0,0 0,0 2,1 0,1-1,4 0,4 0,2 1,2 0,0 1,0 0,-4 1,-4-1,-4 1,-6 1,-3 2,-4 1,-2 2,-4 0,-1 2,-2 1,-2-1,-1 0,-3 0,-2-1,0-1,0-1,2-1,3 0,2-1,5 0,5-2,6 0,4-1,4 0,1 0,0 0,0 0,0-1,-2 1,0 0,-1 0,-1 0,-1 0,0 1,-1 1,0-1,0 2,1 0,-4-1,-3-1,-4-3,-5-3,-2-2,-3-1,0 0,-1 2,-2 1,1 2,-1 1,2 1,2 1,-1 0,-3 1,-2 1,0 0,-1 0,1 1,3-1,2 0,4 1,2 0,2 1,2 0,1 0,-1-1,0 1,0 1,4-1,5-1,6-2,6-3,6-1,7-1,4 0,-2-1,-3 2,-4 0,-5 0,-5 2,-6 3,-3 3,-4 1,-1 2,-1-1,0 0,-1 0,0-2,-2 1,0-1,-1 0,-1 1,-1-1,-2 2,-2 0,-1 2,-3 1,-4 1,1 0,1-1,3-3,4-6,4-3,4-4,3-2,1-3,3 0,-1 1,2-1,0 0,1-1,-1 0,0 0,0-1,0 2,1 2,-2 1,-1 2,-1 0,0 2,-1 3,-1 3,-2 2,-2 2,1 1,-3 1,-1 0,-1 2,0 1,-1 1,-2 0,-2 1,-2 2,0 1,-2 1,-4 2,-1 0,0 0,0-3,5-4,4-7,6-5,4-5,2-1,3-4,2 1,0-2,1 0,1 2,1-1,-1 0,0 1,-2 1,0 1,0 0,0 0,0 1,-2 1,-1 4,-2 2,-2 1,0 2,-1-1,2-1,2-4,1-3,2-3,2-2,2-3,1-3,2-3,1-2,-1 3</inkml:trace>
  <inkml:trace contextRef="#ctx0" brushRef="#br2" timeOffset="68">7081 562,'0'-1,"0"-1,0-4,0 0,0-2,0 1,0-1,0 1,0-1,0 1,0 0,0-2,0 1,0 1,0-1,0 1,0 0,1 1,1-2,-1 0,1 0,-2 0,1 1,-1 0,0 0,0 0,0 1,1-1,1 0,-1 1,1 0,2 0,0-1,2-1,0 1,-1 0,-1 1,0 0,-1 2,1 0,-1 1</inkml:trace>
  <inkml:trace contextRef="#ctx0" brushRef="#br2" timeOffset="69">7201 305,'0'1,"0"1,-2 2,1 1,-2 0,0 0,-2 0,-1-1,0-1,0 1,0-1,-1 1,-2-1,0-1,-1 0,-1-2,1 2,-1 0,0-1,0 0,3 1,0 0,2-1,0 2,0-1,2 0,5-1,6-1,5-2,4-1,1 0,-3 1,-1 0,-3-2,-1 1,0-1,-1 1,0-1,0 0,-1 2,-2-1,0 1,1 0,-2-1,-1 1</inkml:trace>
  <inkml:trace contextRef="#ctx0" brushRef="#br2" timeOffset="70">6281 391,'-1'0,"-2"0,-2 0,-2 0,-1 0,-1 0,-1 0,-1 0,0 0,-2 0,0 0,-1 0,0 0,2 0,1 0,3 1,1 0,3 0,5 1,3-3,4 0,2-1,2 0,1-2,0 1,1 0,2 2,-1-1,-2 1,-1-1,-2 0,-5 3,-6-1,-3 4,-4 1,-3 2,-4 4,-4 2,1-1,0 0,0-1,3-1,2-2,4-2,2 0,1-2,0 1,1 0,-1 2,-2 1,-1 2,-1 3,0 0,0-1,2-5,3-4,1-5,3-3,0-1</inkml:trace>
  <inkml:trace contextRef="#ctx0" brushRef="#br2" timeOffset="71">5924 503,'0'1,"0"4,-1 2,-1 2,0 0,-1-1,1-1,0 0,1 0,0 1,1 0,0 0,0 0,0 0,0 1,0-1,0 1,1 1,-1 0,0-1,0 0,0-1,0-1,0 0,0 0,0 0,0 1,1 1,0 1,1-2,-1 0,0 0,-1-1,0 1,1 1,-3-1,1-1,-1 0,1-3,0-5,1-4,-1-3,1-2,0-3,0-1,0 0,0 2,0 2,2 1,-1 1,1 1,-1 0,0 1,-1 0,0-1,1 3,-1 3,0 4,-1 4,1 4,0 1,0 1,0 0,0-1,0 0,0-1,0-1,0-2,0 0,0-1,0-1,0 1,0 0,0 1,0 0,0 0,0-1,0 0,0 0,0 0,0-1,0 1,1-2,1 2,-1-1,2 1,-1 1,1 0,0 1,-1-1,1-2,-1 0,0-1,1 1,0 1,2 1,0 2,1 0,2 1,0 0,0 0,1-1,0 0,1-2,0-1,-2-1,-2-1,0 0,-2 0,1-1,0 1,-1 0,0 1,1 0,0-1,0 0,0 1,1-2,1-3,1-4,3-5,3-6,0-1,0-3,1-1,-2 1</inkml:trace>
  <inkml:trace contextRef="#ctx0" brushRef="#br2" timeOffset="72">6360 768,'0'2,"-1"3,0 4,-2 2,-1 2,-2 5,0 0,1-1,0-3,2-3,0-2,0-1,0-2,1 1,-1 0,-1 1,-2 3,0-1,-1 1,0-2,1-4,2-8,0-11,1-12,0-11,2-4,0-2,1 0,0 0,0 2,1 6,-1 4,0 6,0 6,0 7,-1 8,-2 9,-2 10,-3 9,0 6,-3 4,-1 4,-2-1,1-3,2-7,2-5,3-9,2-9,2-5,2-8,3-9,0-8,1-8,1-5,1-3,-1-4,-1 3,-1 4,-2 8,1 7,-1 11,-3 11,-5 12,-6 12,-4 7,-7 9,-5 3,0 0,3-6,6-8,6-12,6-11,6-9,4-8,3-4,3-3,0-1,1 3,-1 3,-1 2,0 2,0 1,-2 2,1 1,0 0,0 1,-1 0,0 1,-2 0,1 1,0 0,-2 1</inkml:trace>
  <inkml:trace contextRef="#ctx0" brushRef="#br2" timeOffset="73">6149 999,'-1'1,"-1"2,1 1,-1 1,2 1,-1 0,1 1,0 1,0 1,0-1,1 1,2 1,1 1,0 3,0 1,2 2,-1 2,1 0,1 0,-1-1,1-3,0-3,-1-3,1-3,0-3,-1-2,-1-2,-4-2,-3-4,-5-2,-3-3,-6-4,-3-5,-3-4,-2-3,1 0,4 3,3 5,3 4,5 5,3 4,2 5,4 5,5 5,1 3,3 2,1 2,3-1,-1 0,1-3,-1-2,1-2,-2 0,-1 0,0 0,-2 0,1 0,-1 2,-2 0,-1-1,0 0,-1 0,-2 0,-1 1,-1-1,-1-1,-1 0,-1-3,-3-1,0-2,-3 0,-2-3,-2-3,-2-2,0-2,0-2,1-2,0 0,3 1,3 1,2 2,1 2,3 3,1 5,2 4,1 4,-1 2,0 0,0 3,0 0,0 0,0 3,1 0,-1 0,0-2,0-1,1-2,0-2,1-3,-1-1,1-2,0-2,2-1,-1 0,1-1,1 1,0 0,-1 0,1 0,0 0,0-1,-1 0,0 1,-1 1,0-1,1 0,-1 0,0 1,0 0,0 0,1 1,-1 0,2 1,-1 3,2 0,1 2,2 2,2 2,2 2,2 0,1-2,-1-2,-2-3,-2-2,-1-2,-2-1,0 0,-2-1,2 0,-1-1,-1 0,0-1,0 1,0 0,0 1,0-1,0-1,0 1,1-1,-1 1,1 1,0-1,-1 0,1 0,1 1,2-1,0 2,-1 0,2 0,1 0,3 1,-1-1,2 2,0-1,1 1,-1 1,1 1,0-1,0 2,-1-1,0 1,1 0,-2-1,0 1,1 0,0 1,-1-2,-1 1,-3-2,-3-2,-2 0,-2-1,-1-1,0-1,2-1,1 0,2 0,1 0,2 1,0 0,1 1,1-1,0 1,-1 0,-2-1,-3 1,0-2,-1 1,0-1,3 0,-1 0,0 0,0-1,0-1,-1 0,-1-1,0 1,-1 0,1 0,0 0,0-1,0 0,1 1,0 1,0 0,0 0,-1 1,1 0,1 0,3 0,0 0,1 0,-1 1,-1-1,-2 0,-2 0,0 0,-2 0,1 0,-1 0,2 0,0 0,-1-2,1 1,-2-2,0 1,-1-2,1 1,2-1,0 0,1 0,-1 0,2-1,-1 0,2-1,-2 1,-1 0,-1 1,-2-1,0 2,-1 1,0-1,0 1,0 0,0-2,0 1,1-2,-1 0,1 0,-2-1,1 0,-1 1,1 0,-1-1,0 1,0 1,2-2,-1-1,1 1,1-1,0 1,-1 0,-1 0,-1 1,0 0,-1 1,0-2,-1 2,1-1,0 0,-1 0,-1-1,1 0,-1-1,0 0,0-2,0 0,0-1,0-2,0 1,0 0,0-2,0-1,0 0,0 0,0 0,0 0,0 0,-2 0,1 0,-1 2,1 2,0 0,1-1,0 0,-1 0,1-2,1 1,-1-3,0 1,0 0,-1 3,-2 4,0 2</inkml:trace>
  <inkml:trace contextRef="#ctx0" brushRef="#br2" timeOffset="74">7386 900,'-2'5,"0"6,-2 6,-1 7,0 1,0 0,1-3,0-4,2-3,1-4,1-2,0-1,0 1,-1 2,-2 1,1 4,-2 2,1 1,-1 3,0-1,1-1,-2-2,1-1,1-2,0-3,0-2,0-3,0-1,1-1,0 0,0 1,0-1,0 0,-1 0,0 0,0 0,1 1,-1 0,0 1,0-2,0 0,0-1,0 0,-2 0,0 0,-2 2,0-1,0-1,1-2,2-4,1-4,3-3,3-2,1-3,3-1,0 0,2 0,1-1,0-2,2-2,3-2,-1-1,0 0,-1 2,-2 3,-3 3,-4 7,-4 6,-7 7,-3 5,-5 5,-6 5,-2 4,-1 3,-1 0,2-1,0-1,-1 0,2-4,3-4,6-5</inkml:trace>
  <inkml:trace contextRef="#ctx0" brushRef="#br2" timeOffset="75">7339 1184,'0'1,"-2"2,-2 1,-2 1,-1 3,-3 2,-1 1,-1-2,-1 2,-2 1,-3 1,-5 5,-3 4,-4 2,-3-1,1-1,6-4,6-5,6-6,8-6,8-6,7-7,6-4,3-2,2-3,3 0,-1 2,-2 2,-3 3,-4 3,-1 2,0 1,-2 1,-1 1,-1-2,-1 1,1-1,0 1,1-2,0 0,1-2,0-1,1 0,-1 2,-1 2,-3 1,0 2,-3 2,-2 2,-4 4,-2 4,-3 1,-1 1,-1 0,1-1,0 0,2 0,1-2,0-1,1 0,-2 2,-1 0,0 0,-1 1,3-5,5-6,4-3,5-7,4-3,2-3,2-1,-1 0,1 1,0 0,-1 2,-1 1,0 0,-1 1,-2 0,1 1,-2 2,0 1,-3 2,-1 1,-2 3,-1 4,-3 2,-1 5,-1 3,-2 3,-1 3,0-1</inkml:trace>
  <inkml:trace contextRef="#ctx0" brushRef="#br2" timeOffset="76">7115 1383,'-2'0,"-1"0,-4 0,-3 1,-5 2,-7 3,-7 2,-10 2,-4 0,-2 1,2-2,4 0,1-2,1 0,3-1,6-1,4-1,6-2,6 0,8-2,7 0,5 0,5-2,4 0,2-2,1 2,0 0,-1 0,-1 1,0 0,-2-2,1-1,-1 0,0-1,3-3,0 0,1 0,1 1,-3 1,-3 1,-7 1,-9 2,-9 1,-7 0,-4 2,0 1,1 0,2-1,8 0,7 0,8-1,6-1,3 0,4-2,2 0,0 1,0 0,-1 0,-3 0,-3 0,-3 0,-2 0,-1-1,2-1,1 0,-1 1,-1 0,-3 0</inkml:trace>
  <inkml:trace contextRef="#ctx0" brushRef="#br2" timeOffset="77">7174 1297,'-1'1,"-2"0,-2 2,-3 1,-1-1,-1 2,0-2,0 1,1 0,1-2,2 1,-1 0,1-2,-1 1,0 0,0-1,1 1,-1-1,0 1,1 0,0 0,0 1,-1-1,0 0,0 0,0 1,1 0,-1 0,0-1,2 0,-1 0,1 0,0-1,0 1,-1 0,0-1,-1 1,0-2,0 2,0 0,1-1,-1 1,-1 0,0 0,0 0,0-1,2 0,0 1,1-1,-1 0,0 0,0 0,0 0,0 0,-1 1,0-1,1 0,0 0,1 1,0-1,-1 1,0-2,0 1,0-1,-1 0,1 0,-2 0,0 0,0 0,0 0,1 0,1-1,0-2,2-1,0-2,0-1,0 1,0-1,-1 1,0-1,0 2,-2-1,1 2,0 0,1 1,0 1,0-1,0 0,-1 0,-2-2,-2-1,-1-1,1 0,-2 0,1 0,2 1,1 1,2-1,0 1,2-1,-1 1,2 0,-1 1,0-1,-1-1,1 0,0-1,0 0,0 0,-1 2,1-2,0 2,1-1,0 1,0 0,1 0,-1 1,-1-1,0 1,0 1,1-1,-1 0,0-1,1-1,-2 1,2-1,-2-2,1 0,0-1,0 1,1 0,-1 1,1 0,0 1</inkml:trace>
  <inkml:trace contextRef="#ctx0" brushRef="#br2" timeOffset="78">6440 1211,'1'1,"1"1,3 2,0 0,0 1,0-1,-1 0,0 0,0-1,-1 3,2 0,-2 1,2 1,-2-1,1-1,-1-1,1 1,-1-1,0 0,0 0,1-1,-1-1,-1 2,1-1,1 0,-1 0,0 2,0-1,1 2,-1-1,1-1,1 1,0-2,1-1,-1 0,0-1,0 0,1-1,0 1,0 0,0 0,1 1,-1-1,0 1,-1-1,-1 1,-2 0,-3-1,-3 0,-3-1,-2-2,-1-1,1-3,1-2,0-1,2 1,0-1,1 1,0 2,0-1,0 2,2-1,-1 1,0-1,-1 0,0 0,1 2,0-1,1-1,0 1,0 0,0 1,0-1,-1 0,1-1,0 0,0 0,1-1,0 0,-1 1,0-1,1 0,-2 0,1 1,1 0,-1 1,1-2,-1 1,0 0,-1 1,1 0,1-1,-1 1,1 0,-1 0,0 0,1 0,-1-1,1-1,-2 2,2-3,-2 1,1-1,1 0,0 0,1 0,0 1,-1-1,1 1,0-2,-1 0,0 2,0-1,1 1,-1-1,0 1,1-1,0 1,0-1,0 0,1-2,1 1,2 1,1 0,0 2,1-1,0 2,-1-1,1 2,0 0,-1 1,1-1,-1 0,1 0,0-1,1 0,1 0,0 1,1-2,0 1,1 0,0 0,0 2,0-1,-1-1,-1 1,0 0,0 1,-1 0,-1 0,-1 0</inkml:trace>
  <inkml:trace contextRef="#ctx0" brushRef="#br2" timeOffset="79">6473 933,'0'1,"-1"0,-1 2,0 0,-2 0,0 1,0 1,-1 0,0 1,-1 1,0 0,1 0,1 0,0 0,1 0,-1 0,1-1,1 1,0 0,2-1,-1 1,1-1,0 1,0-1,0 1,1 0,-1-1,0 1,0 0,0-1,1 1,0-1,1 1,0-2,0 1,1-2,1-1,1-2,0 1,-1 0</inkml:trace>
  <inkml:trace contextRef="#ctx0" brushRef="#br2" timeOffset="80">6566 940,'-2'0,"0"0,-1 1,-1 0,1 2,-1 0,-1 1,0 0,-1 0,-1-1,0 0,0 0,1-1,-1 0,1 1,-2 1,0-1,-1 2,-1 0,0 0,-1 0,-1-1,1 0,1-1,1 1,3 0,0 0,1 0,4 1,2-1,1 0,2 0,0-2,1 1,-1 2,-1 0,0 0,0 0</inkml:trace>
  <inkml:trace contextRef="#ctx0" brushRef="#br2" timeOffset="81">6446 1138,'-1'0,"-1"0,-2-1,-2-2,1-2,0-3,0-1,0-1,1-1,0-1,0 1,0-1,0 0,1-1,1 1,1 1,0-2,1 0,0 1,0 1,0 0,1 3,-1 1</inkml:trace>
  <inkml:trace contextRef="#ctx0" brushRef="#br2" timeOffset="82">6651 966,'0'1,"0"2,0 1,0 1,1 1,1 0,1 1,0-1,2-1,1 0,-1-1,0 0,1 1,-2 1,1 0,0 0,-1 1,0-2,1-1,-1 0,0-1,0 0,0 0,-1 0,0 3,1-1,0 0,-1 1,0 0,0 1,-1-1,0 1,0-2,1 0,1 1,1-2,0 0,-1 0,2-1,-1-1,1 1,1-1,-1-1,2-1,1 1,2-1,0 0,1 0,1-2,0 0,-1-1,1 0,0 0,0 0,-1 0,1 0,-2-1,0 0,-2 0,-2 0,-1 0,0 0,-2 0,1 0,1 0,0-1,1 0,0 0,-1-1,-1 1,-1 0,0-1,1 0,-2 0,0 0,0 0,0 1,-1 0,-1-1,1 1,0-2,0 1,-1-1,1 2,-1 0,2 1,0 0,-1-1,-3 2,-2 2,-3 4,-3 2,-3 4,-2 0,-3 2,1-1,0 0,2-1,3-2,0-1,1-1,0 0,-1-1,0 1,-2 1,-4 1,-6 4,-2 1,3-1,4-3,3-1,5-4,5-2,4-2,1-2,2-3,1 0,0 0,-1-1,0 0,-1 0,-1 0,1 0,-1 0,-2 1,1 1,-2 1,0 0,0 1,0 0,-1 0,0 0,1 2,2 0,2 2,2 1,3 2,0 2,2-1,-1-1,0 0,0-1,0-1,0 0,0-1,0-1,-1 0,1 0,0 0,-1 0,1-1,-1 0,2-1,1-1,3-1,1-2,1 0,2 1,0-2,-1 2,-2 0,-3 0,-2 1,0 1,-2-2,0 0,0-1,1 1,0-1,2 1,0-1,1 0,2 1,-2-1,2 0,-1 0,0-1,0 0,1 0,-1 0,-2 1,-1 0,-3 2</inkml:trace>
  <inkml:trace contextRef="#ctx0" brushRef="#br0" timeOffset="9">2683 3652</inkml:trace>
  <inkml:trace contextRef="#ctx0" brushRef="#br0" timeOffset="9">3014 3206,'8'-8,"6"-5,-2 2,-1-1,0 2,-2 1,-2 1,-1 1,-1 3,-1 0,0 1,1 1,0-1,-1 0,1 0,-1 0,-1 0,2 1,0 0,1 0,0 0,1 0,1 0,0 0,1 0,3 1,2 0,3 1,5-1,2 1,3 0,0 1,0-1,-4 0,-4 0,-3 0,-1 0,-2 0,-1 0,-2-1,-1-1,1 0,0-1,0 0,0-1,0 2,1 0,-1 1,1 0,0 0,3-1,-2-1,1 0,-1 2,-1-1,0 2,-2-1,-2 0,-1 0,1-1,0 1,1 1,2-1,1 1,0 0,0 0,2 0,1 0,1 0,2 0,1 0,1 0,0 0,2 0,1 0,0 0,-1 0,-1 0,-3 0,1 0,-3 0,-1 0,-3 0,0 0,-3 0,-1 0,0 0,1 0,2 0,3 0,2 0,5 0,4 1,3 1,1 0,-2 1,-2-1,-2 1,-4 0,-3-1,-3-1,-2 1,-2 0,2 0,-1-1,2-1,-1 2,1 0,-2 0,-1 1,0-1,-1-1,1 2,0 0,1 0,1 1,1 0,3 0,0 1,0 0,-1-1,-2 0,1 1,-2 0,-1 1,1 0,-2 1,1-2,0 1,-2-1,0-1,1 1,-1-2,1 0,-1 0,-1 0,0 1,-1-2,1 1,0 0,-2 0,1 0,0-1,0 0</inkml:trace>
  <inkml:trace contextRef="#ctx0" brushRef="#br0" timeOffset="1">3066 3193,'16'-13,"15"-13,3-1,3-3,5 0,3-2,0 2,-4 2,-2 1,-3 4,-5 3,-2 1,-4 4,-2 0,0-1,1 0,1-2,0 1,-2 1,1-1,-1 1,-2 0,-2 3,-2 0,-3 2,-1 2,-1 0,-2 3,-1 0,0 0,0 1,-3 0,-3 2,-5 2,-6 5,-7 7,-4 1,-6 5,-9 5,-5 4,-3 1,-1 2,5-3,6-4,8-6,4-5,4-3,3-1,1-3,1-1,1-1,2 0,1-2,1-3,2-3,0-2,1-3,1-2,0-4,2 0,-1-1,1 0,1 0,-1 1,0 2,0 3,0 2,0 1,-1 2,0 1,-2 1,-1-1,-2 0,-4-1,-6 0,-3 1,0 0,-2 2,-4 1,-3 3,-4 3,-1 2,0 2,4 1,3-2,6-1,5-1,3 1,4 0,-1 2,2 0,-1 2,-1 0,1 0,2-1,0-1,2-1,-1-2,3-2,3-4,2-4,4-4,4-5,4-6,2-2,2-2,-1 0,1 1,-1 2,-1 2,-3 4,-3 4,-5 4,-5 4,-6 6,-4 4,-2 3,-5 2,-2 3,-1 0,0 0,2-2,2-1,4-2,1-3,2-1,1 0,0 1,-1 1,1 1,-2 0,1 1,-2 0,3-3,3-3,3 0,0 2,0 3,-1 2,-3 3,1 0,-1 1,-1-1,0 0,-1-2,1 0,-1-1,-1 0,-2 2,-2 0,-1 1,-3 4,-4 4,-3 4,-1 0,-1 2,2-1,2-3,3-4,4-4,6-5,4-6,9-6,5-7,9-6,6-3,5-4,7-1,6-3,4 0,0 0,-3 1,-1 0,-2 0,-3 0,-3 2,-3 2,-6 3,-3 2,-4 3,-1 1,-1 0,0 1,1-2,4-1,4-1,5-3,3 0,2 0,-1-1,-4 1,-4 3,-5 2,-6 2,-4 2,-2 2,-1 0,-6 1,-3 4,-4 3,-1 4,-2 0,0 1,0 0,0-1,1 0,0 0,3-3,3-3,4-4,2-3,5-3,2-1,2-1,2 1,4-1,2 0,3-2,1 2,1 1,-1 1,-5 2,-9 3,-10 5,-9 6,-10 6,-5 5,-7 4,-5 3,-1 2,4-2,0 1,3-3,3-3,5-4,2-3,3-2,3-1,4-4,3-5,5-3,6-6,3-1,3-3,7-5,4-1,5-3,3 0,2 1,-2 3,-6 2,-8 5,-9 4,-9 3,-9 5,-8 5,-5 3,-5 3,-2 1,-2 4,-3 1,-2 0,3-1,4-3,6-2,3-2,4-2,5-3,3-1,2 0,2-3,2-3,4-3,2-4,3-2,1-3,2-1,0 1,1-2,1 0,0 2,-2 1,-1 3,-4 3,-4 4,-7 1,-4 3,-4 2,-9 2,-12 6,-3 1,-9 3,-1 0,5 0,5-2,5 0,7 0,7-1,4-1,3 0,2-1,0-1,0 1,1 0,-1-1,1 0,2-2,1 0,1-2,-2 0,-1 0,0 1,-3 2,-1-1,-2 1,-1 1,-1 0,-1-1,-3 1,-1-1,0 1,0 1,0 1,2 0,0 0,1 0,2 1,1-2,2-1,1-1,3-2,1-1,1 0,1 1,0-2,1 1,1-1,0-1,2-3,4-2,3-3,6-3,5-4,6-4,9-5,8-3,7 0,11-4,7-1,2 2,11 1,8 1,6-1,-4 2,6-4,-4 0,0-1,-5-1,-6 2,-8 2,-12 3,-10 3,-13 5,-12 5,-8 3,-7 4,-6 2,-3 2,-5 4,-6 4,-3 4,-7 4,-7 6,-8 5,-12 8,-7 6,-1 1,2-2,10-5,9-9,10-8,12-9,11-7,11-9,8-6,9-4,4-2,0 1,-4 3,-8 5,-8 7,-8 6,-8 8,-8 6,-6 4,-7 6,-2 2,-5 4,-2 0,-6 4,-1-1,-2 2,0-2,2-2,7-4,8-7,8-6,8-6,10-9,6-6,9-9,8-6,7-3,4-4,5 0,4-3,3-1,0 1,-3 4,-5 4,-10 6,-12 8,-16 8,-13 10,-14 11,-9 6,-3 4,2-2,5-4,8-5,10-11,14-10,13-9,15-13,20-14,20-13,11-6,2 1,7-2,-2 2,-3 4,-10 5,-9 6,-9 6,-11 6,-9 7,-11 6,-10 5,-9 6,-5 5,-7 5,-3 2,-3 4,-4 2,-3 2,0 0,3-1,3-4,7-7,6-7,6-5,7-4,3-2,2-1,3 0,4-2,2 1,3 0,6-1,5-2,1 0,1-2,1 3,-3 1,-5 3,-7 3,-8 4,-11 3,-10 4,-11 8,-10 8,-7 9,-5 5,-6 6,-8 7,-7 7,-1-1,-2 1,-2 2,-3 0,-2 1,0-1,6-3,7-5,8-8,11-7,13-13,15-13,13-13,18-15,10-10,13-11,8-6,19-13,14-9,6-2,-2 3,-2 2,-9 8,-8 9,-13 9,-7 7,-9 5,-6 6,-4 3,-6 1,-2 2,2-1,0 0,-3 2,-17 14</inkml:trace>
  <inkml:trace contextRef="#ctx0" brushRef="#br0" timeOffset="1">3410 2810,'0'0,"9"-6,-3 1,-1 0,0 1,0 0,0-1,0 0,-1 1,0-1,0 1,-3 4,-4 4,-3 5,-5 3,-2 4,-4 1,-4 2,-3 4,-3 3,-1 3,-6 4,-3 4,-1 1,-3 3,2 1,4-5,7-6,9-10</inkml:trace>
  <inkml:trace contextRef="#ctx0" brushRef="#br0" timeOffset="1">2705 3397,'-22'22,"-7"7,4-4,5-3,4-6,6-5,2-3,4-3,1-1,0 1,-1 0,-1 2,-1 0,0 2,0-1,-1 0,1-2,2 0,1 1,-1-1,1 0,-1 1,-1 1,-2 1,0 2,-1-2,2-1,0-2,0-1,0-3,0 0,0-2,0 0,-1 0,0-1,1 2,-1 0,1 0,-1 0,0 0,1 0,-1-1,0 0,1 0,-1 1,1 0,-1 1,0-1,1 0,-1-1,0 0,1 1,-1-1,1-1,-1 1,0 2,1-1,-1 0,1 1,-1-2,0 1,1-1,0-1,2-1,3-4,2-4,4-3,7-7,7-6,7-5,4-4,-1 3,-1 2,1 2,1 1,3-2,1-1,0 0,1 1,-3 2,-4 2,-1 2,-4 3,-3 2,-5 4,-3 3,-3 3,-2 1,-2 3,0 0,-1 1,-1-1,1 0,2-3,1-1,3-3,1-1,0-1,1 0,-2 3,-2 1,-2 3,-5 6,-9 9,-3 4,-7 5,-3 5,-1 4,-1 0,0 0,3-2,3-4,2-1,3-2,1-2,1 0,-1 2,1 0,1-1,0 2,0 1,-1 0,2-2,0-2,0-2,2-1,1-1,0 0,1 0,1-1,-1-1,1-2,-1 0,2 0,-1-2,0-1,1 1,1-1,0 1,1-3</inkml:trace>
  <inkml:trace contextRef="#ctx0" brushRef="#br2" timeOffset="3.64">1419 4213,'0'1,"0"2,-1 1,-1 1,1 1,0 0,0 1,-1 0,0 0,1-3,1-2,2-4,0-5,2 0,-1 0,0-1,0 2,0 0,-1 1,0 0,1 4,-3 4,-2 5,-2 4,-2 1,0 2,0-2,0 0,1-1,1-2,0-2,3-4,2-4,3-4,2-2,1-2,-1 0,0 0,-1 4,-2 4,-1 4,-3 4,-1 3,-2 3,-1 0,0 0,-1 2,-1-1,1 0,0-2,2-1,0-2,4-5,1-5,4-6,3-3,2-4,3-1,2-2,-2 0,2 0,-1 2,-2 1,-2 2,-1 3,-3 2,-2 1,0 0,-2 1,1 1,1 1,-1-1,0 3,-1 4,-4 3,0 3,-3 1,-1 3,-3 2,-1 0,1-1,1 0,-1-2,0-1,2-2,1-2,1-1,2-1,0-1,0-4,2-1,0-5,1-2,4-6,1-2,2 1,2-2,-2-1,1 1,-1 1,0 1,-1 2,0 2,-1 0,1 0,-1 0,1 1,0 1,-1 0,-2 3,-1 4,-3 3,-1 4,-2 2,-2 1,-1 1,-1 1,-1 0,0 0,0 0,1 0,0-2,1-1,1-1,2-3,2-2,4-4,1-3,4-2,1-3,2 0,2-1,0-1,1 1,0 0,1 1,-2 2,-3 1,-2 2,-2 1,0 0,-3 5,-3 5,-2 4,-1 3,-3 2,-1 3,-1 0,1-2,0-2,1-1,2-4,1-1,-1-3,2-4,1-4,1-2,0-1,1-1,0-1,0 1,0-1,-1 2,-1 2,-2 1,-2 2,0 0,0 3,-2 3,1 1,-1 0,0 1,0 2,0-2,1 0,1 0,1-2,0-1,-1-2,0 0,0-2,0 0,0 0,0-2,1 0,1-3,1 0,1-1,1-1,1 0,0 0,0 1,-1 1,0 3,-2 4,0 4,-2 4,-2 5,-2 1,1 1,-1 0,1 0,1-2,2-2,0-4,1-4,3-5,2-5,2-4,2-5,3-2,-1 0,0 1,0 0,-1 4,0 0,-1 2,-1 1,0 1,-1 2,1 0,0 1,-1 2,0 4,-1 2,0 4,-2 3,-1 1,0 1,-2 3,-1 1,0 0,0-3,0-1,1-4,2-5,4-8,2-3,1-3,3-1,-2 4,0 3,-4 4,-3 5,-1 2,-1 1,-1-1,-1-1,2 1,0 0,1 1,0 0,0 0,-1-1,1 0,0 0,0-3,2-3,4-7,4-3,5-6,8-7,1-2,2 0,0 1,-1 3,-4 1,-3 4,-4 3,-3 3,-5 5,-2 5,-5 6,-4 6,-4 3,-2 1,-1 1,1-1,1-2,1 0,1-3,1-1,2-2,1-3,1 0,0-1,-1 1,-2 2,0 2,1-1,0 0,1-1,0-2,1-3,1-4,-1-2,2-2,0-1,1-1,-1 1,0 0,1 1,-2 0,0 1,-1 3,-2 4,1 2,-1 3,1 2,-1 0,0 0,1 0,3-3,2-4,3-4,2-3,1-2,0-1,0 0,1 0,-1 0,0 0,-2 0,1 1,0 0,-1 1,0 0,-1 1,1 0,0 2,0 2,-1 4,-1 1,-1 1,0 1,-1 0,0 0,0 1,0-1,0 0,1-4,2-3,5-4,4-6,4-4,5-3,0-1,0 0,0 2,-3 6,-6 5,-5 7,-5 7,-4 5,-3 1,-1 1,0-2,1-3,0-3,1-2,1-1,0-1,1-2,0-3,1-3,1-2,1-1,2-1,1-1,0 1,-1 1,0 1,0 3,0 2,-3 3,-2 2,0 2,-1 1,0 0,0-1,0-2,-1 1,2 0,0 0,2-2,3-1,2-3,4-2,2-2,1-1,0 0,-2 1,-1 1,-1 2,0 0,-3 3,-1 1,-1 2,-2 2,-1 0,0 1,2-1,2-4,2-3,2-2,-1-1,-1 0,1 0,-2 1,-1 1,-2 3,-1 3,0 2,-2 1,-1 0,-1 0,0 1,4-2,6-4,6-3,9-3,10-2,6-1,6 0,-1 1,-1 1,-3 2,-7 1,-7 1,-8 2,-7 2,-5 2,-3 2,-4 1,-2 1,-1 0,-2 0,5-6</inkml:trace>
  <inkml:trace contextRef="#ctx0" brushRef="#br2" timeOffset="3.64">2061 4563,'-14'-5,"-12"-3,2 1,2 1,7 2,6 1,8 1,4-1,6-1,2 0,-1 0,-1 0,-3 2,-3 0,-4 1,-3 1,0 3,-3 0,-1 2,-2 2,-5 4,-4 3,3-1</inkml:trace>
  <inkml:trace contextRef="#ctx0" brushRef="#br2" timeOffset="3.64">1956 4563,'-20'-5,"-9"-2,-1 1,2 2,4 1,5 1,4 2,4 0,3 0,1 0,1 0,-1 1,-1-1,-2 0,-2 0,0 0,-1 1,1 1,1-1,2 0,0 0,3 1,1-1,0 1,-1-1,1 0,-1-1,0 1,-1-1,1 0,0 1,1 0,1 1,0 1,3-1,3 0,2-1,1-1,3 1,0-1,1 0,-1 0,0-1,0 1,-1 0,0 0,-1 0,1 0,-1 0,1 0,-1 0,1 0,1 0,0 0,0 0,0 0,-1 0,0 0,1 0,2 0,-1 0,1 1,2 1,-2-1,0 1,1-2,2 2,-1 0,1-1,-3 0,1 0,-1 0,-2-1,0 0,0-1,-1-1,-1 1,1-2,-1 1,1 0,-1-1,0 0,-1-1,0 2,-1-1,0 0,1 0,0 0,1-1,0 0,2 0,0 0,0 0,0 2,-1-1,0 0,1 1,0 0,-2 0,0-1,1 0,-2 0,0 0,0 0,-1 0,0 1,0-1,-1 0,0 0,1 0,0-1,0-1,0 0,0-1,-2 0,0 0,-1-1,-1 1,1-1,-1 1,-1-1,1 0,0 1,-1-1,-2 2,0-1,1 1,0 0,-1 0,1 0,-1 0,-1 0,-1 0,1 1,-1 0,0 1,1 0,-1 1,-1 0,0 3,-1 2,0 4,-2 2,1 0,-1 1,0 0,0 0,2 0,1-2,0 0,2-1,-1-2,1-2,1-3,1-3,1-4,0-2,2 0,1-3,1 0,1 1,-1 0,2 0,0 1,-1 1,1 0,-2 1,0 0,0 2,0 3,-1 4,-2 0,-1 3,-1 1,-1 2,0 0,-1-1,1 0,-1-3,2-3,0-3,1-3,1-2,2 0,-1-2,2-1,0 2,1 0,-1 2,-1 0,-1 3,1 1,0 3,-1 3,2 0,0 0,0-2,1-5,0-2,-2-1,0-1,-1 1,0-1,-2 2,-1 2,1 4,-1 2,1 3,1 1,-1 1,2-1,1-1,0 0,2-1,0 1,0 0,1 1,0 0,-2 0,-1 1,0 0,-3-1,0 1,-2-1,-3 0,-3 1,-5 2,-1 1,-2-1,-1 2,-1-1,1-1,0-1,0 0,4-1,1-1,1 0,3-1,1 0,2 1,0-2,3-1,0-5,3-3,3-4,2-2,3-3,3-3,5-4,0 1,-1 2,-3 3,-2 4,-4 5,-2 5,-2 5,-3 6,-2 3,-1 1,0 1,-2 0,0-1,0-2,1-1,-1-1,1-1,0-2,0 1,0-2,1 0,-1-1,3-4,2-3,3-4,4-3,1-3,4-1,2-2,0 0,-1 2,-3 3,-3 4,-6 6,-6 5,-14 10,-10 8,-6 4,-9 3,3-3,2 0,4-6,7-4,7-5,6-3,5-4,4-6,4-3,2-4,1-2,3-1,1-2,3-1,0 1,1 1,2-1,0 1,-1 2,-2 1,0 1,0 1,1 1,0-1,2 0,-1-1,-1 3,-4 5,-6 4,-7 7,-7 6,-3 0,-4 2,-1 0,2-2,2-3,5-5,5-5,6-6,6-5,5-3,5-4,7-3,4-1,2-1,-1 3,0 1,-1 3,-3 3,-5 2,-2 1,-3 2,-4 1,-1 3,-7 3,-3 3,-5 4,-4 2,-2 2,1-2,-1-1,3-2,2-5,3-4,7-6,4-5,5-3,5-3,3 0,2 0,1 1,-1 1,-1 3,-1 1,-1 1,-2 2,-4 3,-7 7,-7 5,-7 7,-7 7,-7 6,0 1,3-2,1-3,6-5,3-5,8-6,6-4,6-4,4-3,4-2,0-1,2 0,1 2,1 1,-1 0,0 2,-2 0,-3 2,-3 0,-3 1,-3 1,-2 3,-2 0,-1 2,-1 2,-1-1,0 1,-2 0,-1 0,-2-2,0-2,-1-1,-1 0,1-1,0-1,1-1,2-2,3-2,0-2,1-2,1-2,2 2,0-1,-3 2,-4 0,-5 3,-9 1,-5 1,-6 1,-3 0,-5 0,1 1,2-1,6 0,8-1,10-2,9-3,7-4,6-2,4-1,3-2,2-1,3-2,0 1,-1 1,-4 2,-2 3,-5 3,-7 6,-7 6,-6 3,-9 6,-6 3,-5 3,0-1,-1-1,3-3,6-2,5-4,7-6,4-5,3-3,3-4,1-2,2-2,2-2,2-1,3-2,0 1,-1 3,-1 2,-4 4,-6 3,-7 3,-7 2,-6 1,-5 0,-8 1,0-1,2 1,6-2,10 0,6-1,6-2,7 0,4 0,1 0,0 0,0 0,1-1,0 2,1 1,4 1,8 0,9 1,8 0,3 0,3 1,0-1,-6 0,-5 0,-8 1,-10 2,-9 0,-8 2,-5-1,-3 3,-3-1,-1 0,-1 0,-1 0,1-1,0-1,1-1,2-1,4 0,6-1,5-4,7-1,2-2,4-1,2 0,1 1,-1 1,-2 1,-4 2,-3 0,-2 0,0 0,0 2,0-1,-3 2,-2 1,-4 4,-7 2,-5 2,-1 1,-2 0,0-1,1-2,1 1,1-2,0-2,3 0,2-2,1-1,2-1,1-3,2-2,3 0,0-2,2 0,0 0,-1 0,2 0,-3 1,-3 1,-6 1,-5 2,-4 2,-6 2,-4 4,1 0,1 1,1-1,4 0,5-1,4-1,5-2,6-3,4-2,4-3,2-1,0-1,1 0,0 2,0 1,-1 0,-3 3,-1 4,-6 4,-2 3,-5 4,-7 6,-3 4,-3 2,2-3,0-2,1-3,3-4,1-2,3-3,3-1,1-2,2-2,1 0,0-1,2 0,4-1,4 0,8 0,10 2,4 0,10 2,7 2,-6 0</inkml:trace>
  <inkml:trace contextRef="#ctx0" brushRef="#br2" timeOffset="3.64">3523 2309,'0'1,"0"1</inkml:trace>
  <inkml:trace contextRef="#ctx0" brushRef="#br2" timeOffset="3.64">3602 2263,'1'0,"1"-1,1-2,4-2,3-3,6-2,3-3,7-2,5-2,10 0,3 1,6 1,8 1,-3 2,3 2,-2 0,-2 1,-4-1,-4 0,-5 0,-6 1,-5 0,-6 1,-5 0,-4 1,-3 0,-3 2,0 0,-2 0,0 1,0 0,1 1,2 1,-1-1,1 0,1 1,0-1,0 0,2-1,-1 2,-1-1,-1 0,-2 0,0 0,-4 1,-1 0</inkml:trace>
  <inkml:trace contextRef="#ctx0" brushRef="#br2" timeOffset="3.64">4151 2038,'2'-3,"5"-1,2-2,4-2,4-1,0-2,0 1,-1 1,-2 2,-3 1,-1 1,-2 1,-1 0,2 0,2-1,2 1,3-1,2 0,1 0,3 0,-1 1,0-1,-2-1,-3 1,-2 1,0-1,-1 0,-1 1,1-1,0 1,-1 0,0 0,1 0,3-1,-1 0,-1-1,-2 0,-2 1,-2 2,1 0,0 2,3-2,7-3,8-4,9-4,8-3,4-3,2 2,-1 2,-6 1,-3 1,-8 4,-7 2,-7 0,-5 2,-3 0,-4 1,-1 1,-2 1,-4 1,-4 1,-7 3,-4 2,-5 4,-5 4,-7 5,-3 4,-1-1,3-3,5-4,7-3,6-4,5-3,7-4,5-4,4-2,2-2,3-2,0 1,1 0,0 1,0 0,-1 1,0 0,-2 2,2 0,-1 1,-1 0,0 1,-1 1,-1 0,1 0,-1 0,1 0,-1 0,2-1,0-1,0-1,1 0,0 1,-2 0,0 0,-1 2,0 0,0 1,0 0,0 1,3 0,3 1,3 0,4 0,2 0,1 0,0 0,-3 1,-2-1,-4 0,-3 0,-1 0,-2 0,-1 1,0 1,-1 4,-1 2,1 3,0 2,2 2,-1 0,2-1,0 1,-1 0,1-1,-1-1,1 2,1 1,-1 0,1 2,1 0,0 3,0 1,0 3,0 1,-1 0,-1-1,0-1,-2 0,0 1,-1-2,0 0,0-4,-1-2,0-2,0-2,-2-3,0-2,-1-2</inkml:trace>
  <inkml:trace contextRef="#ctx0" brushRef="#br2" timeOffset="3.64">4720 3215,'1'0,"2"0,1 0,1 0,1 0,1 1,-1 2,1 1,0 2,1 1,-1 0,0 0,-1 0,1-1,-1-1,0-1,1-1,0 1,1 1,0-1,1-1,-1 0,-1 0,0-1,-1 0,1-2,-2 2,0-1,0 1,-2-1,-2-2,-2-1,-6-3,-4-3,-5-3,-4-3,-1 0,2 2,1 2,2 1,3 3,3 0,3 2,2 4,2 3,2 3,2 2,2 5,0 3,2 2,2-2,-1 0,0-4,-1-3,2-4,-1-2,0-1,1-1,-1 0,0-1,-2-4,-4-4,-5-7,-3-4,-1-2,0 1,0 3,2 4,2 5,1 6,5 7,1 4,3 4,2 3,2 1,0-2,0-1,0-1,0-3,1-1,0-2,-1-2,-1 0,-2-1,-1-2,-2-4,-3-4,-2-3,-5-3,-2-3,-2-2,0 1,1 1,0 1,1 2,1 2,-1 0,0 0,1 1,0 1,1 1,0 0,0 1,0 0,1 1,0 1,0 0,1 0,-1 1,0 1,-1 0,-2 1,0 1,0 0,1 0,1 0,-1 0,1 2,1-1,0 2,3 1,3 1,3 1,1 2,1 0,1 1,1 1,1-1,-1 1,0-1,-1 0,-1-2,1 0,-1 0,0-1,0-2,0-2,-1 0,1 0,1 0,0 0,0 1,0 0,0 0,0 0,0 0,1-1,0-1,-1 2,1 1,-1 0,1-1,0 0,-2 1,0-2,1 0,-1 1,1-1,0 1,0 1,1 0,-2 0,-1 0,0 1,-1-1,0 0,1-1,1 0,0-1,0 1,0 1,0 1,1-1,-1 1,-1-1,0 0,0 0,0 1,-1 0,1-2,1 0,1-2,1 0,1-2,2-1,2 1,0-2,0 0,1-1,-2 1,0 0,-2 0,-1 0,0-2,1 0,3-3,3 0,5-3,3 1,1 1,0 2,-2 0,-3 1,-4 1,-1 0,-3 1,-2 0,0-1,-1-1,1-1,1 0,1 1,0 0,-1 1,-1 0,0 1,0-1,0 1,1 1,-3-1,0 2,-2 1,-3 1,-2 2,-3 1,-3 2,-2 1,-4 3,-2 1,-2 2,-1 0,1 0,1 0,2-2,2-1,3-2,-1-1,2-1,-1 2,0 0,-1 0,-2 2,0-1,1-1,2 0,2-2,0 1,0 0,0-1,0-1,1 0,0-1,2-2,3-1,4-3,3-3,4-4,4-2,3-2,3-3,3-2,0 0,-1 2,-2 4,-3 1,-3 4,-3 2,-3 1,-2-2,1 1,2-2,0-1,1-2,4 0,2 0,-1 0,-2 2,-2 1,-3 2,-3 1,0-1,1 0,0 0,0-1,0 0,-1 1,-1 0,0 0,2-3,1-1,2 0,-2-1,2 1,1-1,0 0,-1-1,0 1,-2 1,-1 1,0 0,2-3,1-1,1-2,1-1,0 1,-2 2,-2 2,-1 3,-2 2,-1 0,0 1,-1 0,1 0,2-3,1-2,2-2,0 0,-1 1,0 1,-2 2,-1 1,-2 2,0-1,1 0,-1 0,0 0,2-1,-1-2,0-1,-1 3,0 5,-2 4,-3 2,0 2,-1 1,0 1,0 0,0-1,-1 0,1 1,0 1,-2-1,-1 1,1 1,0 0,0-3,2-4,2-3,4-5,1-4,1-2,0 0,2 1,0 0,-1-1,1-1,-1 1,-1 1,0 3,-3 5,0 3,-2 6,-2 3,-2 5,-1 1,2-1,-1-1,1-5,0-5,2-5,1-4,2-3,1-2,1-3,0 0,1-1,-1 1,0 2,-1 4,-1 4,-1 4,-1 6,-2 1,0 2,-2 2,-1 2,0 2,-1 1,-1 0,1 0,0 0,1-3,0-2,1-2,1-1,-1 1,1 0,-1 2,-2 1,1 0,0-1,2-4,1-4,1-4,0-3,1-4,3-3,0-3,1-2,1-1,1-2,-1-1,1-1,0 1,0 1,-1 1,0 0,-1 2,-1 3,0 1,-1 2,-1 2,0 3,-1 2,0 4,-1 1,-1-1,1-4,-1-6,3-10,1-7,1-7,3-6,-2-2,0 3,0 1,0 2,-2 4,0 4,-2 5,1 4,-1 7,0 6,0 9,-1 6,1 3,0 2,-1-1,-1-2,2-2,2-8,0-6,1-4,1-4,0-2,1-3,-1 0,-2-1,2-1,-2 1,0-1,1 0,-1 2,0 1,-1 2,1 2,0 1,-1 2,0 1,0 1,-1 0,1-1,-1 1,0 0,0 0,-1-1,1 0,-1 2,0-1,-1-1,1 0,0 0,0 0,-1 0,0 1,0 0,0 1,0 0,-1 0,1 1,-1 0,-1 0,-1-2,0 0,-3-3,-1-2,-2-1,-1-1,-4-1,-1-1,0 2,1 2,2 3,4 1,2 3,2 0,0 0,-1-2,-1-1,-1 0,0 0,-1 0,-1-1,3 1,-1 1,0-1,1 0,1 1,0-1,-1 0,0 0,0-3,0 0,-1-1,1 0,0 0,0 1,0 0,2 0,1 3,0 1,-1 1,2 1,-2 1,1 0,0-1,-1 0,0 2,1-1,1 0,-1 1,-2 1,-1 0,-4 0,-3 1,-4 0,-4 0,-5 2,-5 0,-1 3,-2 0,3 1,0 2,2 2,3 2,2 1,2 1,3 0,0-1,3 0,1-2,3-1,2-1,0-3,2 0,2-2,1 1,0 0,-2 2,-1 0,-1 1,-2 0,-2 1,0 0,0-1,1-3,-1 0,1 0,0-2,1 0,1 1,-2 1,-2 1,-1 2,-3 1,-6 3,-2 3,-8 4,-10 6,-8 3,1-1,1-2,-2 1,2 0,-3 3,2 0,-1 4,-5 4,-2 3,2 0,5-3,-1-2,3-4,7-6,6-4,9-7,8-3,8-5,3-1,3-1,1 1,0 1,-3 3,-2 2,-5 3,-7 6,-3 2,-3 1,-1-1,4-3,4-4,4-4,5-1,4-4,2-1,0-1,-1-1,1 1,-2 0,0 0,-1 0,-3 1,0-1,0 0,1-1,2 0,2 0,0 0,0-1,0 0,0 2,-3-1,-1 1,0 1,-2-1,0 0,0 1,1 0,0 1,1 2,-1 0,-2 2,-1 3,-3 3,1 0,2-1,1-3,4-2,3-2,2-2,1 2,-1 0,2 1,0-1</inkml:trace>
  <inkml:trace contextRef="#ctx0" brushRef="#br2" timeOffset="3.64">2656 3771,'1'0,"2"0,0-1,0-2,-1-2,0-5,1-7,2-3,0-2,-1 3</inkml:trace>
  <inkml:trace contextRef="#ctx0" brushRef="#br2" timeOffset="3.64">3078 3205</inkml:trace>
  <inkml:trace contextRef="#ctx0" brushRef="#br2" timeOffset="3.64">2683 3569,'-8'12,"2"-2,1-3,1 0,0-3,1 0,1 0,1 0,0 2,0 2,-1 2,0 2,-1 1,1-1,1-1,0-1,1-3,3-2,1-2,1 0,0 0,-1 2,0 0,-1 0,0 1,-2 0,0 1,-1-1,-1 2,0 0,-1 0,0 1,-1 0,0 0,0-1,0-3,2-3,0-3,1-4,2-2,0-1,1 0,-1 0,1 0,0 0,-1 1,0 1,-2-2,2 0,0 0,0-1,1-1,-1 0,-1-1,2 0,0 0,0 1,0 0,-2 1,2 0,-1 0,1-1,-1 0,2 0,0-3,0 1,0 1,0 1,-1 2,1 2,-1-1,2 1,-4 5</inkml:trace>
  <inkml:trace contextRef="#ctx0" brushRef="#br2" timeOffset="3.64">2800 3433,'-4'3,"-3"1,0 1,0-2,2 1,-1-1,2 1,-1 0,-1 1,0 1,0 0,1 0,0 0,0-1,1 0,-1 1,1 0,-1 0,2 0,-1 1,1-1,-1 0,1-1,1 0,1 1,0 0,0 0,1 0,0 1,0-1,0 1,1 1,-1 0,0 1,0 0,0 0,0 0,1-2,0 1,1-2,-2-2</inkml:trace>
  <inkml:trace contextRef="#ctx0" brushRef="#br2" timeOffset="3.64">2391 3089,'0'-20,"1"-25,1 8,-1 8,2 6,0 5,1 7,-2 7,-3 5,-3 8,-2 5,-1 7,-2 5,-1 5,-3 6,-2 1,-2 4,-4 8,1 1,-1 0,0 0,2-6,3-7,3-8,2-5,3-8,3-4,1-9,0-9,2-9,1-7,1-11,3-10,2 0,1-4,1-1,1 2,2 4,-1 8,0 6,-1 7,-3 6,-2 8,-1 5,-1 6,-2 7,-2 11,-2 7,-1 4,-2 0,0-2,-1-1,3-3,0-4,0-4,2-4,0-4,2-5,3-6,5-9,6-9,10-11,9-11,3-5,5-2,-3 2,-5 5,-7 8,-9 9</inkml:trace>
  <inkml:trace contextRef="#ctx0" brushRef="#br2" timeOffset="3.64">3085 3202,'14'-7,"-2"1,-2 2,-2 0,1 1,2 0,-1 0,1-2,-1 1,-3 0,-4 2,-3 1,-3 0,-2 1,-3 0,-2 2,0 1,-1 3,-2 0,-1 3,0-1,-2 4,15-11</inkml:trace>
  <inkml:trace contextRef="#ctx0" brushRef="#br2" timeOffset="3.64">2954 3189,'0'1,"0"3,-1 4,-1 2,-4 4,-4 6,-3 1,0 0,0-3,3-5,2-4,3-2,0-1,0-1,1-1,-1 0,2-3,1-3,2-6,5-10,4-7,5-11,2 0,5-6,2-2,3 0,1 3,-1 3,-3 7,-6 10,-7 12,-12 14,-9 12,-6 8,-11 9,-8 11,-2 4,-4 3,-3 0,5-4,7-8,6-9,5-7,7-6,5-6,4-6,4-4,4-6,2-4,6-6,6-5,5-3,3-4,6-4,2-1,5-4,-2 2,0 3,-5 6,-7 6,-9 9,-9 8,-12 16,-9 12,-7 10,-4 9,-5 7,-1 3,5-6,5-10,4-9,7-10,4-9,7-9,5-9,6-9,6-7,5-5,7-7,5-4,0 1,-2 3,-1 4,-3 5,-3 5,-5 4,-3 4,-5 3,-2 2,-2 1,-1 2,-2 4,-4 4,-4 4,-4 2,-3 1,-3 3,-6 4,-9 6,-10 8,-3 0,-5 2,-3 1,-4 2,1-1,5-4,6-6,9-5,8-6,7-4,6-3,4-3,3-2,1 1,-1 2,0 0,0 1,0 0,0 0,1-1</inkml:trace>
  <inkml:trace contextRef="#ctx0" brushRef="#br2" timeOffset="3.64">2809 2931,'-3'2,"-4"7,-7 7,-11 8,-6 10,-4 7,-13 12,-6 6,-1 2,4-6,7-9,9-11,11-11,8-9,5-7,5-4,2-2,0-1,-2 0,-1 1,0 1,-1-4,0-6,-1-7,0-8,-1-5,-1-8,-1-5,2 0,2 4,1 4,2 5,1 5,2 5,2 1,0 2,0 3,0 1,0 0,2 1,1-1,0 2,-2 1,-3 5,-3 5,-3 6,-7 5,-3 6,0 2,0 0,1-1,1-3,4-4</inkml:trace>
  <inkml:trace contextRef="#ctx0" brushRef="#br2" timeOffset="3.64">2359 2746,'1'-2,"2"1,0-2,0 1,2-2,1 0,3-1,2-2,1-1,4 0,2-1,4-1,2 0,3 0,1 1,1 1,1 0,0 0,0-1,3 0,4-3,-2 1,0-2,1 0,1-1,1-1,-1 0,-4 2,-3 1,-5 2,-2 2,-3 1,-2 1,-2 2,0-1,1-1,0 0,1-1,1-1,5-1,2-1,6-3,-1 0,-2 1,-3 1,-4 3,-5 2,-5 2,-3 1,-1 1,-2 0,0-1,1 0,5-2,3-2,2-1,0 0,1-1,-1 3,-1 1,-4 2,0 0,-2 1,-1-1,1 0,1-1,1 0,1-1,2-2,4-1,1-1,3-1,1 0,0 0,-2 1,-2 2,-2 2,-3-1,-1 1,-1 1,-1 0,2-1,2 0,2-1,5 0,1-2,2 0,-2 0,0 1,-3 3,-1-1,-2 1,-2 0,0 0,0 1,2-1,2-2,3-1,4 1,6-4,3 1,1-1,-2 1,-4 0,-1 2,-5-1,-4 2,-2-1,-4 0,0 2,-1 0,0 0,-1 1,0-2,1 0,1 1,-1-1,-1 1,0 0,-2 1,0-1,0 0,2-2,-1-1,1 1,-1 1,0 0,-1 0,0 1,-2 0,2 0,1-1,0-1,3-3,3-1,-1 0,0 1,-3 2,0 0,-2 1,0 2,-3 0,0 0,0 1,1 0,0-1,0 1,-2 1,-1 0,-1 0,-1 1,1 1,-1 0,1 0,1-1,-1 1,-1-1,-1 0</inkml:trace>
  <inkml:trace contextRef="#ctx0" brushRef="#br2" timeOffset="3.64">1221 3024,'2'0,"-1"1,0 1,1 4,-2 1,1 3,0 3,2 2,0-1,-1 2,2 0,-1 1,1 0,-1-1,0-3,0 0,-1-1,-1-3,0 0,-1-2,1 0,-1-1,-1 0,1 1,0-1,-1-2,-1-2,1-4,0-4,0-4,1-3,-2-5,1-2,-1-1,0 2,0 0,0 4,-1 4,0 7,-2 8,-1 7,-3 7,-1 5,0 0,0 0,1-1,0 1,1-2,0-1,0-3,2-1,-2 2,2-1,-2-1,0 2,-2 2,-2 3,0 0,0 0,0 0,2-2,1-4,3-4,1-2,1-3,0-1,0 1,0-1,-1 3,0 1,-2 1,-1 1,0 1,1-4,3-5,4-9,3-6,4-5,2-3,1-2,0 0,-1 1,1 0,-1 1,1 0,-3 3,0 2,-1 2,-1 3,-1 0,1 1,0-1,-1 1,2 0,0-2,1 0,0 1,0 0,0 1,0 0,-1 0,-1 2,-1 3,-2 5,-2 5,-2 7,-2 4,-3 2,1 0,0 0,-2-2,2-2,1-4,0-1,0-2,1 0,0-1,-1-2,1 0,0 2,1-1,0-3,1-4,3-3,1-4,3-4,4-6,4-5,4-6,1-2,-1 1,0 1,-1 3,-5 5,-2 4,-3 4,-1 2,-1 4,-3 6,-2 4,-1 4,-3 5,-1 2,-1 2,0-2,0-1,1-2,-1 0,0 1,0 1,-3 1,-2 3,-1 2,-2 5,-1 2,0 0,2-4,3-4,1-4,3-3,3-4,1-2,0-2,0-1,1 1,-1-1,1 1,-2 1,0 0,1 0,-2 0,1 0,-2-1,0 1,0 2,0-1,-2 2,0 1,-1-2,2 0,0-2,3 0,0-2,-1 1,1-2,-1 2,-1 1,0-1,-1 0,1-1,-1 1,0-1,-2 0,-1 0,1 1,-1-1,0 0,1 1,1-1,0 0,0 1,0 1,0-2,-1 0,1-1,0 0,0 1,0-2,1 2,0-1,0-1,0-1,-1 2,0-2,-2 2,-1 0,-1 0,-2 0,-1-1,0 0,-1-1,3 0,0-1,0 1,2 0,0 2,0-1,1 0,1 0,0 0,1 0,0 1,1 0,1-1,-1 1,1-1,-5 2,-2 1,1-2,2 1,2-1,0 1,2-1,1 1,0 0,2 1,0 0,0 1,1 1,1 0,-1-1,1 1,-1 0,0 0,1-1,0 1,1 0,-1-2,-2-1,-1 0,-1-1,-1 0,-1-1,-2 1,1-2,-1 1,-1 0,-1 0,2 1,-1-1,1 1,2-1,1 0,-1-1,2 1,0 0,2 1,-1 0,0-1,0 1,0-1,-1 0,0-1,-1 0,0 0,0-1,-1 0,0 0,1 0,-1 0,1-2,1 0,0-3,0 0,0-1,-1 0,1-1,1-1,0 1,0-1,1 0,-1 0,0 0,0 1,1 0,-2-1,-1 0,-1-1,1 1,0-1,0 2,1 2,-1 1,0 2,1 0,0 0,1-2,1-1,2-1,-1 1,0 0,1 0,3-1,0 0,2-1,0-1,1-1,-1-1,0 2,-1-1,0 2,0 2,-1-1,1 1,1-3,1-2,2-2,1-2,1-2,0-1,1 0,-2 0,-1 2,0 0,-1 0,-1 2,0 2,-2 1,0 2,-2 1,1 0,0 1,1 0,-1-2,1-1,1 0,1-2,0-3,0-1,0 0,-1 1,1 0,0-3,0 0,0 1,-1-1,1 0,1 2,-2 3,0 2,-1 1,0 2,1-1,0 0,0 0,1-1,-1-1,1 1,0-1,0 0,0 1,0 0,-1 2,-1 0,-1 0,1 1,0 0,1 0,-2-1,1 0,1 1,-1 1,1-1,0-1,0-1,0 0,0-2,2-4,2-3,0 0,2-1,-2 1,-1 3,0 1,-1 3,-2 0,1-1,1 0,-1 1,1-1,-1 1,0 1,0 2,-3 1,1 1,0 1,0-1,1 0,-1 0,1 0,0 0,-2 0,1 1,0 0,-1-1,0 0,2 0,-1-1,1 1,0-2,1 1,0 1,-1-1,-1 1,0 0,1 0,0 0,1-2,1-1,1 0,-1 1,0-1,1 2,-2 1,0 0,0 1,0 0,-1 0,1 0,0 1,0 0,0 1,0-1,1 0,-1 0,1 0,0 0,1 1,-1 0,1 1,-1 1,1 0,0 0,-1 0,1 0,0 0,-1 0,1 0,1 0,0 0,0 0,0 0,-1 0,0 0,0 0,-1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BA3F38-1BFC-4439-BCEA-E2F07C69A938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5C958E-4FBE-45B2-BEF1-05F88B48DB22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98961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ja-JP" altLang="en-US"/>
              <a:t>フク料理</a:t>
            </a:r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C958E-4FBE-45B2-BEF1-05F88B48DB22}" type="slidenum">
              <a:rPr kumimoji="1" lang="ja-JP" altLang="en-US" smtClean="0"/>
              <a:t>10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67018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D5C958E-4FBE-45B2-BEF1-05F88B48DB22}" type="slidenum">
              <a:rPr kumimoji="1" lang="ja-JP" altLang="en-US" smtClean="0"/>
              <a:t>19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3496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28924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53019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4984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DDF673E-7F15-44D8-9093-014679077F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CBDD54C6-7AD8-441B-BE91-A72F4E0D51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E55F7CF8-1D0D-4EE3-BA92-C7ED3A4C1D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1B355E32-36BB-4167-95FA-344B6D5C8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8756D4-00E1-441B-90B4-98534C5D66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9226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4946B6FE-1541-4C53-9ECC-92647BB418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7C16832E-F967-4688-8074-19CEC504DD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400BD3AB-2912-4387-A509-FD17350CDE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72554BA-A766-43BF-9D56-3AA1D5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96720CEA-F91A-48C8-A262-BE6C09747A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334874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D03F041B-325D-40AE-8D4A-1F9990B65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0A873DFE-01E9-4B1F-8BA4-8760C551BB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6E33A638-69AA-4974-A061-CFC9671CA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4399E65-F50C-42E1-80FF-EAD324D696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51DEECAF-993C-4AFB-8968-FE793DB14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866990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5F7D0C76-27C6-4437-9220-1D79C1176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DDFCBE9D-387B-43AC-A165-CE2ABD6DF68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6906B9C1-69D8-4AC2-90E7-7B58658E1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049C370-BA93-43D7-8C09-562B167E3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A623B787-67EC-4004-B8BF-9AF2292322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AA627D24-430E-4A49-B14B-E2594A228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870797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A0BF3F25-4AB7-4954-BE60-9CCBEB4AAA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33538C1-41AC-45BF-8013-790ED236FC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56189468-2C45-4C27-AD22-704EFDCC61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2622F55C-884B-422D-86D7-ACCB92C030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37A46837-B2AE-4094-A74E-C8BDB41C47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5823026F-8BD3-409E-8215-1AD08C55D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0B1475CA-7ED9-4C3E-AE0F-FA64BF8DC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03A76510-54E1-49B6-926C-9C4A6412C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94924586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C93A9CF-AD43-4368-A23C-0CB5A4FA43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B16FF96F-E6F9-4BD8-86DC-F539754C44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A9E2F79A-81F0-4D6B-B723-3D988DC143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18EF23F7-1BB1-4806-B78B-39FC1395D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6522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8A669E12-AC53-4279-8401-3E733D024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74299FA7-5C40-416A-8940-8260496115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2EBD2788-44D9-41FA-846C-99BB0D2B9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7663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FB26071-B610-4F62-9117-AEC3258132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C4955A33-FCE3-4CD1-99C6-697C3CE8B2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0D03C258-458D-4792-B9A9-F2EF908F61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634EF520-D74A-4B45-82D0-51014B940D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F83DE8B-6DB5-42EE-8771-7ACB0E238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685EA976-5036-4432-8304-3479E5983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39128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60945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7E238675-6F92-4541-BB58-87224A9D6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1134052A-6A27-4A16-8CA9-30F89DF5C0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3979FA0E-97FE-41D7-93EB-7804422BAA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FD07866F-D036-42F9-80EF-BF1A34DED0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C79D9B4F-2402-4858-9BAD-269B50F640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45549BA4-6D97-4300-A5AA-51DF68482E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751603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B02361EA-1B91-4BD0-BF5C-F136FAFBAA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F1FDB82D-2A29-4A75-A36B-C155242256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56CD0033-99BD-49DB-9AAC-B0E32B4CB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2D68828-44B6-42CD-87F9-0F629C652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A30734F-BA67-4541-AF67-21B35D7EE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53313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17EB557-1826-40D9-BBD6-FE56BBF7314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D4F0CFD5-E60A-4010-8E85-7B565966DFD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8899EE73-985A-4B20-95A8-F7C794D506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868601B9-523D-4E3C-A274-ACD3D62FB2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00681FCA-725A-4778-9EED-2553F15681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8047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セクション見出し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55714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619509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894848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8644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201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3300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5639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922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kumimoji="1"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kumimoji="1"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kumimoji="1"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19F418A7-4A3E-40B2-8570-9F7313489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29EF1D66-BC15-4805-8C16-CA5CA63FBF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5C2D946-11E0-4EE5-B2C4-80AAE69499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B46C65-9C07-4C6F-857C-959AC56C962C}" type="datetimeFigureOut">
              <a:rPr kumimoji="1" lang="ja-JP" altLang="en-US" smtClean="0"/>
              <a:t>2023/2/22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B4F99FA-2A0F-4053-AC36-450F643222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816D82F6-7D8B-4929-B142-43A3D615FB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C94B6-D254-44CB-B7FA-5A3F3967A6B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918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customXml" Target="../ink/ink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emf"/><Relationship Id="rId13" Type="http://schemas.openxmlformats.org/officeDocument/2006/relationships/package" Target="../embeddings/Microsoft_Word_Document5.docx"/><Relationship Id="rId3" Type="http://schemas.openxmlformats.org/officeDocument/2006/relationships/package" Target="../embeddings/Microsoft_Word_Document15.docx"/><Relationship Id="rId7" Type="http://schemas.openxmlformats.org/officeDocument/2006/relationships/package" Target="../embeddings/Microsoft_Word_Document16.docx"/><Relationship Id="rId12" Type="http://schemas.openxmlformats.org/officeDocument/2006/relationships/image" Target="../media/image39.emf"/><Relationship Id="rId17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1.jp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emf"/><Relationship Id="rId11" Type="http://schemas.openxmlformats.org/officeDocument/2006/relationships/package" Target="../embeddings/Microsoft_Word_Document17.docx"/><Relationship Id="rId5" Type="http://schemas.openxmlformats.org/officeDocument/2006/relationships/package" Target="../embeddings/Microsoft_Word_Document1.docx"/><Relationship Id="rId15" Type="http://schemas.openxmlformats.org/officeDocument/2006/relationships/image" Target="../media/image40.jpg"/><Relationship Id="rId10" Type="http://schemas.openxmlformats.org/officeDocument/2006/relationships/image" Target="../media/image7.emf"/><Relationship Id="rId4" Type="http://schemas.openxmlformats.org/officeDocument/2006/relationships/image" Target="../media/image37.emf"/><Relationship Id="rId9" Type="http://schemas.openxmlformats.org/officeDocument/2006/relationships/package" Target="../embeddings/Microsoft_Word_Document3.docx"/><Relationship Id="rId14" Type="http://schemas.openxmlformats.org/officeDocument/2006/relationships/image" Target="../media/image9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44.emf"/><Relationship Id="rId7" Type="http://schemas.openxmlformats.org/officeDocument/2006/relationships/image" Target="../media/image45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18.docx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19.docx"/><Relationship Id="rId11" Type="http://schemas.openxmlformats.org/officeDocument/2006/relationships/image" Target="../media/image46.emf"/><Relationship Id="rId5" Type="http://schemas.openxmlformats.org/officeDocument/2006/relationships/image" Target="../media/image5.emf"/><Relationship Id="rId15" Type="http://schemas.openxmlformats.org/officeDocument/2006/relationships/image" Target="../media/image48.png"/><Relationship Id="rId10" Type="http://schemas.openxmlformats.org/officeDocument/2006/relationships/package" Target="../embeddings/Microsoft_Word_Document20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4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50.emf"/><Relationship Id="rId7" Type="http://schemas.openxmlformats.org/officeDocument/2006/relationships/image" Target="../media/image51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21.docx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2.docx"/><Relationship Id="rId11" Type="http://schemas.openxmlformats.org/officeDocument/2006/relationships/image" Target="../media/image52.emf"/><Relationship Id="rId5" Type="http://schemas.openxmlformats.org/officeDocument/2006/relationships/image" Target="../media/image5.emf"/><Relationship Id="rId15" Type="http://schemas.openxmlformats.org/officeDocument/2006/relationships/image" Target="../media/image54.png"/><Relationship Id="rId10" Type="http://schemas.openxmlformats.org/officeDocument/2006/relationships/package" Target="../embeddings/Microsoft_Word_Document23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5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56.emf"/><Relationship Id="rId7" Type="http://schemas.openxmlformats.org/officeDocument/2006/relationships/image" Target="../media/image57.emf"/><Relationship Id="rId12" Type="http://schemas.openxmlformats.org/officeDocument/2006/relationships/package" Target="../embeddings/Microsoft_Word_Document5.docx"/><Relationship Id="rId17" Type="http://schemas.openxmlformats.org/officeDocument/2006/relationships/image" Target="../media/image61.png"/><Relationship Id="rId2" Type="http://schemas.openxmlformats.org/officeDocument/2006/relationships/package" Target="../embeddings/Microsoft_Word_Document24.docx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5.docx"/><Relationship Id="rId11" Type="http://schemas.openxmlformats.org/officeDocument/2006/relationships/image" Target="../media/image58.emf"/><Relationship Id="rId5" Type="http://schemas.openxmlformats.org/officeDocument/2006/relationships/image" Target="../media/image5.emf"/><Relationship Id="rId15" Type="http://schemas.openxmlformats.org/officeDocument/2006/relationships/image" Target="../media/image59.jpg"/><Relationship Id="rId10" Type="http://schemas.openxmlformats.org/officeDocument/2006/relationships/package" Target="../embeddings/Microsoft_Word_Document26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63.emf"/><Relationship Id="rId7" Type="http://schemas.openxmlformats.org/officeDocument/2006/relationships/image" Target="../media/image64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27.docx"/><Relationship Id="rId16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8.docx"/><Relationship Id="rId11" Type="http://schemas.openxmlformats.org/officeDocument/2006/relationships/image" Target="../media/image65.emf"/><Relationship Id="rId5" Type="http://schemas.openxmlformats.org/officeDocument/2006/relationships/image" Target="../media/image5.emf"/><Relationship Id="rId15" Type="http://schemas.openxmlformats.org/officeDocument/2006/relationships/image" Target="../media/image67.jpg"/><Relationship Id="rId10" Type="http://schemas.openxmlformats.org/officeDocument/2006/relationships/package" Target="../embeddings/Microsoft_Word_Document29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6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9.webp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4.emf"/><Relationship Id="rId7" Type="http://schemas.openxmlformats.org/officeDocument/2006/relationships/image" Target="../media/image6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.docx"/><Relationship Id="rId16" Type="http://schemas.openxmlformats.org/officeDocument/2006/relationships/image" Target="../media/image12.jp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2.docx"/><Relationship Id="rId11" Type="http://schemas.openxmlformats.org/officeDocument/2006/relationships/image" Target="../media/image8.emf"/><Relationship Id="rId5" Type="http://schemas.openxmlformats.org/officeDocument/2006/relationships/image" Target="../media/image5.emf"/><Relationship Id="rId15" Type="http://schemas.openxmlformats.org/officeDocument/2006/relationships/image" Target="../media/image11.png"/><Relationship Id="rId10" Type="http://schemas.openxmlformats.org/officeDocument/2006/relationships/package" Target="../embeddings/Microsoft_Word_Document4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15.emf"/><Relationship Id="rId7" Type="http://schemas.openxmlformats.org/officeDocument/2006/relationships/image" Target="../media/image16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6.docx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7.docx"/><Relationship Id="rId11" Type="http://schemas.openxmlformats.org/officeDocument/2006/relationships/image" Target="../media/image17.emf"/><Relationship Id="rId5" Type="http://schemas.openxmlformats.org/officeDocument/2006/relationships/image" Target="../media/image5.emf"/><Relationship Id="rId15" Type="http://schemas.openxmlformats.org/officeDocument/2006/relationships/image" Target="../media/image19.jpg"/><Relationship Id="rId10" Type="http://schemas.openxmlformats.org/officeDocument/2006/relationships/package" Target="../embeddings/Microsoft_Word_Document8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22.emf"/><Relationship Id="rId7" Type="http://schemas.openxmlformats.org/officeDocument/2006/relationships/image" Target="../media/image23.emf"/><Relationship Id="rId12" Type="http://schemas.openxmlformats.org/officeDocument/2006/relationships/package" Target="../embeddings/Microsoft_Word_Document5.docx"/><Relationship Id="rId17" Type="http://schemas.openxmlformats.org/officeDocument/2006/relationships/image" Target="../media/image28.png"/><Relationship Id="rId2" Type="http://schemas.openxmlformats.org/officeDocument/2006/relationships/package" Target="../embeddings/Microsoft_Word_Document9.docx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10.docx"/><Relationship Id="rId11" Type="http://schemas.openxmlformats.org/officeDocument/2006/relationships/image" Target="../media/image24.emf"/><Relationship Id="rId5" Type="http://schemas.openxmlformats.org/officeDocument/2006/relationships/image" Target="../media/image5.emf"/><Relationship Id="rId15" Type="http://schemas.openxmlformats.org/officeDocument/2006/relationships/image" Target="../media/image26.png"/><Relationship Id="rId10" Type="http://schemas.openxmlformats.org/officeDocument/2006/relationships/package" Target="../embeddings/Microsoft_Word_Document11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2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3.docx"/><Relationship Id="rId13" Type="http://schemas.openxmlformats.org/officeDocument/2006/relationships/image" Target="../media/image9.emf"/><Relationship Id="rId3" Type="http://schemas.openxmlformats.org/officeDocument/2006/relationships/image" Target="../media/image30.emf"/><Relationship Id="rId7" Type="http://schemas.openxmlformats.org/officeDocument/2006/relationships/image" Target="../media/image31.emf"/><Relationship Id="rId12" Type="http://schemas.openxmlformats.org/officeDocument/2006/relationships/package" Target="../embeddings/Microsoft_Word_Document5.docx"/><Relationship Id="rId2" Type="http://schemas.openxmlformats.org/officeDocument/2006/relationships/package" Target="../embeddings/Microsoft_Word_Document12.docx"/><Relationship Id="rId16" Type="http://schemas.openxmlformats.org/officeDocument/2006/relationships/image" Target="../media/image35.jpeg"/><Relationship Id="rId1" Type="http://schemas.openxmlformats.org/officeDocument/2006/relationships/slideLayout" Target="../slideLayouts/slideLayout13.xml"/><Relationship Id="rId6" Type="http://schemas.openxmlformats.org/officeDocument/2006/relationships/package" Target="../embeddings/Microsoft_Word_Document13.docx"/><Relationship Id="rId11" Type="http://schemas.openxmlformats.org/officeDocument/2006/relationships/image" Target="../media/image32.emf"/><Relationship Id="rId5" Type="http://schemas.openxmlformats.org/officeDocument/2006/relationships/image" Target="../media/image5.emf"/><Relationship Id="rId15" Type="http://schemas.openxmlformats.org/officeDocument/2006/relationships/image" Target="../media/image34.jpeg"/><Relationship Id="rId10" Type="http://schemas.openxmlformats.org/officeDocument/2006/relationships/package" Target="../embeddings/Microsoft_Word_Document14.docx"/><Relationship Id="rId4" Type="http://schemas.openxmlformats.org/officeDocument/2006/relationships/package" Target="../embeddings/Microsoft_Word_Document1.docx"/><Relationship Id="rId9" Type="http://schemas.openxmlformats.org/officeDocument/2006/relationships/image" Target="../media/image7.emf"/><Relationship Id="rId14" Type="http://schemas.openxmlformats.org/officeDocument/2006/relationships/image" Target="../media/image33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eb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日本列島" descr="https://1.bp.blogspot.com/-vuETq0kWhTI/Us_MJal41WI/AAAAAAAAdBc/F4n-gFCvnXc/s800/chizu_color.png" hidden="1">
            <a:extLst>
              <a:ext uri="{FF2B5EF4-FFF2-40B4-BE49-F238E27FC236}">
                <a16:creationId xmlns:a16="http://schemas.microsoft.com/office/drawing/2014/main" id="{49392BBB-56A7-4E30-8FA1-327BF25258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29003"/>
            <a:ext cx="3808800" cy="39467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日本">
            <a:extLst>
              <a:ext uri="{FF2B5EF4-FFF2-40B4-BE49-F238E27FC236}">
                <a16:creationId xmlns:a16="http://schemas.microsoft.com/office/drawing/2014/main" id="{C953E2C3-8EC2-434D-AEE3-D3A774DB3F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5875" y="1353157"/>
            <a:ext cx="2990850" cy="2990850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4">
            <p14:nvContentPartPr>
              <p14:cNvPr id="23" name="インク">
                <a:extLst>
                  <a:ext uri="{FF2B5EF4-FFF2-40B4-BE49-F238E27FC236}">
                    <a16:creationId xmlns:a16="http://schemas.microsoft.com/office/drawing/2014/main" id="{6AEE94ED-1B39-4C15-AC3D-8FB08B0DDE22}"/>
                  </a:ext>
                </a:extLst>
              </p14:cNvPr>
              <p14:cNvContentPartPr/>
              <p14:nvPr/>
            </p14:nvContentPartPr>
            <p14:xfrm>
              <a:off x="9006679" y="1442899"/>
              <a:ext cx="2812736" cy="1648192"/>
            </p14:xfrm>
          </p:contentPart>
        </mc:Choice>
        <mc:Fallback xmlns="">
          <p:pic>
            <p:nvPicPr>
              <p:cNvPr id="23" name="インク">
                <a:extLst>
                  <a:ext uri="{FF2B5EF4-FFF2-40B4-BE49-F238E27FC236}">
                    <a16:creationId xmlns:a16="http://schemas.microsoft.com/office/drawing/2014/main" id="{6AEE94ED-1B39-4C15-AC3D-8FB08B0DDE22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8961678" y="1064873"/>
                <a:ext cx="2920378" cy="2251593"/>
              </a:xfrm>
              <a:prstGeom prst="rect">
                <a:avLst/>
              </a:prstGeom>
            </p:spPr>
          </p:pic>
        </mc:Fallback>
      </mc:AlternateContent>
      <p:sp>
        <p:nvSpPr>
          <p:cNvPr id="3" name="字幕 2">
            <a:extLst>
              <a:ext uri="{FF2B5EF4-FFF2-40B4-BE49-F238E27FC236}">
                <a16:creationId xmlns:a16="http://schemas.microsoft.com/office/drawing/2014/main" id="{1F288985-8B4B-4BEB-ADFA-8C2AFC3B1C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54955" y="4433750"/>
            <a:ext cx="10937045" cy="1900404"/>
          </a:xfrm>
        </p:spPr>
        <p:txBody>
          <a:bodyPr>
            <a:normAutofit/>
          </a:bodyPr>
          <a:lstStyle/>
          <a:p>
            <a:r>
              <a:rPr lang="ja-JP" altLang="en-US" sz="3000" dirty="0">
                <a:solidFill>
                  <a:schemeClr val="tx1"/>
                </a:solidFill>
              </a:rPr>
              <a:t>特産物や有名なもののヒントを手がかりに</a:t>
            </a:r>
            <a:r>
              <a:rPr lang="ja-JP" altLang="en-US" sz="3000">
                <a:solidFill>
                  <a:srgbClr val="FF0000"/>
                </a:solidFill>
              </a:rPr>
              <a:t>都道府県</a:t>
            </a:r>
            <a:r>
              <a:rPr kumimoji="1" lang="ja-JP" altLang="en-US" sz="3000">
                <a:solidFill>
                  <a:schemeClr val="tx1"/>
                </a:solidFill>
              </a:rPr>
              <a:t>を</a:t>
            </a:r>
            <a:br>
              <a:rPr kumimoji="1" lang="en-US" altLang="ja-JP" sz="3000">
                <a:solidFill>
                  <a:schemeClr val="tx1"/>
                </a:solidFill>
              </a:rPr>
            </a:br>
            <a:r>
              <a:rPr lang="ja-JP" altLang="en-US" sz="3000">
                <a:solidFill>
                  <a:schemeClr val="tx1"/>
                </a:solidFill>
              </a:rPr>
              <a:t>答えましょう。</a:t>
            </a:r>
            <a:endParaRPr lang="en-US" altLang="ja-JP" sz="3000">
              <a:solidFill>
                <a:schemeClr val="tx1"/>
              </a:solidFill>
            </a:endParaRPr>
          </a:p>
          <a:p>
            <a:r>
              <a:rPr lang="ja-JP" altLang="en-US" sz="3000">
                <a:solidFill>
                  <a:schemeClr val="tx1"/>
                </a:solidFill>
              </a:rPr>
              <a:t>また</a:t>
            </a:r>
            <a:r>
              <a:rPr lang="ja-JP" altLang="en-US" sz="3000">
                <a:solidFill>
                  <a:srgbClr val="FF0000"/>
                </a:solidFill>
              </a:rPr>
              <a:t>都道府県庁所在地</a:t>
            </a:r>
            <a:r>
              <a:rPr lang="ja-JP" altLang="en-US" sz="3000">
                <a:solidFill>
                  <a:schemeClr val="tx1"/>
                </a:solidFill>
              </a:rPr>
              <a:t>も確認しましょう。</a:t>
            </a:r>
            <a:endParaRPr lang="en-US" altLang="ja-JP" sz="3000">
              <a:solidFill>
                <a:schemeClr val="tx1"/>
              </a:solidFill>
            </a:endParaRPr>
          </a:p>
          <a:p>
            <a:pPr algn="r">
              <a:spcBef>
                <a:spcPts val="1800"/>
              </a:spcBef>
              <a:spcAft>
                <a:spcPts val="0"/>
              </a:spcAft>
            </a:pPr>
            <a:r>
              <a:rPr lang="ja-JP" altLang="en-US" sz="1000">
                <a:solidFill>
                  <a:srgbClr val="000000"/>
                </a:solidFill>
                <a:latin typeface="小塚ゴシック Pr6N R" panose="020B0400000000000000" pitchFamily="34" charset="-128"/>
                <a:ea typeface="小塚ゴシック Pr6N R" panose="020B0400000000000000" pitchFamily="34" charset="-128"/>
              </a:rPr>
              <a:t>所在地の都市は各都道府県が条例で定めたものによる。</a:t>
            </a:r>
            <a:endParaRPr lang="en-US" altLang="ja-JP" sz="1000" dirty="0">
              <a:solidFill>
                <a:schemeClr val="tx1"/>
              </a:solidFill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:a16="http://schemas.microsoft.com/office/drawing/2014/main" id="{3C8F42C9-FEBC-4D62-96C5-043E795AE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8215" y="523847"/>
            <a:ext cx="10373165" cy="3566160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</a:pPr>
            <a:r>
              <a:rPr lang="ja-JP" altLang="en-US" sz="6600" dirty="0">
                <a:solidFill>
                  <a:schemeClr val="tx1"/>
                </a:solidFill>
              </a:rPr>
              <a:t>都道府県特産物・有名なもの</a:t>
            </a:r>
            <a:br>
              <a:rPr lang="en-US" altLang="ja-JP" sz="6600" dirty="0">
                <a:solidFill>
                  <a:schemeClr val="tx1"/>
                </a:solidFill>
              </a:rPr>
            </a:br>
            <a:r>
              <a:rPr lang="ja-JP" altLang="en-US" sz="6600" dirty="0">
                <a:solidFill>
                  <a:schemeClr val="tx1"/>
                </a:solidFill>
              </a:rPr>
              <a:t>　クイズ</a:t>
            </a:r>
            <a:r>
              <a:rPr lang="en-US" altLang="ja-JP" sz="6600" dirty="0">
                <a:solidFill>
                  <a:schemeClr val="tx1"/>
                </a:solidFill>
              </a:rPr>
              <a:t>【</a:t>
            </a:r>
            <a:r>
              <a:rPr lang="ja-JP" altLang="en-US" sz="6600" dirty="0">
                <a:solidFill>
                  <a:schemeClr val="tx1"/>
                </a:solidFill>
              </a:rPr>
              <a:t>中国・四国編</a:t>
            </a:r>
            <a:r>
              <a:rPr lang="en-US" altLang="ja-JP" sz="6600" dirty="0">
                <a:solidFill>
                  <a:schemeClr val="tx1"/>
                </a:solidFill>
              </a:rPr>
              <a:t>】</a:t>
            </a:r>
            <a:br>
              <a:rPr kumimoji="1" lang="en-US" altLang="ja-JP" sz="1800" dirty="0">
                <a:solidFill>
                  <a:schemeClr val="tx1"/>
                </a:solidFill>
                <a:latin typeface="+mj-ea"/>
              </a:rPr>
            </a:br>
            <a:br>
              <a:rPr kumimoji="1" lang="en-US" altLang="ja-JP" sz="2000" dirty="0">
                <a:solidFill>
                  <a:schemeClr val="tx1"/>
                </a:solidFill>
                <a:latin typeface="+mj-ea"/>
              </a:rPr>
            </a:br>
            <a: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教科：社会</a:t>
            </a:r>
            <a:b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</a:br>
            <a: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学年：小学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４</a:t>
            </a:r>
            <a:r>
              <a:rPr lang="zh-CN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年生</a:t>
            </a:r>
            <a:r>
              <a:rPr lang="ja-JP" altLang="en-US" sz="20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、小学５年生、小学６年生</a:t>
            </a:r>
            <a:endParaRPr kumimoji="1" lang="ja-JP" altLang="en-US" sz="1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95340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文言3">
            <a:extLst>
              <a:ext uri="{FF2B5EF4-FFF2-40B4-BE49-F238E27FC236}">
                <a16:creationId xmlns:a16="http://schemas.microsoft.com/office/drawing/2014/main" id="{1DF52A13-1C00-4886-8941-EB7F52AA63B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9497472"/>
              </p:ext>
            </p:extLst>
          </p:nvPr>
        </p:nvGraphicFramePr>
        <p:xfrm>
          <a:off x="528637" y="547597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3" imgW="10622736" imgH="1168795" progId="Word.Document.12">
                  <p:embed/>
                </p:oleObj>
              </mc:Choice>
              <mc:Fallback>
                <p:oleObj name="Document" r:id="rId3" imgW="10622736" imgH="1168795" progId="Word.Document.12">
                  <p:embed/>
                  <p:pic>
                    <p:nvPicPr>
                      <p:cNvPr id="18" name="文言3">
                        <a:extLst>
                          <a:ext uri="{FF2B5EF4-FFF2-40B4-BE49-F238E27FC236}">
                            <a16:creationId xmlns:a16="http://schemas.microsoft.com/office/drawing/2014/main" id="{4AB50642-2B48-4A16-91AA-88494C3982B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28637" y="547597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76249460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5" imgW="3426556" imgH="963617" progId="Word.Document.12">
                  <p:embed/>
                </p:oleObj>
              </mc:Choice>
              <mc:Fallback>
                <p:oleObj name="Document" r:id="rId5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17438939"/>
              </p:ext>
            </p:extLst>
          </p:nvPr>
        </p:nvGraphicFramePr>
        <p:xfrm>
          <a:off x="528637" y="332660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7" imgW="11168834" imgH="1266345" progId="Word.Document.12">
                  <p:embed/>
                </p:oleObj>
              </mc:Choice>
              <mc:Fallback>
                <p:oleObj name="Document" r:id="rId7" imgW="11168834" imgH="126634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28637" y="332660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13629697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9" imgW="3426556" imgH="963617" progId="Word.Document.12">
                  <p:embed/>
                </p:oleObj>
              </mc:Choice>
              <mc:Fallback>
                <p:oleObj name="Document" r:id="rId9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1169818"/>
              </p:ext>
            </p:extLst>
          </p:nvPr>
        </p:nvGraphicFramePr>
        <p:xfrm>
          <a:off x="528637" y="1176338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1" imgW="11187147" imgH="1266345" progId="Word.Document.12">
                  <p:embed/>
                </p:oleObj>
              </mc:Choice>
              <mc:Fallback>
                <p:oleObj name="Document" r:id="rId11" imgW="11187147" imgH="126634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528637" y="1176338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96877172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3" imgW="3426556" imgH="962897" progId="Word.Document.12">
                  <p:embed/>
                </p:oleObj>
              </mc:Choice>
              <mc:Fallback>
                <p:oleObj name="Document" r:id="rId13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源義経&amp;平知盛">
            <a:extLst>
              <a:ext uri="{FF2B5EF4-FFF2-40B4-BE49-F238E27FC236}">
                <a16:creationId xmlns:a16="http://schemas.microsoft.com/office/drawing/2014/main" id="{77600CD7-2F7D-43AA-B65A-3E4B62BF178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7523" y="4966491"/>
            <a:ext cx="2884917" cy="1800000"/>
          </a:xfrm>
          <a:prstGeom prst="rect">
            <a:avLst/>
          </a:prstGeom>
        </p:spPr>
      </p:pic>
      <p:pic>
        <p:nvPicPr>
          <p:cNvPr id="10" name="秋芳洞">
            <a:extLst>
              <a:ext uri="{FF2B5EF4-FFF2-40B4-BE49-F238E27FC236}">
                <a16:creationId xmlns:a16="http://schemas.microsoft.com/office/drawing/2014/main" id="{5B1E82E7-F617-421F-AC3D-0AE338885F00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174" y="2806673"/>
            <a:ext cx="2708464" cy="1800000"/>
          </a:xfrm>
          <a:prstGeom prst="rect">
            <a:avLst/>
          </a:prstGeom>
        </p:spPr>
      </p:pic>
      <p:pic>
        <p:nvPicPr>
          <p:cNvPr id="11" name="河豚">
            <a:extLst>
              <a:ext uri="{FF2B5EF4-FFF2-40B4-BE49-F238E27FC236}">
                <a16:creationId xmlns:a16="http://schemas.microsoft.com/office/drawing/2014/main" id="{6F25277B-02D4-472E-BB0D-50BF3F1DE6EF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2" t="24057" r="2874" b="16593"/>
          <a:stretch/>
        </p:blipFill>
        <p:spPr>
          <a:xfrm>
            <a:off x="5528682" y="936160"/>
            <a:ext cx="2949741" cy="1358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9843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山口県">
            <a:extLst>
              <a:ext uri="{FF2B5EF4-FFF2-40B4-BE49-F238E27FC236}">
                <a16:creationId xmlns:a16="http://schemas.microsoft.com/office/drawing/2014/main" id="{10694D4D-ADF8-4FB6-A257-F94D807FE4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950" y="404786"/>
            <a:ext cx="6118099" cy="6118099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B6BF19C9-9665-4F2A-948A-F483A133A492}"/>
              </a:ext>
            </a:extLst>
          </p:cNvPr>
          <p:cNvSpPr/>
          <p:nvPr/>
        </p:nvSpPr>
        <p:spPr>
          <a:xfrm>
            <a:off x="5460272" y="3570351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山口市（やまぐちし）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山口県（やまぐちけん）</a:t>
            </a:r>
          </a:p>
        </p:txBody>
      </p:sp>
    </p:spTree>
    <p:extLst>
      <p:ext uri="{BB962C8B-B14F-4D97-AF65-F5344CB8AC3E}">
        <p14:creationId xmlns:p14="http://schemas.microsoft.com/office/powerpoint/2010/main" val="2932081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66614 -2.18287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3307" y="-109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3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50" accel="100000">
                                          <p:stCondLst>
                                            <p:cond delay="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文言3">
            <a:extLst>
              <a:ext uri="{FF2B5EF4-FFF2-40B4-BE49-F238E27FC236}">
                <a16:creationId xmlns:a16="http://schemas.microsoft.com/office/drawing/2014/main" id="{3B9B880F-3B05-45E1-9086-7FC9D036C46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9585403"/>
              </p:ext>
            </p:extLst>
          </p:nvPr>
        </p:nvGraphicFramePr>
        <p:xfrm>
          <a:off x="528636" y="547471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12430" imgH="1238988" progId="Word.Document.12">
                  <p:embed/>
                </p:oleObj>
              </mc:Choice>
              <mc:Fallback>
                <p:oleObj name="Document" r:id="rId2" imgW="10612430" imgH="1238988" progId="Word.Document.12">
                  <p:embed/>
                  <p:pic>
                    <p:nvPicPr>
                      <p:cNvPr id="14" name="文言3">
                        <a:extLst>
                          <a:ext uri="{FF2B5EF4-FFF2-40B4-BE49-F238E27FC236}">
                            <a16:creationId xmlns:a16="http://schemas.microsoft.com/office/drawing/2014/main" id="{F4016D56-FE76-49A2-8608-73D7B4E0CCC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636" y="547471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09259982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9197421"/>
              </p:ext>
            </p:extLst>
          </p:nvPr>
        </p:nvGraphicFramePr>
        <p:xfrm>
          <a:off x="528637" y="332660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187147" imgH="1266345" progId="Word.Document.12">
                  <p:embed/>
                </p:oleObj>
              </mc:Choice>
              <mc:Fallback>
                <p:oleObj name="Document" r:id="rId6" imgW="11187147" imgH="126634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637" y="332660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66609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75449353"/>
              </p:ext>
            </p:extLst>
          </p:nvPr>
        </p:nvGraphicFramePr>
        <p:xfrm>
          <a:off x="528637" y="1177132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187147" imgH="1266705" progId="Word.Document.12">
                  <p:embed/>
                </p:oleObj>
              </mc:Choice>
              <mc:Fallback>
                <p:oleObj name="Document" r:id="rId10" imgW="11187147" imgH="126670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7" y="1177132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69839830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9" name="鳴門の渦潮">
            <a:extLst>
              <a:ext uri="{FF2B5EF4-FFF2-40B4-BE49-F238E27FC236}">
                <a16:creationId xmlns:a16="http://schemas.microsoft.com/office/drawing/2014/main" id="{70DB3819-3EA5-41FD-ACD3-A0946810E72F}"/>
              </a:ext>
            </a:extLst>
          </p:cNvPr>
          <p:cNvGrpSpPr/>
          <p:nvPr/>
        </p:nvGrpSpPr>
        <p:grpSpPr>
          <a:xfrm>
            <a:off x="8131461" y="2806673"/>
            <a:ext cx="2700000" cy="1800000"/>
            <a:chOff x="8363494" y="2885850"/>
            <a:chExt cx="2700000" cy="1800000"/>
          </a:xfrm>
        </p:grpSpPr>
        <p:pic>
          <p:nvPicPr>
            <p:cNvPr id="10" name="画像">
              <a:extLst>
                <a:ext uri="{FF2B5EF4-FFF2-40B4-BE49-F238E27FC236}">
                  <a16:creationId xmlns:a16="http://schemas.microsoft.com/office/drawing/2014/main" id="{61FD9FD5-502A-4BAB-AEB5-791121F13DA8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63494" y="2885850"/>
              <a:ext cx="2700000" cy="1800000"/>
            </a:xfrm>
            <a:prstGeom prst="rect">
              <a:avLst/>
            </a:prstGeom>
          </p:spPr>
        </p:pic>
        <p:sp>
          <p:nvSpPr>
            <p:cNvPr id="11" name="著作">
              <a:extLst>
                <a:ext uri="{FF2B5EF4-FFF2-40B4-BE49-F238E27FC236}">
                  <a16:creationId xmlns:a16="http://schemas.microsoft.com/office/drawing/2014/main" id="{7C0DDE0C-2A8E-4573-9FFA-DB6AD672B3C7}"/>
                </a:ext>
              </a:extLst>
            </p:cNvPr>
            <p:cNvSpPr txBox="1"/>
            <p:nvPr/>
          </p:nvSpPr>
          <p:spPr>
            <a:xfrm>
              <a:off x="8363494" y="4578128"/>
              <a:ext cx="934033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US"/>
              </a:defPPr>
              <a:lvl1pPr>
                <a:defRPr kumimoji="1" sz="7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defRPr>
              </a:lvl1pPr>
            </a:lstStyle>
            <a:p>
              <a:r>
                <a:rPr lang="en-US" altLang="ja-JP"/>
                <a:t>Suicasmo / CC-BY-SA-4.0</a:t>
              </a:r>
              <a:endParaRPr lang="ja-JP" altLang="en-US"/>
            </a:p>
          </p:txBody>
        </p:sp>
      </p:grpSp>
      <p:pic>
        <p:nvPicPr>
          <p:cNvPr id="13" name="阿波踊り">
            <a:extLst>
              <a:ext uri="{FF2B5EF4-FFF2-40B4-BE49-F238E27FC236}">
                <a16:creationId xmlns:a16="http://schemas.microsoft.com/office/drawing/2014/main" id="{8D0217DC-E1B3-4946-8EAC-BB3C6523F63F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32" r="21807"/>
          <a:stretch/>
        </p:blipFill>
        <p:spPr>
          <a:xfrm>
            <a:off x="8131461" y="309687"/>
            <a:ext cx="1049084" cy="21449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9119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7" name="徳島県">
            <a:extLst>
              <a:ext uri="{FF2B5EF4-FFF2-40B4-BE49-F238E27FC236}">
                <a16:creationId xmlns:a16="http://schemas.microsoft.com/office/drawing/2014/main" id="{4D038C77-16A6-415E-9FD7-8EA7A44BC4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県庁の星">
            <a:extLst>
              <a:ext uri="{FF2B5EF4-FFF2-40B4-BE49-F238E27FC236}">
                <a16:creationId xmlns:a16="http://schemas.microsoft.com/office/drawing/2014/main" id="{F13C014A-883A-46B2-B41E-2AB9761B9C36}"/>
              </a:ext>
            </a:extLst>
          </p:cNvPr>
          <p:cNvSpPr/>
          <p:nvPr/>
        </p:nvSpPr>
        <p:spPr>
          <a:xfrm>
            <a:off x="7768044" y="2316316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徳島市（とくしまし）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徳島県（とくしまけん）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370806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06849 -2.73334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3424" y="-13666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6" presetClass="exit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文言3">
            <a:extLst>
              <a:ext uri="{FF2B5EF4-FFF2-40B4-BE49-F238E27FC236}">
                <a16:creationId xmlns:a16="http://schemas.microsoft.com/office/drawing/2014/main" id="{7DE4BBF7-159D-409D-AC73-B993181BDE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50224928"/>
              </p:ext>
            </p:extLst>
          </p:nvPr>
        </p:nvGraphicFramePr>
        <p:xfrm>
          <a:off x="528637" y="547471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948224" imgH="1223150" progId="Word.Document.12">
                  <p:embed/>
                </p:oleObj>
              </mc:Choice>
              <mc:Fallback>
                <p:oleObj name="Document" r:id="rId2" imgW="10948224" imgH="1223150" progId="Word.Document.12">
                  <p:embed/>
                  <p:pic>
                    <p:nvPicPr>
                      <p:cNvPr id="10" name="文言3">
                        <a:extLst>
                          <a:ext uri="{FF2B5EF4-FFF2-40B4-BE49-F238E27FC236}">
                            <a16:creationId xmlns:a16="http://schemas.microsoft.com/office/drawing/2014/main" id="{747AA5C1-794E-4B53-B762-186D3798005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637" y="547471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57329367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9498276"/>
              </p:ext>
            </p:extLst>
          </p:nvPr>
        </p:nvGraphicFramePr>
        <p:xfrm>
          <a:off x="528637" y="332660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210036" imgH="1266345" progId="Word.Document.12">
                  <p:embed/>
                </p:oleObj>
              </mc:Choice>
              <mc:Fallback>
                <p:oleObj name="Document" r:id="rId6" imgW="11210036" imgH="126634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637" y="332660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6632793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4789716"/>
              </p:ext>
            </p:extLst>
          </p:nvPr>
        </p:nvGraphicFramePr>
        <p:xfrm>
          <a:off x="528637" y="1178718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168834" imgH="1266345" progId="Word.Document.12">
                  <p:embed/>
                </p:oleObj>
              </mc:Choice>
              <mc:Fallback>
                <p:oleObj name="Document" r:id="rId10" imgW="11168834" imgH="126634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7" y="1178718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3775321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瀬戸大橋">
            <a:extLst>
              <a:ext uri="{FF2B5EF4-FFF2-40B4-BE49-F238E27FC236}">
                <a16:creationId xmlns:a16="http://schemas.microsoft.com/office/drawing/2014/main" id="{6355FB63-A7E9-4AAA-944E-1E0FF13FFD64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042" y="2806673"/>
            <a:ext cx="2700000" cy="1800000"/>
          </a:xfrm>
          <a:prstGeom prst="rect">
            <a:avLst/>
          </a:prstGeom>
        </p:spPr>
      </p:pic>
      <p:pic>
        <p:nvPicPr>
          <p:cNvPr id="10" name="釜玉">
            <a:extLst>
              <a:ext uri="{FF2B5EF4-FFF2-40B4-BE49-F238E27FC236}">
                <a16:creationId xmlns:a16="http://schemas.microsoft.com/office/drawing/2014/main" id="{50A12078-B3A3-4419-9000-14CDAB7527AD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3" t="2500" r="9333" b="1641"/>
          <a:stretch/>
        </p:blipFill>
        <p:spPr>
          <a:xfrm>
            <a:off x="8004555" y="739657"/>
            <a:ext cx="1806195" cy="1419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674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香川県">
            <a:extLst>
              <a:ext uri="{FF2B5EF4-FFF2-40B4-BE49-F238E27FC236}">
                <a16:creationId xmlns:a16="http://schemas.microsoft.com/office/drawing/2014/main" id="{52BA4C8D-3810-43AC-ACE4-5120844E72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376318"/>
            <a:ext cx="6349206" cy="6349206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999A5A77-353C-477A-9311-C573D4D574EB}"/>
              </a:ext>
            </a:extLst>
          </p:cNvPr>
          <p:cNvSpPr/>
          <p:nvPr/>
        </p:nvSpPr>
        <p:spPr>
          <a:xfrm>
            <a:off x="6679473" y="2934625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高松市（たかまつし）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香川県（かがわけん）</a:t>
            </a:r>
          </a:p>
        </p:txBody>
      </p:sp>
    </p:spTree>
    <p:extLst>
      <p:ext uri="{BB962C8B-B14F-4D97-AF65-F5344CB8AC3E}">
        <p14:creationId xmlns:p14="http://schemas.microsoft.com/office/powerpoint/2010/main" val="2933245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100000" y="11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4271 -2.7377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135" y="-13687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25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文言3">
            <a:extLst>
              <a:ext uri="{FF2B5EF4-FFF2-40B4-BE49-F238E27FC236}">
                <a16:creationId xmlns:a16="http://schemas.microsoft.com/office/drawing/2014/main" id="{F837B7D1-D734-4F20-A860-CCB2D6CBF8D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96857423"/>
              </p:ext>
            </p:extLst>
          </p:nvPr>
        </p:nvGraphicFramePr>
        <p:xfrm>
          <a:off x="527050" y="5475288"/>
          <a:ext cx="11066463" cy="1241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731296" imgH="1206231" progId="Word.Document.12">
                  <p:embed/>
                </p:oleObj>
              </mc:Choice>
              <mc:Fallback>
                <p:oleObj name="Document" r:id="rId2" imgW="10731296" imgH="1206231" progId="Word.Document.12">
                  <p:embed/>
                  <p:pic>
                    <p:nvPicPr>
                      <p:cNvPr id="12" name="文言3">
                        <a:extLst>
                          <a:ext uri="{FF2B5EF4-FFF2-40B4-BE49-F238E27FC236}">
                            <a16:creationId xmlns:a16="http://schemas.microsoft.com/office/drawing/2014/main" id="{4274B6CC-A3B6-43EE-AE0D-16299955BC3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7050" y="5475288"/>
                        <a:ext cx="11066463" cy="124142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8742954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08558150"/>
              </p:ext>
            </p:extLst>
          </p:nvPr>
        </p:nvGraphicFramePr>
        <p:xfrm>
          <a:off x="527843" y="3325812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158818" imgH="1265985" progId="Word.Document.12">
                  <p:embed/>
                </p:oleObj>
              </mc:Choice>
              <mc:Fallback>
                <p:oleObj name="Document" r:id="rId6" imgW="11158818" imgH="126598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843" y="3325812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011585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0893726"/>
              </p:ext>
            </p:extLst>
          </p:nvPr>
        </p:nvGraphicFramePr>
        <p:xfrm>
          <a:off x="527844" y="117554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067728" imgH="1276064" progId="Word.Document.12">
                  <p:embed/>
                </p:oleObj>
              </mc:Choice>
              <mc:Fallback>
                <p:oleObj name="Document" r:id="rId10" imgW="11067728" imgH="1276064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844" y="117554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9568078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伊予柑の生産量">
            <a:extLst>
              <a:ext uri="{FF2B5EF4-FFF2-40B4-BE49-F238E27FC236}">
                <a16:creationId xmlns:a16="http://schemas.microsoft.com/office/drawing/2014/main" id="{CDC4CAEF-31BC-4C9C-AB1B-7077E80337B0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8392928"/>
              </p:ext>
            </p:extLst>
          </p:nvPr>
        </p:nvGraphicFramePr>
        <p:xfrm>
          <a:off x="9400875" y="4758283"/>
          <a:ext cx="1980000" cy="1980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4"/>
          </a:graphicData>
        </a:graphic>
      </p:graphicFrame>
      <p:grpSp>
        <p:nvGrpSpPr>
          <p:cNvPr id="18" name="伊予柑">
            <a:extLst>
              <a:ext uri="{FF2B5EF4-FFF2-40B4-BE49-F238E27FC236}">
                <a16:creationId xmlns:a16="http://schemas.microsoft.com/office/drawing/2014/main" id="{264042DD-2D98-43CF-B8AE-B23C3DBA2D0C}"/>
              </a:ext>
            </a:extLst>
          </p:cNvPr>
          <p:cNvGrpSpPr/>
          <p:nvPr/>
        </p:nvGrpSpPr>
        <p:grpSpPr>
          <a:xfrm>
            <a:off x="7000875" y="4937781"/>
            <a:ext cx="2400000" cy="1800000"/>
            <a:chOff x="8858250" y="4782456"/>
            <a:chExt cx="2400000" cy="1800000"/>
          </a:xfrm>
        </p:grpSpPr>
        <p:pic>
          <p:nvPicPr>
            <p:cNvPr id="22" name="画像">
              <a:extLst>
                <a:ext uri="{FF2B5EF4-FFF2-40B4-BE49-F238E27FC236}">
                  <a16:creationId xmlns:a16="http://schemas.microsoft.com/office/drawing/2014/main" id="{A7B09342-DD66-4967-B530-34853C91A805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58250" y="4782456"/>
              <a:ext cx="2400000" cy="1800000"/>
            </a:xfrm>
            <a:prstGeom prst="rect">
              <a:avLst/>
            </a:prstGeom>
          </p:spPr>
        </p:pic>
        <p:sp>
          <p:nvSpPr>
            <p:cNvPr id="23" name="著作">
              <a:extLst>
                <a:ext uri="{FF2B5EF4-FFF2-40B4-BE49-F238E27FC236}">
                  <a16:creationId xmlns:a16="http://schemas.microsoft.com/office/drawing/2014/main" id="{90CC70CA-24FE-4E54-AA97-4E465E224634}"/>
                </a:ext>
              </a:extLst>
            </p:cNvPr>
            <p:cNvSpPr txBox="1"/>
            <p:nvPr/>
          </p:nvSpPr>
          <p:spPr>
            <a:xfrm>
              <a:off x="8858250" y="6474734"/>
              <a:ext cx="1320357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US"/>
              </a:defPPr>
              <a:lvl1pPr>
                <a:defRPr kumimoji="1" sz="7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defRPr>
              </a:lvl1pPr>
            </a:lstStyle>
            <a:p>
              <a:r>
                <a:rPr lang="en-US" altLang="ja-JP"/>
                <a:t>Uncle Carl / CC-BY-SA-3.0-migrated</a:t>
              </a:r>
              <a:endParaRPr lang="ja-JP" altLang="en-US"/>
            </a:p>
          </p:txBody>
        </p:sp>
      </p:grpSp>
      <p:pic>
        <p:nvPicPr>
          <p:cNvPr id="9" name="温泉">
            <a:extLst>
              <a:ext uri="{FF2B5EF4-FFF2-40B4-BE49-F238E27FC236}">
                <a16:creationId xmlns:a16="http://schemas.microsoft.com/office/drawing/2014/main" id="{F309E7D8-202D-48ED-9254-B934F2530B78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500" b="14305"/>
          <a:stretch/>
        </p:blipFill>
        <p:spPr>
          <a:xfrm>
            <a:off x="7000875" y="2885296"/>
            <a:ext cx="2435928" cy="1417575"/>
          </a:xfrm>
          <a:prstGeom prst="rect">
            <a:avLst/>
          </a:prstGeom>
        </p:spPr>
      </p:pic>
      <p:pic>
        <p:nvPicPr>
          <p:cNvPr id="10" name="みかん">
            <a:extLst>
              <a:ext uri="{FF2B5EF4-FFF2-40B4-BE49-F238E27FC236}">
                <a16:creationId xmlns:a16="http://schemas.microsoft.com/office/drawing/2014/main" id="{788C472A-72DD-4BD1-88C5-ACF52107C08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25" t="16865" r="15774" b="16935"/>
          <a:stretch/>
        </p:blipFill>
        <p:spPr>
          <a:xfrm>
            <a:off x="5067527" y="537586"/>
            <a:ext cx="1743610" cy="169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5830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7" name="愛媛県">
            <a:extLst>
              <a:ext uri="{FF2B5EF4-FFF2-40B4-BE49-F238E27FC236}">
                <a16:creationId xmlns:a16="http://schemas.microsoft.com/office/drawing/2014/main" id="{A44E06FD-1DCF-4C90-927D-A6E7F92F0D1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948" y="1001948"/>
            <a:ext cx="4854104" cy="4854104"/>
          </a:xfrm>
          <a:prstGeom prst="rect">
            <a:avLst/>
          </a:prstGeom>
        </p:spPr>
      </p:pic>
      <p:sp>
        <p:nvSpPr>
          <p:cNvPr id="8" name="県庁の星">
            <a:extLst>
              <a:ext uri="{FF2B5EF4-FFF2-40B4-BE49-F238E27FC236}">
                <a16:creationId xmlns:a16="http://schemas.microsoft.com/office/drawing/2014/main" id="{C96C583E-6326-4534-B6EE-114F2211E344}"/>
              </a:ext>
            </a:extLst>
          </p:cNvPr>
          <p:cNvSpPr/>
          <p:nvPr/>
        </p:nvSpPr>
        <p:spPr>
          <a:xfrm>
            <a:off x="5782490" y="2528267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松山市（まつやまし）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愛媛県（えひめけん）</a:t>
            </a:r>
          </a:p>
        </p:txBody>
      </p:sp>
    </p:spTree>
    <p:extLst>
      <p:ext uri="{BB962C8B-B14F-4D97-AF65-F5344CB8AC3E}">
        <p14:creationId xmlns:p14="http://schemas.microsoft.com/office/powerpoint/2010/main" val="2786918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850000" y="8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23203 -2.46783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602" y="-12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2" presetClass="path" presetSubtype="0" accel="50000" decel="50000" fill="hold" nodeType="afterEffect">
                                  <p:stCondLst>
                                    <p:cond delay="150"/>
                                  </p:stCondLst>
                                  <p:childTnLst>
                                    <p:animMotion origin="layout" path="M 1.23203 -2.46783 L 1.62982 -2.94838 " pathEditMode="relative" rAng="0" ptsTypes="AA">
                                      <p:cBhvr>
                                        <p:cTn id="11" dur="1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883" y="-240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50"/>
                            </p:stCondLst>
                            <p:childTnLst>
                              <p:par>
                                <p:cTn id="1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50"/>
                            </p:stCondLst>
                            <p:childTnLst>
                              <p:par>
                                <p:cTn id="16" presetID="2" presetClass="entr" presetSubtype="12" fill="hold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5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文言3">
            <a:extLst>
              <a:ext uri="{FF2B5EF4-FFF2-40B4-BE49-F238E27FC236}">
                <a16:creationId xmlns:a16="http://schemas.microsoft.com/office/drawing/2014/main" id="{3BB3CE9B-940B-40B3-B946-61E8A1221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04062944"/>
              </p:ext>
            </p:extLst>
          </p:nvPr>
        </p:nvGraphicFramePr>
        <p:xfrm>
          <a:off x="529669" y="5475976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395693" imgH="1239708" progId="Word.Document.12">
                  <p:embed/>
                </p:oleObj>
              </mc:Choice>
              <mc:Fallback>
                <p:oleObj name="Document" r:id="rId2" imgW="10395693" imgH="1239708" progId="Word.Document.12">
                  <p:embed/>
                  <p:pic>
                    <p:nvPicPr>
                      <p:cNvPr id="17" name="文言3">
                        <a:extLst>
                          <a:ext uri="{FF2B5EF4-FFF2-40B4-BE49-F238E27FC236}">
                            <a16:creationId xmlns:a16="http://schemas.microsoft.com/office/drawing/2014/main" id="{CC6DD825-01AF-4C16-A375-017CA0BFC24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669" y="5475976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62555590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02135172"/>
              </p:ext>
            </p:extLst>
          </p:nvPr>
        </p:nvGraphicFramePr>
        <p:xfrm>
          <a:off x="528636" y="332660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067728" imgH="1276064" progId="Word.Document.12">
                  <p:embed/>
                </p:oleObj>
              </mc:Choice>
              <mc:Fallback>
                <p:oleObj name="Document" r:id="rId6" imgW="11067728" imgH="1276064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636" y="332660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42581567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5147793"/>
              </p:ext>
            </p:extLst>
          </p:nvPr>
        </p:nvGraphicFramePr>
        <p:xfrm>
          <a:off x="528636" y="1176337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067728" imgH="1276064" progId="Word.Document.12">
                  <p:embed/>
                </p:oleObj>
              </mc:Choice>
              <mc:Fallback>
                <p:oleObj name="Document" r:id="rId10" imgW="11067728" imgH="1276064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6" y="1176337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8712466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カツオ">
            <a:extLst>
              <a:ext uri="{FF2B5EF4-FFF2-40B4-BE49-F238E27FC236}">
                <a16:creationId xmlns:a16="http://schemas.microsoft.com/office/drawing/2014/main" id="{1687E9DD-6124-4B46-B570-9587E69A160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272" b="25272"/>
          <a:stretch/>
        </p:blipFill>
        <p:spPr>
          <a:xfrm>
            <a:off x="9262332" y="5518222"/>
            <a:ext cx="2399999" cy="1186944"/>
          </a:xfrm>
          <a:prstGeom prst="rect">
            <a:avLst/>
          </a:prstGeom>
        </p:spPr>
      </p:pic>
      <p:grpSp>
        <p:nvGrpSpPr>
          <p:cNvPr id="10" name="四万十川">
            <a:extLst>
              <a:ext uri="{FF2B5EF4-FFF2-40B4-BE49-F238E27FC236}">
                <a16:creationId xmlns:a16="http://schemas.microsoft.com/office/drawing/2014/main" id="{B11A1DAF-6405-4647-8CC7-32E6F2194239}"/>
              </a:ext>
            </a:extLst>
          </p:cNvPr>
          <p:cNvGrpSpPr/>
          <p:nvPr/>
        </p:nvGrpSpPr>
        <p:grpSpPr>
          <a:xfrm>
            <a:off x="8678964" y="2816236"/>
            <a:ext cx="2400000" cy="1800000"/>
            <a:chOff x="8679935" y="2957071"/>
            <a:chExt cx="2400000" cy="1800000"/>
          </a:xfrm>
        </p:grpSpPr>
        <p:pic>
          <p:nvPicPr>
            <p:cNvPr id="11" name="画像">
              <a:extLst>
                <a:ext uri="{FF2B5EF4-FFF2-40B4-BE49-F238E27FC236}">
                  <a16:creationId xmlns:a16="http://schemas.microsoft.com/office/drawing/2014/main" id="{24BCB1F4-9E2A-4A42-8D16-274AD67D40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79935" y="2957071"/>
              <a:ext cx="2400000" cy="1800000"/>
            </a:xfrm>
            <a:prstGeom prst="rect">
              <a:avLst/>
            </a:prstGeom>
          </p:spPr>
        </p:pic>
        <p:sp>
          <p:nvSpPr>
            <p:cNvPr id="13" name="著作">
              <a:extLst>
                <a:ext uri="{FF2B5EF4-FFF2-40B4-BE49-F238E27FC236}">
                  <a16:creationId xmlns:a16="http://schemas.microsoft.com/office/drawing/2014/main" id="{2DAF33B5-90FA-4164-B293-0402C1E6A2BE}"/>
                </a:ext>
              </a:extLst>
            </p:cNvPr>
            <p:cNvSpPr txBox="1"/>
            <p:nvPr/>
          </p:nvSpPr>
          <p:spPr>
            <a:xfrm>
              <a:off x="8679935" y="4649349"/>
              <a:ext cx="1350814" cy="107722"/>
            </a:xfrm>
            <a:prstGeom prst="rect">
              <a:avLst/>
            </a:prstGeom>
            <a:noFill/>
          </p:spPr>
          <p:txBody>
            <a:bodyPr wrap="none" lIns="18000" tIns="0" rIns="18000" bIns="0" rtlCol="0">
              <a:spAutoFit/>
            </a:bodyPr>
            <a:lstStyle>
              <a:defPPr>
                <a:defRPr lang="en-US"/>
              </a:defPPr>
              <a:lvl1pPr>
                <a:defRPr kumimoji="1" sz="700">
                  <a:solidFill>
                    <a:schemeClr val="bg1">
                      <a:lumMod val="65000"/>
                    </a:schemeClr>
                  </a:solidFill>
                  <a:latin typeface="Calibri" panose="020F0502020204030204" pitchFamily="34" charset="0"/>
                  <a:ea typeface="BIZ UDPゴシック" panose="020B0400000000000000" pitchFamily="50" charset="-128"/>
                  <a:cs typeface="Calibri" panose="020F0502020204030204" pitchFamily="34" charset="0"/>
                </a:defRPr>
              </a:lvl1pPr>
            </a:lstStyle>
            <a:p>
              <a:r>
                <a:rPr lang="ja-JP" altLang="en-US"/>
                <a:t>四万十人</a:t>
              </a:r>
              <a:r>
                <a:rPr lang="en-US" altLang="ja-JP"/>
                <a:t> / CC-BY-SA-3.0,2.5,2.0,1.0</a:t>
              </a:r>
              <a:endParaRPr lang="ja-JP" altLang="en-US"/>
            </a:p>
          </p:txBody>
        </p:sp>
      </p:grpSp>
      <p:pic>
        <p:nvPicPr>
          <p:cNvPr id="14" name="ピーマン">
            <a:extLst>
              <a:ext uri="{FF2B5EF4-FFF2-40B4-BE49-F238E27FC236}">
                <a16:creationId xmlns:a16="http://schemas.microsoft.com/office/drawing/2014/main" id="{5605888A-A846-4218-BEA3-4A1A53592EE9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54" t="6846" r="17062" b="9304"/>
          <a:stretch/>
        </p:blipFill>
        <p:spPr>
          <a:xfrm>
            <a:off x="5950721" y="545098"/>
            <a:ext cx="1400923" cy="166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554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高知県">
            <a:extLst>
              <a:ext uri="{FF2B5EF4-FFF2-40B4-BE49-F238E27FC236}">
                <a16:creationId xmlns:a16="http://schemas.microsoft.com/office/drawing/2014/main" id="{04741D57-44F9-4FDC-AAA4-97EE5B54F39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085" y="313508"/>
            <a:ext cx="5819830" cy="5819830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F2C41D44-2946-4AEF-80F5-66E70D5864B0}"/>
              </a:ext>
            </a:extLst>
          </p:cNvPr>
          <p:cNvSpPr/>
          <p:nvPr/>
        </p:nvSpPr>
        <p:spPr>
          <a:xfrm>
            <a:off x="6226627" y="220605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高知市（こうちし）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高知県（こうちけん）</a:t>
            </a:r>
          </a:p>
        </p:txBody>
      </p:sp>
    </p:spTree>
    <p:extLst>
      <p:ext uri="{BB962C8B-B14F-4D97-AF65-F5344CB8AC3E}">
        <p14:creationId xmlns:p14="http://schemas.microsoft.com/office/powerpoint/2010/main" val="3469977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04193 -2.47547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096" y="-1237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25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6" name="文言3">
            <a:extLst>
              <a:ext uri="{FF2B5EF4-FFF2-40B4-BE49-F238E27FC236}">
                <a16:creationId xmlns:a16="http://schemas.microsoft.com/office/drawing/2014/main" id="{54FFAAE7-9A35-4810-9010-3861FD04E2D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981142"/>
              </p:ext>
            </p:extLst>
          </p:nvPr>
        </p:nvGraphicFramePr>
        <p:xfrm>
          <a:off x="528638" y="547847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620624" imgH="1286143" progId="Word.Document.12">
                  <p:embed/>
                </p:oleObj>
              </mc:Choice>
              <mc:Fallback>
                <p:oleObj name="Document" r:id="rId2" imgW="11620624" imgH="1286143" progId="Word.Document.12">
                  <p:embed/>
                  <p:pic>
                    <p:nvPicPr>
                      <p:cNvPr id="26" name="文言3">
                        <a:extLst>
                          <a:ext uri="{FF2B5EF4-FFF2-40B4-BE49-F238E27FC236}">
                            <a16:creationId xmlns:a16="http://schemas.microsoft.com/office/drawing/2014/main" id="{54FFAAE7-9A35-4810-9010-3861FD04E2D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8638" y="547847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48396063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48963613"/>
              </p:ext>
            </p:extLst>
          </p:nvPr>
        </p:nvGraphicFramePr>
        <p:xfrm>
          <a:off x="528638" y="3323699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202798" imgH="1274984" progId="Word.Document.12">
                  <p:embed/>
                </p:oleObj>
              </mc:Choice>
              <mc:Fallback>
                <p:oleObj name="Document" r:id="rId6" imgW="11202798" imgH="1274984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638" y="3323699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5694478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99815528"/>
              </p:ext>
            </p:extLst>
          </p:nvPr>
        </p:nvGraphicFramePr>
        <p:xfrm>
          <a:off x="526513" y="1178463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216168" imgH="1264905" progId="Word.Document.12">
                  <p:embed/>
                </p:oleObj>
              </mc:Choice>
              <mc:Fallback>
                <p:oleObj name="Document" r:id="rId10" imgW="11216168" imgH="126490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6513" y="1178463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0191672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9" name="カニ">
            <a:extLst>
              <a:ext uri="{FF2B5EF4-FFF2-40B4-BE49-F238E27FC236}">
                <a16:creationId xmlns:a16="http://schemas.microsoft.com/office/drawing/2014/main" id="{E3B7044E-DD42-4678-83D4-46F4278CD085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2" t="27480" r="12382" b="21750"/>
          <a:stretch/>
        </p:blipFill>
        <p:spPr>
          <a:xfrm>
            <a:off x="6317344" y="4936672"/>
            <a:ext cx="2333195" cy="1591593"/>
          </a:xfrm>
          <a:prstGeom prst="rect">
            <a:avLst/>
          </a:prstGeom>
        </p:spPr>
      </p:pic>
      <p:pic>
        <p:nvPicPr>
          <p:cNvPr id="10" name="梨">
            <a:extLst>
              <a:ext uri="{FF2B5EF4-FFF2-40B4-BE49-F238E27FC236}">
                <a16:creationId xmlns:a16="http://schemas.microsoft.com/office/drawing/2014/main" id="{ECA2F487-B918-49F2-9E48-EE9A944FAE7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36" y="2730654"/>
            <a:ext cx="1612973" cy="1612973"/>
          </a:xfrm>
          <a:prstGeom prst="rect">
            <a:avLst/>
          </a:prstGeom>
        </p:spPr>
      </p:pic>
      <p:pic>
        <p:nvPicPr>
          <p:cNvPr id="11" name="鳥取砂丘">
            <a:extLst>
              <a:ext uri="{FF2B5EF4-FFF2-40B4-BE49-F238E27FC236}">
                <a16:creationId xmlns:a16="http://schemas.microsoft.com/office/drawing/2014/main" id="{4F71DC85-E8F2-4258-B090-9823E6B87D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539" y="631328"/>
            <a:ext cx="2880000" cy="16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48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鳥取県">
            <a:extLst>
              <a:ext uri="{FF2B5EF4-FFF2-40B4-BE49-F238E27FC236}">
                <a16:creationId xmlns:a16="http://schemas.microsoft.com/office/drawing/2014/main" id="{787A3322-505B-40E0-89D6-D2201C60A1C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79" b="11098"/>
          <a:stretch/>
        </p:blipFill>
        <p:spPr>
          <a:xfrm>
            <a:off x="2921396" y="1306286"/>
            <a:ext cx="6349206" cy="4325257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43986DD1-12ED-4CD7-BA3F-7F77A7B3DE65}"/>
              </a:ext>
            </a:extLst>
          </p:cNvPr>
          <p:cNvSpPr/>
          <p:nvPr/>
        </p:nvSpPr>
        <p:spPr>
          <a:xfrm>
            <a:off x="7942215" y="2351152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鳥取市（とっとりし）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鳥取県（とっとりけん）</a:t>
            </a:r>
          </a:p>
        </p:txBody>
      </p:sp>
    </p:spTree>
    <p:extLst>
      <p:ext uri="{BB962C8B-B14F-4D97-AF65-F5344CB8AC3E}">
        <p14:creationId xmlns:p14="http://schemas.microsoft.com/office/powerpoint/2010/main" val="3986561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1000000" y="10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14596 -1.81297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7292" y="-906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xit" presetSubtype="9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25E-6 2.59259E-6 L 1.00325 2.59259E-6 " pathEditMode="relative" rAng="0" ptsTypes="AA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01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8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文言3">
            <a:extLst>
              <a:ext uri="{FF2B5EF4-FFF2-40B4-BE49-F238E27FC236}">
                <a16:creationId xmlns:a16="http://schemas.microsoft.com/office/drawing/2014/main" id="{83F77362-41FE-443B-B677-1AD604E1C5B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5274244"/>
              </p:ext>
            </p:extLst>
          </p:nvPr>
        </p:nvGraphicFramePr>
        <p:xfrm>
          <a:off x="529669" y="5474714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1814441" imgH="1341937" progId="Word.Document.12">
                  <p:embed/>
                </p:oleObj>
              </mc:Choice>
              <mc:Fallback>
                <p:oleObj name="Document" r:id="rId2" imgW="11814441" imgH="1341937" progId="Word.Document.12">
                  <p:embed/>
                  <p:pic>
                    <p:nvPicPr>
                      <p:cNvPr id="14" name="文言3">
                        <a:extLst>
                          <a:ext uri="{FF2B5EF4-FFF2-40B4-BE49-F238E27FC236}">
                            <a16:creationId xmlns:a16="http://schemas.microsoft.com/office/drawing/2014/main" id="{3109913C-DCEF-4DB9-B28B-457743D4B8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669" y="5474714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9836717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文言2">
            <a:extLst>
              <a:ext uri="{FF2B5EF4-FFF2-40B4-BE49-F238E27FC236}">
                <a16:creationId xmlns:a16="http://schemas.microsoft.com/office/drawing/2014/main" id="{FAC0B202-035F-4A1E-A140-D92C0349A6F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14804380"/>
              </p:ext>
            </p:extLst>
          </p:nvPr>
        </p:nvGraphicFramePr>
        <p:xfrm>
          <a:off x="529669" y="3325552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206917" imgH="1281103" progId="Word.Document.12">
                  <p:embed/>
                </p:oleObj>
              </mc:Choice>
              <mc:Fallback>
                <p:oleObj name="Document" r:id="rId6" imgW="11206917" imgH="1281103" progId="Word.Document.12">
                  <p:embed/>
                  <p:pic>
                    <p:nvPicPr>
                      <p:cNvPr id="18" name="文言2">
                        <a:extLst>
                          <a:ext uri="{FF2B5EF4-FFF2-40B4-BE49-F238E27FC236}">
                            <a16:creationId xmlns:a16="http://schemas.microsoft.com/office/drawing/2014/main" id="{BB9E1F7E-DDE5-47AE-821C-617526123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9669" y="3325552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532293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文言1">
            <a:extLst>
              <a:ext uri="{FF2B5EF4-FFF2-40B4-BE49-F238E27FC236}">
                <a16:creationId xmlns:a16="http://schemas.microsoft.com/office/drawing/2014/main" id="{A33F7625-11EF-4221-AB7A-A8803696043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05339793"/>
              </p:ext>
            </p:extLst>
          </p:nvPr>
        </p:nvGraphicFramePr>
        <p:xfrm>
          <a:off x="527479" y="1176560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0471912" imgH="1219190" progId="Word.Document.12">
                  <p:embed/>
                </p:oleObj>
              </mc:Choice>
              <mc:Fallback>
                <p:oleObj name="Document" r:id="rId10" imgW="10471912" imgH="1219190" progId="Word.Document.12">
                  <p:embed/>
                  <p:pic>
                    <p:nvPicPr>
                      <p:cNvPr id="19" name="文言1">
                        <a:extLst>
                          <a:ext uri="{FF2B5EF4-FFF2-40B4-BE49-F238E27FC236}">
                            <a16:creationId xmlns:a16="http://schemas.microsoft.com/office/drawing/2014/main" id="{36307E83-4D9F-48C3-BC79-3ABF1A0870A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7479" y="1176560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2345696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シジミ">
            <a:extLst>
              <a:ext uri="{FF2B5EF4-FFF2-40B4-BE49-F238E27FC236}">
                <a16:creationId xmlns:a16="http://schemas.microsoft.com/office/drawing/2014/main" id="{563AB987-1375-4BEE-A7C9-5AD48B9407D9}"/>
              </a:ext>
            </a:extLst>
          </p:cNvPr>
          <p:cNvPicPr>
            <a:picLocks noChangeAspect="1"/>
          </p:cNvPicPr>
          <p:nvPr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78" b="22950"/>
          <a:stretch/>
        </p:blipFill>
        <p:spPr>
          <a:xfrm>
            <a:off x="6802052" y="5029731"/>
            <a:ext cx="2589265" cy="1512931"/>
          </a:xfrm>
          <a:prstGeom prst="rect">
            <a:avLst/>
          </a:prstGeom>
        </p:spPr>
      </p:pic>
      <p:pic>
        <p:nvPicPr>
          <p:cNvPr id="11" name="出雲大社">
            <a:extLst>
              <a:ext uri="{FF2B5EF4-FFF2-40B4-BE49-F238E27FC236}">
                <a16:creationId xmlns:a16="http://schemas.microsoft.com/office/drawing/2014/main" id="{9F872AF8-98B1-45F7-BFA3-53C986A24985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6181" y="2806673"/>
            <a:ext cx="2700000" cy="1800000"/>
          </a:xfrm>
          <a:prstGeom prst="rect">
            <a:avLst/>
          </a:prstGeom>
        </p:spPr>
      </p:pic>
      <p:pic>
        <p:nvPicPr>
          <p:cNvPr id="13" name="銀" hidden="1">
            <a:extLst>
              <a:ext uri="{FF2B5EF4-FFF2-40B4-BE49-F238E27FC236}">
                <a16:creationId xmlns:a16="http://schemas.microsoft.com/office/drawing/2014/main" id="{9585513C-9075-44E0-B7A7-BA89B85530B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31204" y="667596"/>
            <a:ext cx="1529835" cy="1529835"/>
          </a:xfrm>
          <a:prstGeom prst="rect">
            <a:avLst/>
          </a:prstGeom>
        </p:spPr>
      </p:pic>
      <p:grpSp>
        <p:nvGrpSpPr>
          <p:cNvPr id="37" name="銀">
            <a:extLst>
              <a:ext uri="{FF2B5EF4-FFF2-40B4-BE49-F238E27FC236}">
                <a16:creationId xmlns:a16="http://schemas.microsoft.com/office/drawing/2014/main" id="{94E2ED6E-E957-4CB6-AFBD-BEA0678DCACA}"/>
              </a:ext>
            </a:extLst>
          </p:cNvPr>
          <p:cNvGrpSpPr/>
          <p:nvPr/>
        </p:nvGrpSpPr>
        <p:grpSpPr>
          <a:xfrm>
            <a:off x="10547252" y="1074011"/>
            <a:ext cx="2041273" cy="1003267"/>
            <a:chOff x="2297447" y="3721133"/>
            <a:chExt cx="2041273" cy="1003267"/>
          </a:xfrm>
        </p:grpSpPr>
        <p:sp>
          <p:nvSpPr>
            <p:cNvPr id="38" name="横">
              <a:extLst>
                <a:ext uri="{FF2B5EF4-FFF2-40B4-BE49-F238E27FC236}">
                  <a16:creationId xmlns:a16="http://schemas.microsoft.com/office/drawing/2014/main" id="{3A2E3355-E9B2-40E2-8656-CCAA732295AB}"/>
                </a:ext>
              </a:extLst>
            </p:cNvPr>
            <p:cNvSpPr/>
            <p:nvPr/>
          </p:nvSpPr>
          <p:spPr>
            <a:xfrm rot="20820000" flipV="1">
              <a:off x="2454127" y="4083086"/>
              <a:ext cx="1884593" cy="396882"/>
            </a:xfrm>
            <a:prstGeom prst="parallelogram">
              <a:avLst>
                <a:gd name="adj" fmla="val 12190"/>
              </a:avLst>
            </a:prstGeom>
            <a:gradFill flip="none" rotWithShape="1">
              <a:gsLst>
                <a:gs pos="0">
                  <a:schemeClr val="bg1">
                    <a:lumMod val="95000"/>
                  </a:schemeClr>
                </a:gs>
                <a:gs pos="35000">
                  <a:schemeClr val="bg1">
                    <a:lumMod val="85000"/>
                  </a:schemeClr>
                </a:gs>
                <a:gs pos="100000">
                  <a:schemeClr val="accent3">
                    <a:lumMod val="100000"/>
                  </a:schemeClr>
                </a:gs>
              </a:gsLst>
              <a:lin ang="5400000" scaled="0"/>
              <a:tileRect/>
            </a:gradFill>
            <a:ln w="3175" cap="rnd">
              <a:noFill/>
              <a:prstDash val="solid"/>
              <a:bevel/>
            </a:ln>
            <a:scene3d>
              <a:camera prst="isometricOffAxis2Right">
                <a:rot lat="1080000" lon="17880000" rev="21000000"/>
              </a:camera>
              <a:lightRig rig="threePt" dir="t"/>
            </a:scene3d>
            <a:sp3d prstMaterial="metal">
              <a:bevelT w="6350" h="635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9" name="上">
              <a:extLst>
                <a:ext uri="{FF2B5EF4-FFF2-40B4-BE49-F238E27FC236}">
                  <a16:creationId xmlns:a16="http://schemas.microsoft.com/office/drawing/2014/main" id="{9B72267C-9A7D-447E-B785-085A0CA3557D}"/>
                </a:ext>
              </a:extLst>
            </p:cNvPr>
            <p:cNvSpPr/>
            <p:nvPr/>
          </p:nvSpPr>
          <p:spPr>
            <a:xfrm rot="526001">
              <a:off x="2420783" y="3721133"/>
              <a:ext cx="1325645" cy="671866"/>
            </a:xfrm>
            <a:prstGeom prst="parallelogram">
              <a:avLst>
                <a:gd name="adj" fmla="val 110695"/>
              </a:avLst>
            </a:prstGeom>
            <a:gradFill flip="none" rotWithShape="1">
              <a:gsLst>
                <a:gs pos="0">
                  <a:schemeClr val="bg1"/>
                </a:gs>
                <a:gs pos="23765">
                  <a:schemeClr val="bg1">
                    <a:lumMod val="95000"/>
                  </a:schemeClr>
                </a:gs>
                <a:gs pos="56000">
                  <a:schemeClr val="accent3">
                    <a:lumMod val="40000"/>
                    <a:lumOff val="60000"/>
                  </a:schemeClr>
                </a:gs>
                <a:gs pos="83000">
                  <a:schemeClr val="accent3">
                    <a:lumMod val="95000"/>
                    <a:lumOff val="5000"/>
                  </a:schemeClr>
                </a:gs>
                <a:gs pos="100000">
                  <a:schemeClr val="accent3">
                    <a:lumMod val="60000"/>
                  </a:schemeClr>
                </a:gs>
              </a:gsLst>
              <a:lin ang="3000000" scaled="0"/>
              <a:tileRect/>
            </a:gradFill>
            <a:ln w="3175" cap="rnd">
              <a:noFill/>
              <a:bevel/>
            </a:ln>
            <a:scene3d>
              <a:camera prst="orthographicFront"/>
              <a:lightRig rig="threePt" dir="t">
                <a:rot lat="0" lon="0" rev="0"/>
              </a:lightRig>
            </a:scene3d>
            <a:sp3d prstMaterial="metal">
              <a:bevelT w="6350" h="635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前面">
              <a:extLst>
                <a:ext uri="{FF2B5EF4-FFF2-40B4-BE49-F238E27FC236}">
                  <a16:creationId xmlns:a16="http://schemas.microsoft.com/office/drawing/2014/main" id="{82F881E8-10EC-48F0-9C7F-25B4644E5FD7}"/>
                </a:ext>
              </a:extLst>
            </p:cNvPr>
            <p:cNvSpPr/>
            <p:nvPr/>
          </p:nvSpPr>
          <p:spPr>
            <a:xfrm>
              <a:off x="2297447" y="4322456"/>
              <a:ext cx="730800" cy="373169"/>
            </a:xfrm>
            <a:prstGeom prst="trapezoid">
              <a:avLst>
                <a:gd name="adj" fmla="val 12961"/>
              </a:avLst>
            </a:prstGeom>
            <a:gradFill flip="none" rotWithShape="1">
              <a:gsLst>
                <a:gs pos="0">
                  <a:schemeClr val="bg1"/>
                </a:gs>
                <a:gs pos="74000">
                  <a:schemeClr val="accent3">
                    <a:lumMod val="45000"/>
                    <a:lumOff val="55000"/>
                  </a:schemeClr>
                </a:gs>
                <a:gs pos="83000">
                  <a:schemeClr val="accent3">
                    <a:lumMod val="45000"/>
                    <a:lumOff val="55000"/>
                  </a:schemeClr>
                </a:gs>
                <a:gs pos="100000">
                  <a:schemeClr val="accent3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 w="3175" cap="rnd">
              <a:noFill/>
              <a:bevel/>
            </a:ln>
            <a:scene3d>
              <a:camera prst="isometricOffAxis2Left"/>
              <a:lightRig rig="threePt" dir="t"/>
            </a:scene3d>
            <a:sp3d prstMaterial="metal">
              <a:bevelT w="6350" h="6350" prst="coolSlant"/>
            </a:sp3d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41" name="直線">
              <a:extLst>
                <a:ext uri="{FF2B5EF4-FFF2-40B4-BE49-F238E27FC236}">
                  <a16:creationId xmlns:a16="http://schemas.microsoft.com/office/drawing/2014/main" id="{3CFE6972-7BB1-480F-B02A-91C895EF13CB}"/>
                </a:ext>
              </a:extLst>
            </p:cNvPr>
            <p:cNvCxnSpPr>
              <a:cxnSpLocks/>
            </p:cNvCxnSpPr>
            <p:nvPr/>
          </p:nvCxnSpPr>
          <p:spPr>
            <a:xfrm>
              <a:off x="2393156" y="4288631"/>
              <a:ext cx="554831" cy="83344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round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線">
              <a:extLst>
                <a:ext uri="{FF2B5EF4-FFF2-40B4-BE49-F238E27FC236}">
                  <a16:creationId xmlns:a16="http://schemas.microsoft.com/office/drawing/2014/main" id="{7E37D30A-0096-4DC3-A9E1-4EFE5D77AD1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7513" y="3824291"/>
              <a:ext cx="828675" cy="547684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13200000" scaled="0"/>
                <a:tileRect/>
              </a:gradFill>
              <a:round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直線">
              <a:extLst>
                <a:ext uri="{FF2B5EF4-FFF2-40B4-BE49-F238E27FC236}">
                  <a16:creationId xmlns:a16="http://schemas.microsoft.com/office/drawing/2014/main" id="{8B0585EF-8240-40F4-9C1E-13B5F1B407FF}"/>
                </a:ext>
              </a:extLst>
            </p:cNvPr>
            <p:cNvCxnSpPr>
              <a:cxnSpLocks/>
            </p:cNvCxnSpPr>
            <p:nvPr/>
          </p:nvCxnSpPr>
          <p:spPr>
            <a:xfrm>
              <a:off x="2953816" y="4378782"/>
              <a:ext cx="41229" cy="345618"/>
            </a:xfrm>
            <a:prstGeom prst="line">
              <a:avLst/>
            </a:prstGeom>
            <a:ln w="19050" cap="rnd">
              <a:gradFill flip="none" rotWithShape="1">
                <a:gsLst>
                  <a:gs pos="0">
                    <a:schemeClr val="accent3">
                      <a:lumMod val="5000"/>
                      <a:lumOff val="95000"/>
                    </a:schemeClr>
                  </a:gs>
                  <a:gs pos="74000">
                    <a:schemeClr val="accent3">
                      <a:lumMod val="45000"/>
                      <a:lumOff val="55000"/>
                    </a:schemeClr>
                  </a:gs>
                  <a:gs pos="83000">
                    <a:schemeClr val="accent3">
                      <a:lumMod val="45000"/>
                      <a:lumOff val="55000"/>
                    </a:schemeClr>
                  </a:gs>
                  <a:gs pos="100000">
                    <a:schemeClr val="accent3">
                      <a:lumMod val="30000"/>
                      <a:lumOff val="70000"/>
                    </a:schemeClr>
                  </a:gs>
                </a:gsLst>
                <a:lin ang="5400000" scaled="1"/>
                <a:tileRect/>
              </a:gradFill>
              <a:round/>
            </a:ln>
            <a:scene3d>
              <a:camera prst="orthographicFront"/>
              <a:lightRig rig="threePt" dir="t"/>
            </a:scene3d>
            <a:sp3d prstMaterial="metal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185403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7" name="島根県">
            <a:extLst>
              <a:ext uri="{FF2B5EF4-FFF2-40B4-BE49-F238E27FC236}">
                <a16:creationId xmlns:a16="http://schemas.microsoft.com/office/drawing/2014/main" id="{C2324580-D91C-44FC-8E63-5C081C4C0A4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8449" y="1103749"/>
            <a:ext cx="4975100" cy="4975100"/>
          </a:xfrm>
          <a:prstGeom prst="rect">
            <a:avLst/>
          </a:prstGeom>
        </p:spPr>
      </p:pic>
      <p:sp>
        <p:nvSpPr>
          <p:cNvPr id="8" name="県庁の星">
            <a:extLst>
              <a:ext uri="{FF2B5EF4-FFF2-40B4-BE49-F238E27FC236}">
                <a16:creationId xmlns:a16="http://schemas.microsoft.com/office/drawing/2014/main" id="{7BF8996A-D636-480D-884B-D80C8523B9CD}"/>
              </a:ext>
            </a:extLst>
          </p:cNvPr>
          <p:cNvSpPr/>
          <p:nvPr/>
        </p:nvSpPr>
        <p:spPr>
          <a:xfrm>
            <a:off x="7741919" y="2055060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松江市（まつえし）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島根県（しまねけん）</a:t>
            </a:r>
          </a:p>
        </p:txBody>
      </p:sp>
    </p:spTree>
    <p:extLst>
      <p:ext uri="{BB962C8B-B14F-4D97-AF65-F5344CB8AC3E}">
        <p14:creationId xmlns:p14="http://schemas.microsoft.com/office/powerpoint/2010/main" val="312091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700000" y="7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10234 -1.2581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117" y="-6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47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文言3">
            <a:extLst>
              <a:ext uri="{FF2B5EF4-FFF2-40B4-BE49-F238E27FC236}">
                <a16:creationId xmlns:a16="http://schemas.microsoft.com/office/drawing/2014/main" id="{978F6919-3518-48C1-9A64-BDC5B1FD4EF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27526074"/>
              </p:ext>
            </p:extLst>
          </p:nvPr>
        </p:nvGraphicFramePr>
        <p:xfrm>
          <a:off x="532050" y="5474857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688301" imgH="1211631" progId="Word.Document.12">
                  <p:embed/>
                </p:oleObj>
              </mc:Choice>
              <mc:Fallback>
                <p:oleObj name="Document" r:id="rId2" imgW="10688301" imgH="1211631" progId="Word.Document.12">
                  <p:embed/>
                  <p:pic>
                    <p:nvPicPr>
                      <p:cNvPr id="14" name="文言3">
                        <a:extLst>
                          <a:ext uri="{FF2B5EF4-FFF2-40B4-BE49-F238E27FC236}">
                            <a16:creationId xmlns:a16="http://schemas.microsoft.com/office/drawing/2014/main" id="{1762AA59-E467-4378-80B9-01C3E9E618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32050" y="5474857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16973527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4837987"/>
              </p:ext>
            </p:extLst>
          </p:nvPr>
        </p:nvGraphicFramePr>
        <p:xfrm>
          <a:off x="527050" y="332660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764018" imgH="1320699" progId="Word.Document.12">
                  <p:embed/>
                </p:oleObj>
              </mc:Choice>
              <mc:Fallback>
                <p:oleObj name="Document" r:id="rId6" imgW="11764018" imgH="1320699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7050" y="332660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54664434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81161919"/>
              </p:ext>
            </p:extLst>
          </p:nvPr>
        </p:nvGraphicFramePr>
        <p:xfrm>
          <a:off x="526256" y="1176337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179311" imgH="1266345" progId="Word.Document.12">
                  <p:embed/>
                </p:oleObj>
              </mc:Choice>
              <mc:Fallback>
                <p:oleObj name="Document" r:id="rId10" imgW="11179311" imgH="126634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6256" y="1176337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96797987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水島コンビナート">
            <a:extLst>
              <a:ext uri="{FF2B5EF4-FFF2-40B4-BE49-F238E27FC236}">
                <a16:creationId xmlns:a16="http://schemas.microsoft.com/office/drawing/2014/main" id="{AD6717E6-C306-4CAF-9DB2-57ADE0CF64B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5723" y="4938895"/>
            <a:ext cx="2400000" cy="1800000"/>
          </a:xfrm>
          <a:prstGeom prst="rect">
            <a:avLst/>
          </a:prstGeom>
        </p:spPr>
      </p:pic>
      <p:pic>
        <p:nvPicPr>
          <p:cNvPr id="10" name="吉備団子">
            <a:extLst>
              <a:ext uri="{FF2B5EF4-FFF2-40B4-BE49-F238E27FC236}">
                <a16:creationId xmlns:a16="http://schemas.microsoft.com/office/drawing/2014/main" id="{6D9C5416-CF2A-45C1-BA4D-D5AE5E69F7C4}"/>
              </a:ext>
            </a:extLst>
          </p:cNvPr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26" t="16232" r="5174" b="16838"/>
          <a:stretch/>
        </p:blipFill>
        <p:spPr>
          <a:xfrm>
            <a:off x="7771183" y="2885850"/>
            <a:ext cx="2154234" cy="1441806"/>
          </a:xfrm>
          <a:prstGeom prst="rect">
            <a:avLst/>
          </a:prstGeom>
        </p:spPr>
      </p:pic>
      <p:pic>
        <p:nvPicPr>
          <p:cNvPr id="11" name="桃">
            <a:extLst>
              <a:ext uri="{FF2B5EF4-FFF2-40B4-BE49-F238E27FC236}">
                <a16:creationId xmlns:a16="http://schemas.microsoft.com/office/drawing/2014/main" id="{F102BB5D-BFD8-4921-8D1F-3E3ADE2EA00B}"/>
              </a:ext>
            </a:extLst>
          </p:cNvPr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78" t="12933" r="9955" b="12933"/>
          <a:stretch/>
        </p:blipFill>
        <p:spPr>
          <a:xfrm>
            <a:off x="7139898" y="1119627"/>
            <a:ext cx="1445451" cy="1335002"/>
          </a:xfrm>
          <a:prstGeom prst="rect">
            <a:avLst/>
          </a:prstGeom>
        </p:spPr>
      </p:pic>
      <p:pic>
        <p:nvPicPr>
          <p:cNvPr id="13" name="葡萄">
            <a:extLst>
              <a:ext uri="{FF2B5EF4-FFF2-40B4-BE49-F238E27FC236}">
                <a16:creationId xmlns:a16="http://schemas.microsoft.com/office/drawing/2014/main" id="{60EBBECE-298D-49CB-A46E-ABB98330BB66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9" t="5926" r="14445" b="7407"/>
          <a:stretch/>
        </p:blipFill>
        <p:spPr>
          <a:xfrm flipH="1">
            <a:off x="6107430" y="212650"/>
            <a:ext cx="1261068" cy="154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766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11" name="岡山県">
            <a:extLst>
              <a:ext uri="{FF2B5EF4-FFF2-40B4-BE49-F238E27FC236}">
                <a16:creationId xmlns:a16="http://schemas.microsoft.com/office/drawing/2014/main" id="{80B0E3A5-350B-4AD6-8FCF-10871C0F0E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2017" y="1034687"/>
            <a:ext cx="4927963" cy="4927963"/>
          </a:xfrm>
          <a:prstGeom prst="rect">
            <a:avLst/>
          </a:prstGeom>
        </p:spPr>
      </p:pic>
      <p:sp>
        <p:nvSpPr>
          <p:cNvPr id="12" name="県庁の星">
            <a:extLst>
              <a:ext uri="{FF2B5EF4-FFF2-40B4-BE49-F238E27FC236}">
                <a16:creationId xmlns:a16="http://schemas.microsoft.com/office/drawing/2014/main" id="{B2968EE3-13FB-4E8E-9C9F-794C167B0691}"/>
              </a:ext>
            </a:extLst>
          </p:cNvPr>
          <p:cNvSpPr/>
          <p:nvPr/>
        </p:nvSpPr>
        <p:spPr>
          <a:xfrm>
            <a:off x="6548845" y="4075448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岡山市（おかやまし）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岡山県（おかやまけん）</a:t>
            </a:r>
          </a:p>
        </p:txBody>
      </p:sp>
    </p:spTree>
    <p:extLst>
      <p:ext uri="{BB962C8B-B14F-4D97-AF65-F5344CB8AC3E}">
        <p14:creationId xmlns:p14="http://schemas.microsoft.com/office/powerpoint/2010/main" val="139752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900000" y="9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78 -0.00116 L 1.05156 -1.89908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39" y="-948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文言3">
            <a:extLst>
              <a:ext uri="{FF2B5EF4-FFF2-40B4-BE49-F238E27FC236}">
                <a16:creationId xmlns:a16="http://schemas.microsoft.com/office/drawing/2014/main" id="{D80BD51D-FC64-4BF6-B016-15049D137B7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359007"/>
              </p:ext>
            </p:extLst>
          </p:nvPr>
        </p:nvGraphicFramePr>
        <p:xfrm>
          <a:off x="529669" y="547425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10818745" imgH="1245827" progId="Word.Document.12">
                  <p:embed/>
                </p:oleObj>
              </mc:Choice>
              <mc:Fallback>
                <p:oleObj name="Document" r:id="rId2" imgW="10818745" imgH="1245827" progId="Word.Document.12">
                  <p:embed/>
                  <p:pic>
                    <p:nvPicPr>
                      <p:cNvPr id="10" name="文言3">
                        <a:extLst>
                          <a:ext uri="{FF2B5EF4-FFF2-40B4-BE49-F238E27FC236}">
                            <a16:creationId xmlns:a16="http://schemas.microsoft.com/office/drawing/2014/main" id="{378B7FCD-896C-41CA-8DFF-91B62375E9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29669" y="547425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ヒント3">
            <a:extLst>
              <a:ext uri="{FF2B5EF4-FFF2-40B4-BE49-F238E27FC236}">
                <a16:creationId xmlns:a16="http://schemas.microsoft.com/office/drawing/2014/main" id="{39CFC921-5A94-4DE7-A91B-D9256A0F884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4825579"/>
              </p:ext>
            </p:extLst>
          </p:nvPr>
        </p:nvGraphicFramePr>
        <p:xfrm>
          <a:off x="528637" y="4611990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4" imgW="3426556" imgH="963617" progId="Word.Document.12">
                  <p:embed/>
                </p:oleObj>
              </mc:Choice>
              <mc:Fallback>
                <p:oleObj name="Document" r:id="rId4" imgW="3426556" imgH="963617" progId="Word.Document.12">
                  <p:embed/>
                  <p:pic>
                    <p:nvPicPr>
                      <p:cNvPr id="21" name="ヒント3">
                        <a:extLst>
                          <a:ext uri="{FF2B5EF4-FFF2-40B4-BE49-F238E27FC236}">
                            <a16:creationId xmlns:a16="http://schemas.microsoft.com/office/drawing/2014/main" id="{39CFC921-5A94-4DE7-A91B-D9256A0F88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8637" y="4611990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文言2">
            <a:extLst>
              <a:ext uri="{FF2B5EF4-FFF2-40B4-BE49-F238E27FC236}">
                <a16:creationId xmlns:a16="http://schemas.microsoft.com/office/drawing/2014/main" id="{3CF527C7-FCCF-45A5-9755-E16B7FF25C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27705720"/>
              </p:ext>
            </p:extLst>
          </p:nvPr>
        </p:nvGraphicFramePr>
        <p:xfrm>
          <a:off x="528637" y="3326605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6" imgW="11205835" imgH="1266705" progId="Word.Document.12">
                  <p:embed/>
                </p:oleObj>
              </mc:Choice>
              <mc:Fallback>
                <p:oleObj name="Document" r:id="rId6" imgW="11205835" imgH="1266705" progId="Word.Document.12">
                  <p:embed/>
                  <p:pic>
                    <p:nvPicPr>
                      <p:cNvPr id="12" name="文言2">
                        <a:extLst>
                          <a:ext uri="{FF2B5EF4-FFF2-40B4-BE49-F238E27FC236}">
                            <a16:creationId xmlns:a16="http://schemas.microsoft.com/office/drawing/2014/main" id="{3CF527C7-FCCF-45A5-9755-E16B7FF25CC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28637" y="3326605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ヒント2">
            <a:extLst>
              <a:ext uri="{FF2B5EF4-FFF2-40B4-BE49-F238E27FC236}">
                <a16:creationId xmlns:a16="http://schemas.microsoft.com/office/drawing/2014/main" id="{A9B21BF1-AEE1-4179-8096-B04816AAD49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8089746"/>
              </p:ext>
            </p:extLst>
          </p:nvPr>
        </p:nvGraphicFramePr>
        <p:xfrm>
          <a:off x="528638" y="2460626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8" imgW="3426556" imgH="963617" progId="Word.Document.12">
                  <p:embed/>
                </p:oleObj>
              </mc:Choice>
              <mc:Fallback>
                <p:oleObj name="Document" r:id="rId8" imgW="3426556" imgH="963617" progId="Word.Document.12">
                  <p:embed/>
                  <p:pic>
                    <p:nvPicPr>
                      <p:cNvPr id="20" name="ヒント2">
                        <a:extLst>
                          <a:ext uri="{FF2B5EF4-FFF2-40B4-BE49-F238E27FC236}">
                            <a16:creationId xmlns:a16="http://schemas.microsoft.com/office/drawing/2014/main" id="{A9B21BF1-AEE1-4179-8096-B04816AAD49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8638" y="2460626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文言1">
            <a:extLst>
              <a:ext uri="{FF2B5EF4-FFF2-40B4-BE49-F238E27FC236}">
                <a16:creationId xmlns:a16="http://schemas.microsoft.com/office/drawing/2014/main" id="{3C2424C4-7B51-4695-956C-B1D40B9977E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35471699"/>
              </p:ext>
            </p:extLst>
          </p:nvPr>
        </p:nvGraphicFramePr>
        <p:xfrm>
          <a:off x="528637" y="1178719"/>
          <a:ext cx="11145600" cy="127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0" imgW="11205835" imgH="1266345" progId="Word.Document.12">
                  <p:embed/>
                </p:oleObj>
              </mc:Choice>
              <mc:Fallback>
                <p:oleObj name="Document" r:id="rId10" imgW="11205835" imgH="1266345" progId="Word.Document.12">
                  <p:embed/>
                  <p:pic>
                    <p:nvPicPr>
                      <p:cNvPr id="25" name="文言1">
                        <a:extLst>
                          <a:ext uri="{FF2B5EF4-FFF2-40B4-BE49-F238E27FC236}">
                            <a16:creationId xmlns:a16="http://schemas.microsoft.com/office/drawing/2014/main" id="{3C2424C4-7B51-4695-956C-B1D40B9977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28637" y="1178719"/>
                        <a:ext cx="11145600" cy="12744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ヒント1">
            <a:extLst>
              <a:ext uri="{FF2B5EF4-FFF2-40B4-BE49-F238E27FC236}">
                <a16:creationId xmlns:a16="http://schemas.microsoft.com/office/drawing/2014/main" id="{BC4B8205-066A-4D3D-964E-70CF9F6B9B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5941418"/>
              </p:ext>
            </p:extLst>
          </p:nvPr>
        </p:nvGraphicFramePr>
        <p:xfrm>
          <a:off x="528927" y="314451"/>
          <a:ext cx="2984400" cy="85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12" imgW="3426556" imgH="962897" progId="Word.Document.12">
                  <p:embed/>
                </p:oleObj>
              </mc:Choice>
              <mc:Fallback>
                <p:oleObj name="Document" r:id="rId12" imgW="3426556" imgH="962897" progId="Word.Document.12">
                  <p:embed/>
                  <p:pic>
                    <p:nvPicPr>
                      <p:cNvPr id="19" name="ヒント1">
                        <a:extLst>
                          <a:ext uri="{FF2B5EF4-FFF2-40B4-BE49-F238E27FC236}">
                            <a16:creationId xmlns:a16="http://schemas.microsoft.com/office/drawing/2014/main" id="{BC4B8205-066A-4D3D-964E-70CF9F6B9B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528927" y="314451"/>
                        <a:ext cx="2984400" cy="853200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" name="嚴島神社">
            <a:extLst>
              <a:ext uri="{FF2B5EF4-FFF2-40B4-BE49-F238E27FC236}">
                <a16:creationId xmlns:a16="http://schemas.microsoft.com/office/drawing/2014/main" id="{755CDA7C-4233-423F-90BB-A9B1606CDE92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1700" y="660626"/>
            <a:ext cx="2700000" cy="1800000"/>
          </a:xfrm>
          <a:prstGeom prst="rect">
            <a:avLst/>
          </a:prstGeom>
        </p:spPr>
      </p:pic>
      <p:pic>
        <p:nvPicPr>
          <p:cNvPr id="142847" name="Picture 2559" descr="カキ, シェル, ムール貝, ホタテの干物, シーフード, バーベキュー, カキ">
            <a:extLst>
              <a:ext uri="{FF2B5EF4-FFF2-40B4-BE49-F238E27FC236}">
                <a16:creationId xmlns:a16="http://schemas.microsoft.com/office/drawing/2014/main" id="{9B5AC283-F1F5-B4EE-CA61-589831431E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9550" y="4839301"/>
            <a:ext cx="2984400" cy="1679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849" name="Picture 2561" descr="広島, 日本, 原爆ドーム, 観光, トラベル, 広島, 広島, 原爆ドーム">
            <a:extLst>
              <a:ext uri="{FF2B5EF4-FFF2-40B4-BE49-F238E27FC236}">
                <a16:creationId xmlns:a16="http://schemas.microsoft.com/office/drawing/2014/main" id="{85F2AA21-63B1-EDD1-0F8E-DE8353AFEA0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520"/>
          <a:stretch/>
        </p:blipFill>
        <p:spPr bwMode="auto">
          <a:xfrm>
            <a:off x="9271700" y="2727796"/>
            <a:ext cx="2299063" cy="2746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854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日本列島">
            <a:extLst>
              <a:ext uri="{FF2B5EF4-FFF2-40B4-BE49-F238E27FC236}">
                <a16:creationId xmlns:a16="http://schemas.microsoft.com/office/drawing/2014/main" id="{9EF3F12C-CCCC-4948-BEBB-69BFE0881C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0189" y="-1"/>
            <a:ext cx="6874811" cy="6874811"/>
          </a:xfrm>
          <a:prstGeom prst="rect">
            <a:avLst/>
          </a:prstGeom>
        </p:spPr>
      </p:pic>
      <p:pic>
        <p:nvPicPr>
          <p:cNvPr id="7" name="広島県">
            <a:extLst>
              <a:ext uri="{FF2B5EF4-FFF2-40B4-BE49-F238E27FC236}">
                <a16:creationId xmlns:a16="http://schemas.microsoft.com/office/drawing/2014/main" id="{59BF982C-8B8A-4E0D-90B8-8B9C73A723E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396" y="254397"/>
            <a:ext cx="6349206" cy="6349206"/>
          </a:xfrm>
          <a:prstGeom prst="rect">
            <a:avLst/>
          </a:prstGeom>
        </p:spPr>
      </p:pic>
      <p:sp>
        <p:nvSpPr>
          <p:cNvPr id="8" name="県庁の星">
            <a:extLst>
              <a:ext uri="{FF2B5EF4-FFF2-40B4-BE49-F238E27FC236}">
                <a16:creationId xmlns:a16="http://schemas.microsoft.com/office/drawing/2014/main" id="{5D9B5D7E-EE87-4E21-BA77-81E9D87EAE1D}"/>
              </a:ext>
            </a:extLst>
          </p:cNvPr>
          <p:cNvSpPr/>
          <p:nvPr/>
        </p:nvSpPr>
        <p:spPr>
          <a:xfrm>
            <a:off x="4841964" y="4153824"/>
            <a:ext cx="200298" cy="200298"/>
          </a:xfrm>
          <a:prstGeom prst="star5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9" name="県庁所在地">
            <a:extLst>
              <a:ext uri="{FF2B5EF4-FFF2-40B4-BE49-F238E27FC236}">
                <a16:creationId xmlns:a16="http://schemas.microsoft.com/office/drawing/2014/main" id="{0730872E-023D-446C-A6A2-15D56D423DEE}"/>
              </a:ext>
            </a:extLst>
          </p:cNvPr>
          <p:cNvSpPr txBox="1"/>
          <p:nvPr/>
        </p:nvSpPr>
        <p:spPr>
          <a:xfrm>
            <a:off x="0" y="5892800"/>
            <a:ext cx="12192000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solidFill>
                  <a:srgbClr val="FF0000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広島市（ひろしまし）</a:t>
            </a:r>
          </a:p>
        </p:txBody>
      </p:sp>
      <p:sp>
        <p:nvSpPr>
          <p:cNvPr id="10" name="都道府県">
            <a:extLst>
              <a:ext uri="{FF2B5EF4-FFF2-40B4-BE49-F238E27FC236}">
                <a16:creationId xmlns:a16="http://schemas.microsoft.com/office/drawing/2014/main" id="{C1E27855-953B-4E70-A653-3F3E902AA362}"/>
              </a:ext>
            </a:extLst>
          </p:cNvPr>
          <p:cNvSpPr txBox="1"/>
          <p:nvPr/>
        </p:nvSpPr>
        <p:spPr>
          <a:xfrm>
            <a:off x="1" y="0"/>
            <a:ext cx="12191999" cy="96520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kumimoji="1" lang="ja-JP" altLang="en-US" sz="660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広島県（ひろしまけん）</a:t>
            </a:r>
          </a:p>
        </p:txBody>
      </p:sp>
    </p:spTree>
    <p:extLst>
      <p:ext uri="{BB962C8B-B14F-4D97-AF65-F5344CB8AC3E}">
        <p14:creationId xmlns:p14="http://schemas.microsoft.com/office/powerpoint/2010/main" val="1528611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750" fill="hold"/>
                                        <p:tgtEl>
                                          <p:spTgt spid="3"/>
                                        </p:tgtEl>
                                      </p:cBhvr>
                                      <p:by x="800000" y="80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2.59259E-6 L 1.19674 -1.74838 " pathEditMode="relative" rAng="0" ptsTypes="AA">
                                      <p:cBhvr>
                                        <p:cTn id="8" dur="7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9831" y="-874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" presetClass="exit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0" grpId="0"/>
    </p:bldLst>
  </p:timing>
</p:sld>
</file>

<file path=ppt/theme/theme1.xml><?xml version="1.0" encoding="utf-8"?>
<a:theme xmlns:a="http://schemas.openxmlformats.org/drawingml/2006/main" name="レトロスペクト">
  <a:themeElements>
    <a:clrScheme name="レトロスペクト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レトロスペクト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レトロスペクト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8331</TotalTime>
  <Words>175</Words>
  <Application>Microsoft Office PowerPoint</Application>
  <PresentationFormat>ワイド画面</PresentationFormat>
  <Paragraphs>29</Paragraphs>
  <Slides>19</Slides>
  <Notes>2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7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19</vt:i4>
      </vt:variant>
    </vt:vector>
  </HeadingPairs>
  <TitlesOfParts>
    <vt:vector size="29" baseType="lpstr">
      <vt:lpstr>ＭＳ Ｐゴシック</vt:lpstr>
      <vt:lpstr>小塚ゴシック Pr6N R</vt:lpstr>
      <vt:lpstr>游ゴシック</vt:lpstr>
      <vt:lpstr>游ゴシック Light</vt:lpstr>
      <vt:lpstr>Arial</vt:lpstr>
      <vt:lpstr>Calibri</vt:lpstr>
      <vt:lpstr>Calibri Light</vt:lpstr>
      <vt:lpstr>レトロスペクト</vt:lpstr>
      <vt:lpstr>Office テーマ</vt:lpstr>
      <vt:lpstr>Document</vt:lpstr>
      <vt:lpstr>都道府県特産物・有名なもの 　クイズ【中国・四国編】  教科：社会 学年：小学４年生、小学５年生、小学６年生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特産物クイズ（近畿編）</dc:title>
  <dc:creator>colas@edu-c.local</dc:creator>
  <cp:lastModifiedBy>坂本 博紀</cp:lastModifiedBy>
  <cp:revision>1054</cp:revision>
  <dcterms:created xsi:type="dcterms:W3CDTF">2019-08-04T23:33:54Z</dcterms:created>
  <dcterms:modified xsi:type="dcterms:W3CDTF">2023-02-22T06:12:21Z</dcterms:modified>
</cp:coreProperties>
</file>