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18"/>
  </p:notesMasterIdLst>
  <p:sldIdLst>
    <p:sldId id="484" r:id="rId3"/>
    <p:sldId id="486" r:id="rId4"/>
    <p:sldId id="388" r:id="rId5"/>
    <p:sldId id="487" r:id="rId6"/>
    <p:sldId id="325" r:id="rId7"/>
    <p:sldId id="488" r:id="rId8"/>
    <p:sldId id="332" r:id="rId9"/>
    <p:sldId id="489" r:id="rId10"/>
    <p:sldId id="533" r:id="rId11"/>
    <p:sldId id="490" r:id="rId12"/>
    <p:sldId id="334" r:id="rId13"/>
    <p:sldId id="491" r:id="rId14"/>
    <p:sldId id="335" r:id="rId15"/>
    <p:sldId id="492" r:id="rId16"/>
    <p:sldId id="4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5F"/>
    <a:srgbClr val="F74343"/>
    <a:srgbClr val="EC2424"/>
    <a:srgbClr val="D8BF72"/>
    <a:srgbClr val="0000FF"/>
    <a:srgbClr val="ADB9CA"/>
    <a:srgbClr val="2B73E9"/>
    <a:srgbClr val="EBAD2A"/>
    <a:srgbClr val="165DCE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65" autoAdjust="0"/>
    <p:restoredTop sz="95785" autoAdjust="0"/>
  </p:normalViewPr>
  <p:slideViewPr>
    <p:cSldViewPr snapToGrid="0">
      <p:cViewPr varScale="1">
        <p:scale>
          <a:sx n="109" d="100"/>
          <a:sy n="109" d="100"/>
        </p:scale>
        <p:origin x="117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2126"/>
    </p:cViewPr>
  </p:sorter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じゃがいもの生産量</a:t>
            </a:r>
          </a:p>
        </c:rich>
      </c:tx>
      <c:layout>
        <c:manualLayout>
          <c:xMode val="edge"/>
          <c:yMode val="edge"/>
          <c:x val="0.10597979797979798"/>
          <c:y val="1.6233333333333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8378282828282848E-2"/>
          <c:y val="0.16317424242424242"/>
          <c:w val="0.83375202020202022"/>
          <c:h val="0.833752020202020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D8BF72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37-4E3B-978E-A1CEE6A5D18F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37-4E3B-978E-A1CEE6A5D18F}"/>
              </c:ext>
            </c:extLst>
          </c:dPt>
          <c:dLbls>
            <c:dLbl>
              <c:idx val="0"/>
              <c:layout>
                <c:manualLayout>
                  <c:x val="-0.36397575757575756"/>
                  <c:y val="-0.124706565656565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norm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AE37-4E3B-978E-A1CEE6A5D18F}"/>
                </c:ext>
              </c:extLst>
            </c:dLbl>
            <c:dLbl>
              <c:idx val="1"/>
              <c:layout>
                <c:manualLayout>
                  <c:x val="0.18987777777777776"/>
                  <c:y val="0.226606060606060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norm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AE37-4E3B-978E-A1CEE6A5D1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北海道</c:v>
                </c:pt>
                <c:pt idx="1">
                  <c:v>その他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37-4E3B-978E-A1CEE6A5D18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りんごの生産量</a:t>
            </a:r>
          </a:p>
        </c:rich>
      </c:tx>
      <c:layout>
        <c:manualLayout>
          <c:xMode val="edge"/>
          <c:yMode val="edge"/>
          <c:x val="0.18294949494949495"/>
          <c:y val="1.6233333333333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8378282828282848E-2"/>
          <c:y val="0.16317424242424242"/>
          <c:w val="0.83375202020202022"/>
          <c:h val="0.833752020202020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りんご</c:v>
                </c:pt>
              </c:strCache>
            </c:strRef>
          </c:tx>
          <c:spPr>
            <a:ln w="0">
              <a:noFill/>
            </a:ln>
          </c:spPr>
          <c:dPt>
            <c:idx val="0"/>
            <c:bubble3D val="0"/>
            <c:spPr>
              <a:solidFill>
                <a:srgbClr val="C0000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A7-428A-B85D-4B90878504AE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A7-428A-B85D-4B90878504A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A7-428A-B85D-4B90878504AE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A7-428A-B85D-4B90878504AE}"/>
              </c:ext>
            </c:extLst>
          </c:dPt>
          <c:dLbls>
            <c:dLbl>
              <c:idx val="0"/>
              <c:layout>
                <c:manualLayout>
                  <c:x val="-0.1907939393939394"/>
                  <c:y val="-0.156777272727272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norm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56A7-428A-B85D-4B90878504AE}"/>
                </c:ext>
              </c:extLst>
            </c:dLbl>
            <c:dLbl>
              <c:idx val="1"/>
              <c:layout>
                <c:manualLayout>
                  <c:x val="0.12828308080808082"/>
                  <c:y val="-7.84166666666666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232323232323"/>
                      <c:h val="0.14431818181818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6A7-428A-B85D-4B90878504AE}"/>
                </c:ext>
              </c:extLst>
            </c:dLbl>
            <c:dLbl>
              <c:idx val="2"/>
              <c:layout>
                <c:manualLayout>
                  <c:x val="0.12186868686868686"/>
                  <c:y val="6.9335858585858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14646464646465"/>
                      <c:h val="9.78156565656565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6A7-428A-B85D-4B90878504AE}"/>
                </c:ext>
              </c:extLst>
            </c:dLbl>
            <c:dLbl>
              <c:idx val="3"/>
              <c:layout>
                <c:manualLayout>
                  <c:x val="0.16422146464646464"/>
                  <c:y val="0.194535606060606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norm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999999999999998"/>
                      <c:h val="0.121901010101010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6A7-428A-B85D-4B9087850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青森</c:v>
                </c:pt>
                <c:pt idx="1">
                  <c:v>長野</c:v>
                </c:pt>
                <c:pt idx="2">
                  <c:v>岩手</c:v>
                </c:pt>
                <c:pt idx="3">
                  <c:v>その他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18</c:v>
                </c:pt>
                <c:pt idx="2">
                  <c:v>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A7-428A-B85D-4B90878504A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2:19:09.111"/>
    </inkml:context>
    <inkml:brush xml:id="br0">
      <inkml:brushProperty name="width" value="0.35" units="cm"/>
      <inkml:brushProperty name="height" value="2.1" units="cm"/>
      <inkml:brushProperty name="color" value="#AFF593"/>
      <inkml:brushProperty name="ignorePressure" value="1"/>
      <inkml:brushProperty name="inkEffects" value="pencil"/>
    </inkml:brush>
    <inkml:brush xml:id="br1">
      <inkml:brushProperty name="width" value="0.1" units="cm"/>
      <inkml:brushProperty name="height" value="0.6" units="cm"/>
      <inkml:brushProperty name="color" value="#AFF593"/>
      <inkml:brushProperty name="ignorePressure" value="1"/>
      <inkml:brushProperty name="inkEffects" value="pencil"/>
    </inkml:brush>
    <inkml:brush xml:id="br2">
      <inkml:brushProperty name="width" value="0.2" units="cm"/>
      <inkml:brushProperty name="height" value="1.2" units="cm"/>
      <inkml:brushProperty name="color" value="#AFF593"/>
      <inkml:brushProperty name="ignorePressure" value="1"/>
      <inkml:brushProperty name="inkEffects" value="pencil"/>
    </inkml:brush>
  </inkml:definitions>
  <inkml:trace contextRef="#ctx0" brushRef="#br0">288 3380,'0'-1,"0"0,0 4,0 1,0 3,-1 0,-1 0,-1 0,0 0,1-3,3-5,6-11,3-6,8-10,5-6,6-6,0 0,2-1,4-3,-3 3,-4 4,-2 3,-6 4,-2 5,-6 7,-5 9,-8 10,-7 12,-5 8,-6 9,-2 5,-5 5,1 0,0-2,1-2,-2 0,1-3,3-4,4-6,5-6,4-4,2-3,3-3,0-2,2-1,4-4,9-7,8-8,6-8,10-9,9-9,4-1,8-5,2-1,-5 5,-9 8,-11 9,-11 8,-9 10,-10 9,-9 10,-7 11,-4 7,-3 6,-5 4,-2-1,-1 1,1-1,-2-1,0 0,1-2,-3 0,1 0,1-4,3-2,1 0,0-3,4-2,3-4,3-1,2-1,3-3,2-2,3-4,1-6,6-5,3-4,6-5,3-6,6-6,5-4,2-2,3 0,1-2,-1 0,-2 3,-4 2,-2 3,-4 3,-3 5,-4 2,-4 7,-6 8,-6 8,-6 6,-5 7,-9 8,-6 7,-4 5,-5 2,-6 5,2-2,-2 2,3-3,3-4,7-7,8-8,6-6,6-6,6-7,7-7,6-6,3-4,6-4,1-2,2-1,-1 1,-1 2,-2 1,-2 2,-1 1,-4 5,-3 6,-3 5,-4 8,-5 8,-3 5,-3 4,-1 2,1-4,3-6,3-8,7-8,9-9,16-9,16-10,9-7,8-7,7-5,6-5,4-3,0-2,0-1,-7 1,-11 6,-11 8,-9 4,-10 8,-10 6,-8 7,-8 9,-6 7,-6 7,-8 7,-5 6,-4 1,-3 0,-3 2,1-2,2-1,-1-2,-1 1,3 0,1-2,3-1,3 0,1-1,2-2,2-2,2-4,5-2,2-6,7-4,4-6,3-2,4-3,2 0,1-1,-2 1,0 1,0 1,-1 1,0 0,-1 2,-2 3,-3 2,-4 3,-3 2,-4 5,-3 0,-4 2,-3 5,-4 0,-5 3,-4 1,-2 1,3-2,2-1,5-3,5-3,5-4,5-2,2-3,3 0,0-2,0-1,0-1,-1 0,0-1,-1-1,-1 1,1 0,-1 0,0 0,0 0,1-1,-1 1,0-1,1-1,-1-2,2-1,1-1,2 0,3 2,4 1,1 0,3 1,3-2,4-3,3-3,5-1,1-3,2 0,0 1,0-1,1 0,-2 2,-3 2,-2-1,-1 1,-4 0,-1 2,-3 1,-1 0,-1 0,-2 2,0 0,-1 0,0 1,-1 0,1 1,-1 1,0-1,1 0,-1 0,1 0,0 1,-1-1,1 0,-1 1,2 1,0-1,1 0,1 0,-1-1,1 0,2-1,0-1,-1 0,0 0,-1 0,0 1,-1-1,0 2,-1 0,-3 2,-4 4,-3 3,-4 3,-2 3,-2-1,-1 0,-1 1,-1-1,2-1,-1 0,1-1,0 0,0-2,1-1,0 1,0-2,2-1,1 0,-1 1,1 1,-1-1,-1 0,-1 2,-3 0,-3 1,1 0,0-1,1 0,0 0,2-1,1 0,3-1,2-1,0-1,-1 3,0-1,1 1,1-2,0 1,1-2,-1 1,4-1,3-1,5-3,4-3,4-2,5-2,5-4,6-3,2 0,3 0,1-2,1 0,-5 2,-3 1,-1 0,-4 0,-4 3,-4 1,-3 2,-3 1,-2 3,-3 1,-1-1,0-1,0 0,0 1,0 0,0 1,-1-1,0 0,0 0,0 1,4-2,2-2,2-2,1-1,1 0,0-2,-1 1,-2 1,-2 2,-2 1,-1 1,-2 1,-1 0,1 2,0-1,-3 2,0-1,-2-2,1-3,-1-2,2-5,1-6,1-8,2-3,1-1,1 2,-1 2,-1 1,1 3,-1 3,1-1,-1 0,1-4,1-1,0-1,0 0,0 1,-1 3,-2 2,0 2,-1 3,0 3,0 3,-3 5,-1 6,-3 5,-3 4,-2 7,-5 7,-5 7,0 2,-3 4,2-3,2-1,4-6,6-9,7-10,8-9,5-8,3-4,4-6,2-4,-1-1,1 0,-4 1,-2 5,-3 3,-3 4,-2 4,-2 1,0 2,0 1,-1-1,0 2,-1-1,0 1,0-1,-1 1,0 0,-1-2,0 1,-2 1,-4 4,-3 4,-9 7,-6 7,-2 3,-6 6,-7 5,-4 5,-3 1,1 2,6-5,3-5,7-4,5-5,5-3,4-4,4-3,3-4,3-1,1-3,-1 1,0-1,-2 3,-2 0,-2 3,-2-1,-1 2,-2 1,0 0,0-1,3-1,2-2,2-1,1-1,-1 1,-1-1,-1 2,-2 2,-3 1,0 1,-1 0,2 1,0-2,4-1,1-2,1 0,2-2,1 0,0-1,2 0,-1-1,1 0,0 0,-2 0,-2 0,-1 1,-1 0,-2 0,2-1,1 0,1 1,0 0,-1 2,2 0,1-1,-1-1,0-1,0-2,1-1,2-2,0-3,3 0,3-3,4-3,5-4,6-4,6-2,4-5,0 1,2-1,2-5,0 2,-2 0,-1 3,-4 1,-5 6,-3 4,-4 2,-3 4,-2 0,0-1,1 0,1-2,1-1,1-1,2-2,0 1,-1-1,1 1,1-1,-2 0,0 2,0 1,-1-1,2 1,-2 0,-1 0,0 1,-2 1,-1 2,-2 3,-1 1,-1 0,0 1,-1-1,0 0,1-1,0 0,0 1,-1 0,1 0,0-2,1 0,1-1,0 0,0 1,-1 0,-1 0,0 0,-1-1,1 1,-1 1,-1 0,1-1,-1 1,-1-1,-2 0,-3 1,-1 3,-1 1,0 0,-1 2,0 0,0 0,-1 1,-2-1,0 0,-2 0,-1 0,0 1,-2-1,2 0,0 1,3 0,1 1,2 0,1 0,2-1,2-2,2-2,2-2,3-1,2 0,-1-1,1 1,0 2,0 0,1 0,-1 2,3 0,2 0,0-1,1 0,-1 1,0 1,-1-1,-1 0,-1 0,-1 1,-1 0,0 1,0 0,-1 0,0 1,1 0,-1 2,0 1,-1 1,-1 1,0-1,-1 0,0 0,2 0,-2-1,0 1,0-1,0 1,-1-1,-1 2,0-1,0 2,-1-1,1-1,1 0,2-4,1-1,1-1,1 0,-2 2,0 0,-3 3,0 1,-2 1,-2 0,1 0</inkml:trace>
  <inkml:trace contextRef="#ctx0" brushRef="#br0" timeOffset="1">2279 2817,'0'2,"-1"0,0 2,-2 0,0 1,0 0,0 1,0 0,0 0,0 1,-1-1,0 1,1 1,-1-1,0 0,0-1,-1 0,1 1,-2-1,1 2,-2-1,1 0,-1 2,1-1,0 0,2-2,2-1,5-5,3-4,6-7,9-6,5-5,5-3,1-2,0 1,-2 3,-2 3,-3 2,-6 3,-1 1,-4 2,-2 2,-1 1,0 0,0 0,1 0,-2 2,-2 0,-3 5,-5 5,-5 5,-4 5,-3 5,-5 5,-2 5,-6 6,-3 4,-1 1,1-3,1 0,-1-1,2-1,4-5,3-4,0-1,3-4,3-2,1-1,2-2,2-1,-1-2,0 1,1-2,2-1,3-5,4-4,4-6,3-5,4-3,0-3,4-3,4-3,3-5,4-3,4-4,2-3,3-4,-1 3,1 0,-1 1,0 3,-4 5,-1 3,-3 4,-5 4,-5 7,-6 5,-6 7,-7 4,-4 6,-2 4,-6 6,-4 5,-1 3,-6 7,-6 10,0 0,-5 6,-1-1,-3 2,2-3,-1-2,4-8,3-4,5-6,4-6,1 0,4-5,3-1,1-1,0 1,-2 2,1 0,1-1,1-1,1-4,3-2,5-4,5-6,9-9,7-9,6-2,6-8,5-4,3-1,1-2,-1 2,1-2,1-1,-2 0,3-4,-1-1,-3 2,-4 0,-2 1,-1 3,-1 2,-4 3,-1 0,0 3,1-4,1-1,-2 1,0 0,-1 2,-3 3,-2 2,-1 1,-2 3,-2 2,-2 3,-2 0,-1 3,0 0,-1-1,0 1,-1 1,-1 3,-4 5,-9 11,-5 9,-9 12,-12 15,-8 11,-10 12,-2 1,-1 0,5-7,3-3,4-7,5-6,6-7,6-6,2-5,5-3,1-4,2-2,1-2,1-1,-4 1,0 2,-1 1,-2 2,-4 3,2 0,3-3,4-5,6-5,6-7,5-5,6-7,6-5,3-5,2-1,4-4,3-1,4-4,2-1,3-3,-1 1,6-4,3-2,1 0,1 1,3 1,4 1,0 2,-1 1,0 0,2-1,0 0,1 0,-1 1,-2 1,-6 4,-7 3,-5 1,-5 4,-7 3,-6 4,-5 3,-4 4,-4 4,-3 3</inkml:trace>
  <inkml:trace contextRef="#ctx0" brushRef="#br0" timeOffset="2">3971 2221,'-12'4,"-36"12,1-1,3-2,2-1,5 0,5-1,5-3,4-1,2 0,1 1,2-2,1 0,3 0,2-1,3-1,1 0,1 0,1-1,0-1,1 0,0 0,0 0,0 2,-1 1,0-1,1 1,-1 0,0 1,1-1,-2 4,0 2,-2 2,-2 5,-3 2,-4 6,-1 2,-2 4,-2-1,-4 2,0-2,-3 2,-1 0,-2 2,-1 2,1-2,2 0,3-3,2-3,3-4,4-3,1-3,2-4,5-2,2-5,3-2,0 0,1-1,0 1,-1 2,0 1,0-1,1 1,0-3,0 0,2 0,1 0,-2-2,0 0,-3-4,-2-3,-1-3,-4-3,-2-5,-3-2,-2-2,-1 0,3-2,3 3,5 1,4 2,4 0,1-1,3 0,-1-1,1 1,0 0,0 0,0 1,1 2,1 1,2 2,0 0,1 0,0 0,0 0,-1 0,0-1,1 1,-2 1,-1 1,0 1,0-1,1-1,2-1,1-2,2-3,2-2,0 1,-1 1,-1 1,-3 4</inkml:trace>
  <inkml:trace contextRef="#ctx0" brushRef="#br0" timeOffset="3">4694 1876,'-1'3,"-24"29,-2 4,-1 2,-1 0,4-5,4-7,4-4,5-5,2-2,2-3,2-3,4-2,5-4,9-5,9-7,9-5,10-4,8-4,0 0,5 1,5-4,3 1,-3 2,-6 3,-11 5,-9 2,-10 5,-8 2,-5 2,-4-1,-1-1,1-2,0-1,2-1,0 1,-3 1,-5 3,-3 0,-3 4,-2 2,-1 2,1 0,1 1,1-1,3-3,6-2,4-5,4-3,2-3,3-1,0 1,2 0,1-2,3 0,4-3,-1 1,-1 1,-5 2,-7 3,-6 4,-8 2,-4 4,-3 3,-4 4,-7 6,-7 5,-12 10,-10 7,-2 2,-3 1,-1-2,0-3,9-8,12-7,12-8,12-6,8-6,9-7,4-3,5-3,3 1,0 0,0 1,-1 0,-3 2,-1 0,-2 1,-3 3,-2 1,-3 1,-2 1,-4 1,-4 1,-4 2,-2 3,-2 4,-5 4,-2 2,0 1,3-1,3-2,8-5,8-7,8-5,8-6,5-4,4-2,1-1,0 2,-1 1,-5 4,-3 2,-6 2,-3 3,-2 0,-1 2,0-1,1 1,3-2,1 0,0-1,0 1,-4 2,-3 2,-4 3,-5 2,-5 4,-6 2,-4 3,-1 1,5-1,5-5,8-4,7-3,4-4,5-2,5-2,4-1,4-1,2-1,-3 1,-3 1,-6 2,-4 1,-2 2,-1 0,-1 1,0 0,0 0,4-1,6-2,6-1,6-2,-2-1,-5 5,-9 4,-7 7,-6 3,-6 4,-4 7,-5 6,0 4,-1 3,-1 0,0-1,-3 2,-4 3,-1 0,-6 5,-11 10,-7 6,-2 1,-1-4,4-8,8-11,8-11,8-9,9-10,8-6,7-6,5-4,4-3,3-3,3-2,1-1,2-1,3-2,1 0,-2 0,-1 3,-4 3,-3 3,-6 4,-7 3,-7 2,-9 3,-9 4,-7 3,-3 2,-2 1,-3 1,2-1,6-2,7-3,8-2,9-5,8-4,8-6,8-6,6-3,4-2,3-1,-2 0,1 3,2 0,-2 3,-4 3,-3 3,-5 3,-4 3,-3 2,-1 0,-4 2,-5 1,-4 1,-3 1,-3 3,-2 0,2 1,5-2,5-4,9-3,8-5,9-3,6 0,0 1,-1 2,-2 3,-7 1,-9 4,-8 4,-8 4,-6 4,-4 3,-6 2,-2 0,-3 1,-2-1,-1 0,1-3,-3-1,-4 0,-6 0,-6 4,-4 0,-8 0,-3 0,4-1,9-2,7-3,10-3,10-2,8-3,9-2,8-7,6-3,7-6,3-2,4-2,1 0,-1 1,-4 3,-6 5,-8 6,-10 8,-10 8,-7 5,-11 9,-11 8,-9 7,-5 4,0-1,4-3,5-3,8-8,12-9,14-9,12-10,14-11,12-6,11-9,7-3,9-4,5-1,3 1,-2 4,-7 6,-9 4,-13 8,-11 7,-11 6,-10 6,-6 2,-7 4,-9 3,-8 4,-10 0,-15 1,-15 1,-2-3,2-3,12-4,17-3,16-5,14-5,12-4,12-6,11-5,10-3,16-5,12-2,18-2,24 0,1 2,-3 5,-12 5,-20 5,-21 6,-20 5,-15 3,-11 2,-10 5,-9 3,-11 5,-4 1,-14 5,-18 4,-12 2,-5-1,8-3,7-3,14-6,14-5,16-5,15-7,15-5,14-4,17-5,15-3,5 1,8 0,-3 2,-4 3,-10 2,-11 3,-12 3,-13 5,-11 4,-11 4,-9 4,-15 7,-12 4,-7-1,-18 1,-14-2,-12-3,-5-4,4-2,13-5,20-3,21-3,23-6,19-4,16-3,13-3,13-1,7 0,8 0,-1 1,-4 2,-12 5,-12 4,-12 5,-11 4,-6 2,-6 2,-5 1,-3 3,-1 0,-5 2,-3 1,-1 0,0-2,-1-3,4-2,5-3,6-3,2 0,3-1,2-1,4-2,3 0,-1 0,-1 1,-4 2,-4 2,0 0,-1 2,0-1,1-2,2 0,1-1,1-1,2 0,0-1,4-1,9-2,7-3,11-3,21-9,18-6,15-6,22-6,8-3,20-4,3-2,9-3,-7 2,-13 2,-22 6,-15 2,-18 5,-16 5,-16 6,-15 6,-13 6,-12 6,-11 6,-10 5,-11 5,-9 3,-5 0,-9 6,-6 3,0 0,5-3,7-3,10-5,10-4,7-3,8-3,5-4,3-1,1 0,-2 1,-2 2,-4 2,-4 2,-4 3,1 0,1-1,2-1,4-3,7-5,8-6,9-9,7-8,12-12,8-11,4-5,3-1,1 2,-4 3,-3 5,-6 7,-6 6,-4 6,-4 5,-2 3,-2 2,-1 0,0 2,-2 1,-1 4,-5 3,-1 4,-5 5,-7 5,-4 4,-1 1,-3 1,-3 3,-3-1,-1 1,0-1,3-4,5-4,6-5,9-6,6-6,9-5,6-6,9-4,5-2,4-1,2 2,0 0,-3 4,-3 0,-4 4,-7 3,-6 2,-4 1,-6 2,-3 3,-7 4,-8 6,-7 4,-7 4,-5 2,-6 1,1-2,4-4,10-5,10-6,13-5,15-9,8-3,5-2,1 0,-1 1,-2 2,-4 0,-5 4,-4 0,-4 3,-1-1,1-1,-2 1,-4 1,-3 3,-6 3,-6 4,-4 2,-6 3,-11 4,-7 1,-8 0,-18 4,-6 0,-3-1,-8 2,0 2,-1 2,4 3,6 0,11-2,13-3,12-5,15-5,15-5,13-4,13-5,14-3,12-1,13 1,5 0,2 2,-2 0,-5 2,-9-1,-10 1,-10 0,-7 1,-8 0,-8 2,-9 1,-9 3,-6 4,-9 1,-8 1,-8 1,-3 1,1-2,-5-1,3-3,1-1,2-1,5-1,8 0,10-1,9-1,19-2,12-1,18-1,19 0,19 0,31 0,12 0,12 0,19-1,0 1,-11 0,-16 0,-22 1,-25 2,-24 1,-22 1,-20 1,-13 2,-11 1,-4 0,-4-1,-1-1,-2 1,-2 0,1-3,-5 1,3-1,-2 0,2 0,1 1,5-1,3 1,5-3,11-1,8-6,9-3,11-4,7-2,11-4,7 0,1 1,-3 1,-3 2,-7 3,-10 1,-6 3,-10 2,-11 2,-13 2,-15 1,-11 1,-15-1,-12 0,-10-2,-5-4,3-2,9-4,9-2,16 0,15 0,13 2,11 2,7 1,6 0,4 1,3 1,2 0,7-2,-1 0,4 1,2-2,6 0,6-1,6 1,4 0,-3 1,-2 0,-5 2,-8 4,-10 3,-12 3,-8 1,-7 2,-5 1,-6 3,-6 1,-6 4,-9 2,-1 1,1 0,0-1,3-1,4-1,5-4,5-3,4-3,9-3,8-3,8-2,8-4,15-2,16-3,7 0,24-1,15 2,4 3,-6 2,-11 2,-14 2,-15 1,-16 1,-17 2,-14 2,-9 0,-8 4,-6 1,-9 3,-8 1,-6 3,-3 3,-1 0,0 1,2 2,2-2,0 2,2-1,4-1,8-3,6-4,10-5,7-6,12-7,7-6,8-7,6-5,3-3,1 0,0-2,-2 1,2 2,-3 1,-1 1,-5 3,-5 7,-7 5,-6 7,-5 6,-7 3,-2 5,-6 4,-2 3,-3 3,-2 2,3-2,1-2,4-3,2-3,3-3,3-4,3-2,7-7,7-8,10-8,8-5,11-9,10-4,5-2,6-2,4 1,-2 6,1 4,-6 6,-9 6,-14 8,-13 7,-10 6,-9 6,-6 1,-5 5,-7 5,-7 6,-6 7,-4 2,-3 2,1 0,-1-1,2 1,-1 0,5-3,3-5,5-4,5-7,4-6,5-5,2-4,3-4,3-4,3-4,6-2,5-4,5-5,6-3,5-3,2-1,-1-1,-3 1,-5 0,-7 3,-5 4,-4 5,-6 4,-7 6,-6 7,-3 1,-5 4,-4 1,-4 1,-3-1,-1-2,1-2,2-3,3-1,6-2,3-1,3 0,2-1,2 1,-1 0,1-1,1 1,0 1,-1 1,2 0,2 0,2-4,5-3,8-6,7-7,9-6,2-1,0 1,-2 0,-6 6,-9 8,-11 9,-8 6,-13 8,-8 5,-8 6,-4 1,1-1,-4 3,0-2,6-2,6-3,21-12</inkml:trace>
  <inkml:trace contextRef="#ctx0" brushRef="#br0" timeOffset="4">4853 1837,'-2'2,"-6"9,1-2,2-1,0-2,1 0,-4 1,-1 3,-6 5,-5 3,-3 3,-5 2,0-1,-1 1,-2 0,3-2,2 0,4-3,3-1,2-2,2-1,0 0,0-1,2-1,-1 1,2-2,1-1,0-1,2-3,2 0,2-1,1-1,0 1,-1-1,-1 1,-1 3,-2 1,0 0,1 0,3-2,6-4,8-6,10-6,6-4,2-2,4-2,1-3,-1 0,-3 1,-4 3,-4 2,-4 3,-5 4,-1 4,-1 1,0 4,-2 2,-1 4,0 2,0 9,-1 7,-1 5,-2 0,-2-1,-3 4,-4 0,-1-1,-2-2,-1-4,-3-4,1-1,-1-3,2-4,2-2,2-6,3-6,5-8,4-5,3-5,5-3,6-4,1-1,1 2,3-2,-3 2,-2 5,-4 3,-5 7,-4 6,-3 6,-4 5,-5 3,-2 2,-2 1,-1 2,-2 1,0 2,0-1,2-2,3-2,4-7,8-9,7-7,7-9,12-10,7-7,2-2,-1-1,-3 2,-4 6,-7 8,-8 10,-9 11,-6 8,-7 8,-5 8,-4 5,-2 2,-1 2,1 0,0-3,3-4,4-7,8-11,10-18,16-22,12-17,10-13,8-9,-5 2,-2 4,-9 11,-10 15,-12 19,-12 17,-10 15,-8 11,-4 4,-5 7,-5 1,-2 0,-7 3,-2 0,0-1,3-4,3-2,-2 4,-2 3,1-1,4-4,6-7,8-10,9-10,10-8,7-9,5-9,6-8,4-3,4-3,1-1,-3 5,-4 8,-7 8,-6 13,-9 16,-5 10,-6 11,-5 9,-4 9,-1 0,-1 0,0-3,1-5,4-8,5-11,10-15,7-14,13-18,8-14,12-14,6-7,4-4,7-7,4-2,1 2,4 1,-6 10,-10 13,-14 18,-14 19,-15 19,-15 21,-12 19,-16 22,-8 9,-6 7,-1-1,1-7,5-11,5-11,8-13,9-12,7-12,6-9,5-10,4-7,6-7,5-9,7-11,5-9,7-8,4-4,4-4,8-11,5-3,0 1,1 2,-7 9,-9 18,-14 22,-11 20,-13 23,-9 17,-4 8,-2 0,0-2,1-3,5-8,4-10,5-11,7-12,9-12,12-13,12-8,4-4,-2 2,-4 3,-8 9,-9 11,-10 11,-9 11,-8 10,-6 10,-5 5,-3 3,0-1,2-4,4-6,2-5,4-6,4-6,6-10,7-8,7-9,6-7,9-8,9-6,5-4,6-3,3 2,-4 4,-3 5,-4 4,-6 6,-9 6,-7 8,-11 14,-9 11,-10 14,-8 9,-4 7,-5 3,0-1,6-7,6-10,6-13,11-19,10-16,5-9,6-10,4-8,3-10,2-5,3-1,-1-1,-3 5,-5 6,-6 11,-4 11,-8 15,-9 19,-7 14,-4 7,-4 5,-2 5,-2-2,1-3,3-6,5-6,4-10,6-11,3-8,6-8,8-9,7-11,6-7,2 0,1 0,-5 5,-5 10,-5 10,-7 8,-3 6,-4 5,-3 4,-3 4,-7 2,-6 7,-10 7,-4 4,-3 2,5-2,6-8,11-11,10-12,12-14,5-7,9-10,7-7,9-9,10-6,4-1,12-5,4-1,1 2,-6 6,-13 9,-12 11,-13 13,-11 12,-9 12,-8 9,-5 5,-3 5,-5 10,-4 4,-3 7,-1 4,-3 1,2-1,2-3,4-8,4-8,6-11,4-11,4-10,5-8,5-10,3-4,4-3,2-2,0 1,-1 5,-3 7,-4 6,-2 8,-3 5,-1 5,-4 5,-2 5,-3 5,-2 2,0-1,0-2,3-2,0-4,2-5,2-3,1-2,0-3,-1 0,0 0,0 1,-1 1,0-1,1 1,1-1,-1 1,2-3,2-2,4-3,4-3,5-5,6-3,4-4,5-4,5-3,3 0,5-3,0 1,-4 4,-8 5,-7 6,-9 5,-6 6,-5 6,-3 6,-1 7,-2 4,-2 9,-1 2,-1-1,-1-3,0-4,2-7,1-4,2-8,2-7,5-7,6-8,4-5,6-7,6-5,3-5,2 0,0 2,-5 4,-4 6,-6 5,-6 8,-5 4,-4 6,-6 3,-2 2,-2 2,-2 0,0 0,-1-1,0-1,-2-1,-3 1,-4 0,-8 3,-4 2,-3 2,4-1,4-2,6-1,6-3,8-5,6-7,4-7,6-9,4-7,3-9,1-4,1-10,-2-2,0-6,-3 6,-4-2,-3 4,-1 1,0-1,0-2,1 0,2 6,1 5,-1 9,0 9,-2 14,-4 11,-5 13,-8 19,-7 13,-4 7,-2 3,1-2,4-12,8-14,6-15,6-13,4-9,2-4,1-3,1-2,-2-2,0 1,0 1,-1 3,0 1,0 1,1 1,0 1,-1-1,1-1,0 2,-3 2,0 1,-2 1,0 1,-1 0,0-1,0-3,-1 1,1 0,-1 0,-2 0,0-1,1 1,0 1,-1 1,-1 2,-3 1,-2 2,-1 1,-4 1,-3 1,-6-1,-3 1,-6-3,-1 0,0-1,4 1,3 2,3 0,1 1,2 1,-1 1,-4 4,-3 3,-5 5,-1 4,-4 2,-1-1,3-3,5-3,6-4,7-4,4-2,5-1,0-1,1-1,-2 0,-2 2,-1 0,-3 0,-2 0,-2-1,-6 1,2-1,2 0,1 0,1 0,2 0,2 0,1 0,2 0,3 0,2-1,4 0,4-3,4-3,2-2,4-3,4-1,2-3,5-3,8-2,4 0,8-2,1 0,1 0,0 0,2-4,-3 2,-4 1,-6 3,-6 2,-4 4,-6 4,-8 5</inkml:trace>
  <inkml:trace contextRef="#ctx0" brushRef="#br0" timeOffset="5">4853 1837,'-13'3,"-1"1,1-1,1 1,1-1,1-1,1 0,-1 0,0 0,0 0,-2 1,-1 0,-2 1,-1 1,0 0,1-2</inkml:trace>
  <inkml:trace contextRef="#ctx0" brushRef="#br0" timeOffset="6">4688 3208,'15'-4,"32"-8,5-1,0 2,5 0,-2 1,-3 2,-1 3,-9 1,-8 2,-10 1,-8 2,-8 3,-5 2,-5 2,-3 2,-2 2,-2 1,-1 1,-1 0,-2 0,-2 2,-1 1,-3 2,-1 0,2-1,1-1,2-3,3-2,4-5,8-4,10-7,14-6,11-6,18-8,11-3,2-1,7-1,-2 0,-6 3,-6 1,-9 3,-11 2,-13 6,-16 9,-12 7,-11 4,-6 4,-4 2,-5 2,-2 2,-1 1,0-2,4-2,3-2,5-4,6-1,5-3,4-4,6-3,2-3,3-4,4-5,2-5,5-6,3-4,6-5,5-4,3-3,3-1,2-1,-3 2,-3 3,-4 6,-8 8,-5 7,-5 5,-4 5,-3 3,-3 4,-2 3,-3 3,-1 2,-3 2,-2 1,1-1,0 2,0-2,1-1,3-3,1-4,4-4,3-5,4-4,2-1,1 1,-2 0,-1 3,-2 2,-1 5,-2 5,-5 6,-3 4,-3 5,-6 6,-4 5,-4 3,-2 0,-2 1,1-1,2-5,3-4,4-5,5-4,4-5,2-7,6-6,4-10,2-4,3-5,2-4,3-5,3-2,0-2,1 0,-3 4,-2 2,-2 3,-2 6,-5 9,-4 9,-5 7,-2 5,-4 7,-2 3,-3 2,-1 3,-1 2,-1 2,0-1,4-3,3-4,3-9,3-7,5-9,5-9,6-8,4-6,2-6,2-1,2-4,1 0,1 0,1 4,-2 5,-4 7,-5 7,-3 8,-3 6,-3 8,-2 10,-1 8,-3 8,0 4,0 2,0-2,1-7,0-6,2-7,1-7,4-7,1-3,4-5,3-3,0-2,2-1,2-2,0-1,0 1,0-1,-2 1,-1 1,-3 2,-4 3,-5 8,-4 5,-4 5,-3 3,-1 3,-3 2,0 0,0 2,0-2,2-1,2-3,2-5,3-6,2-6,0-8,1-9,1-6,-1-7,1-2,-1 3,0 3,0 4,0 2,0 4,0 4,-2 5,-4 9,-6 9,-5 9,-7 9,-5 6,-5 6,-6 5,1-1,-2 0,2-4,3-3,2-3,5 0,4-3,1-1,4-1,-3 1,2 1,2-3,4-5,3-5,3-9,5-9,5-11,5-10,2-4,0-3,-1 1,-2 3,-2 6,-2 7,-2 12,-7 12,-6 14,-8 13,-5 9,-2 3,2-2,6-10,7-11,6-11,6-12,6-11,5-9,6-12,4-10,7-8,2-5,5-6,3-6,-2 2,-1 0,-5 6,-6 12,-6 12,-5 10,-4 9,-4 7,-5 4,-8 6,-9 5,-9 4,-10 4,-16 7,-8 4,-4 1,-6 0,-2-2,3-3,9-5,13-5,14-4,14-5,14-6,17-10,12-6,14-6,12-6,11-5,3 0,-1 1,-8 5,-15 9,-17 10,-19 12,-19 9,-19 10,-11 5,-10 0,-9 3,-1-1,7-5,9-5,14-5,14-6,11-5,9-5,6-2,3-4,6-3,2-1,0-1,1 0,0 1,-5 3,-4 6,-8 5,-8 6,-8 4,-7 2,-6 1,-4 0,1-2,4-4,9-4,6-4,8-5,7-4,6-4,5-5,4-3,5-4,10-5,11-6,10-3,4-2,12-6,5-3,-5 2,-5 4,-11 9,-12 9,-13 8,-10 10,-10 7,-7 8,-8 5,-4 5,-3 2,-2 2,-4 1,0-2,3-2,2-5,6-7,3-6,7-10,6-10,7-11,6-6,3-4,2 0,1 2,1 3,0 4,-1 4,-3 5,-2 3,-1 5,-2 2,-3 3,-1 1,-7 5,-5 3,-6 7,-6 3,-5 5,-3 3,-6 7,-2 0,1 0,4-5,4-3,5-7,5-8,7-8,5-6,5-6,4-2,1-4,1-2,0 1,-2 2,0 2,-1 2,-1 0,0-1,0 1,-2 0,-2 3,-1 3,0 3,-2 3,-1 1,1 1,-1-1,0 2,1 0,-1 1,0 4,-2 5,1 2,-1 4,0 4,-2 8,-5 8,-2 4,-8 15,-4 8,-1-1,-2 1,-1-1,4-10,3-7,4-9,2-9,3-6,2-4,2-2,2-3,1-3,2-4,3-7,5-4,5-6,6-8,7-5,1-4,4-3,0 0,2-1,-2 4,-3 5,-6 6,-5 6,-5 6,-4 3,-2 2,0 0,0 0,3 1,1-2,-1 3,-2 3,-3 5,-5 9,-3 5,-3 6,-4 6,-4 5,-2 4,-2 1,0-3,-1-4,5-5,2-7,5-6,2-8,5-6,5-6,5-8,6-3,7-7,7-6,1 0,6-5,0 0,-2 3,-5 5,-8 9,-7 10,-5 8,-6 6,-3 7,-2 2,-2 1,-1 1,-3 1,-1 4,-3 4,-6 11,-5 8,-1 3,-1-2,4-6,6-11,6-14,9-14,5-10,7-8,2-7,5-7,0-3,4-4,0-3,1 0,0 3,-4 7,-6 11,-7 11,-8 13,-7 11,-5 10,-9 8,1 1,0-2,3-6,5-8,5-11,5-7,4-8,3-5,3-6,2-3,1-2,0 1,1-2,-2 3,0 2,-1 3,-1 0,-1 3,0 0,-2 4,-1 6,-2 7,-2 5,-3 4,0 2,0-2,4-5,3-8,7-5,2-7,5-4,2-3,-2 1,-2 1,-3 3,-4 3,-1 2,-1 3,-2 1,-1 3,-2 3,0 3,-1 2,0 3,0 1,-1-1,1 0,-1 0,-1-1,1 0,-1-4,3-5,1-7,2-5,1-4,0-1,-1 0,-2 3,0 2,-1 3,0 0,-1 1,-1 0,1-1,0 0,0-4,0 1,-2-1,1-1,-2-2,1-1,-2 4,0 3,-1 4,-1 4,0 3,-2 3,0 0,0 0,0 0,-2-2,-1-1,-3 0,-2-1,-2 0,-3 0,2 0,1 0,3-1,1 1,6-1,4-3,5-2,3-4,3 0,0 0,0 1,0-1,2 0,-2 0,1-1,-1 1,-3 2,-3 3,-4 4,-1 4,-2 0,-1 3,-2-1,-1 3,-2-1,-2 1,0 0,3-2,1-4,3-4,2-3,2-4,2-1,0-2,2-1,0-1,2 1,1 2,0 3,-1 1,-1 2,-4 2,-3 1,-5 1,-3 3,-3-1,0 2,1 1,3 0,2-1,4-5,4-3,1-2,3 0,1-1,1-1,0 1,0 0,1 1,1 0,-2 0,0 0,-2 1,0-2,0 0,0-1,-1 0,0 0,-3 1,-2 0,-2 1,-2 1,0 2,-1 1,3 1,1-1,1-1,3-1,-1 0,0 0,-1 0,-3 0,-2-1,0 1,2 0,0-2,3-1,1-1,0 2,-1 1,-1 2,-1 2,-1 2,0 2,-1 3,-2-1,2 1,0-1,0 1,1-2,0 0,0-1,0 0,0 1,0 0,-1-1,1 0,0 0,1 1,0-2,-1 0,-2 0,-5-1,-8 1,-8-2,-1-1,8 1</inkml:trace>
  <inkml:trace contextRef="#ctx0" brushRef="#br0" timeOffset="7">6063 694,'-4'1,"-4"2,0-1,-1 0,2-4,2-3,1-5,2-4,1-4,1-3,0-2,0-2,1-3,-1-2,1 3,1 2,0 5,-1 5,0 6,-3 7,-3 11,-2 5,-2 6,-3 7,-3 5,13-29</inkml:trace>
  <inkml:trace contextRef="#ctx0" brushRef="#br0" timeOffset="8">745 2930,'0'-2,"-1"1,-3 0,-4-1,-4 2,-4-2,-4 0,-2 1,2 0,2-1,2 0,3 0,3 1,2 2,1 3,-1 2,1 2,-1 1,1 0,-1 0,-2 0,2 0,0-1,1-1,0 1,0 1,-1 2,-2 3,-1 0,-1 2,-2 2,1-2,2-2,0 0,2-2,1-3,3-1,1-2,1-2,1 1,-1-1,-1 1,1 0,-1 1,0 1,-2 1,1 2,-3 0,0 2,0 0,0 0,1-1,0-2,2 0,0-1,0 0,1 1,-1 0,0 1,0 1,-1 0,0 0,1 0,0-1,1 0,-1-2,2 0,-1 1,-1 1,1-1,-1 1,0 1,-1 2,1 2,-2 2,-1 2,2-1,0-1,0-2,1-2,2-3,0-2,1-2,0 0,0-2,-1 1,1 2,0 1,-2 1,1 0,-1 1,0-1,2 0,-1 0,-1 0,1 1,0 0,0 0,-1 0,0 2,2 0,-1 1,0-1,0-1,0-2,1-1,0 0,1-1,1-1,-1 0,0 1,0-1,-1-1,-1 0,1 1,0-1,1 1,1 1,-2 0,1-1,-1 1,1-1,1 0,-1 1,1-1,0 1,0 0,0 3,0 0,0 1,0 0,0 1,0-1,0-1,0-1,0-1,0-1,1 0,2 0,0 0,1 0,-1-1,0 1,0-2,1-2,-1 1,0 0,0-1,0 1,0-1,0 1,0-1,1 0,1 0,1 0,0-2,1 0,2 0,2-1,2 0,3 0,2-1,3 2,2 1,3-1,0 2,1-1,1 0,-3-1,-2 0,-3 0,-2-1,-2 0,-2 0,-1 0,0 0,-2-2,-3 1,0-1,-2 1,0-1,0-1,2-1,2-3,3 0,1-1,1-1,1 0,0 0,-3 2,-1 1,-1 0,-2 0,0 0,0 0,0 0,1 0,1-2,-1 0,0-1,1 0,-1 1,-1 0,-1 1,-2 1,0 1,-1 1,1 0,-2 1,1-1,-1 0,0 0,1 1,-1-2,2 0,-1 0,2-1,0-2,1 0,0-1,0 0,0 1,-1 0,0 1,-1 0,-1 1,0 1,0 0,0-1,-1 0,1-1,-1 1,1 0,-2 0,1-1,0 2,1-1,0-1,-1 1,1 0,1-1,-1-2,0 1,0-2,0 1,0 0,-1-1,0 1,0 0,0 1,-1 2,0 0,-1-1,1-3,-1-1,1-1,1-2,0-1,-1-2,-1 0,-1-3,0 0,0-1,1 0,-1 1,1 2,0 0,1 2,0 1,-1 0,1 2,0 2,0-1,0 1,-1 0,0 0,0 0,1-2,0 2,1 0,-1 1,-1 1,1 0,0 1,-1 1,-1 0,1 0,0-1,1 2,0-2,1 0,-1 1,0 0,0 2,-1-2,0 0,0 1,0-1,-1 0,0 0,0-1,-1 1,0-1,0-1,0-1,0 0,0 0,0 1,0 0,-1 2,-1 0,0 2,-1-1,0 0,-1 0,-2 0,1-1,-2-1,1 0,-2-1,1 0,0 1,2 0,0 2,1 0,0 2,0 2,0-1,3-1,1 1,3 1,2 0,1 1,1 0,3 1,0 0,0 0,0 0,1 2,-1 0,0 3,-2 1,0 1,0 1,-2 1,0 1,-1-2,0 2,-1 0,0 0,0 1,-1-1,0-1,0 1,-2 1,0 1,1-1,-1 0,2-1,-1-1,0-1,0 0,-1-1,0-2,1 0,0 1,-1 1,0 0,-1 1,0 1,-1 1,-1-1,1 1,-1 0,-2-1,1 1,-1-1,-2 2,0 2,-1 1,-1 2,0 0,-1 1,-1 1,0 0,1-3,-1 0,1-1,0-2,3-3,0-1,1-3,2 1,0-1,0-1,0 0,0 1,2 0,-1 0,0-1,0 1,0-1,-1 1,2 0,-2-1,1 0,-1 1,0 0,0 1,0 0,-1-1,0 2,0-1,0 0,0 0,0-2,1 1,-1-2,1-1</inkml:trace>
  <inkml:trace contextRef="#ctx0" brushRef="#br0" timeOffset="9">2637 3790,'0'-2,"0"-1,1-5,2-3,2-3,1-2,-2 6</inkml:trace>
  <inkml:trace contextRef="#ctx0" brushRef="#br0" timeOffset="10">4390 3155,'-2'-2,"1"0,-2-2,0-1,-1-1,0 0,0 1,0 1,0-1,1 2,-2-1,0 0,-1-1,-2-1,0 0,-1 1,-1 0,-1 0,-1 0,-1 2,0 0,0 0,2 0,2 0,0 1,0-1,-1 1,-1-1,-3 0,-3 0,-5-1,-2-1,-2-1,3 1,2 0,2 1,3 1,3 1,2 1,1-1,1 1,1-2,-2 1,-1 0,-2 0,-1 1,0 1,1 0,-1-2,0 1,-1-1,1-1,0 0,2 0,-1 0,-1 2,0-2,-1 1,1 1,1-2,1 1,2 0,1 1,2 0,0 1,0 0,1 0,-2 0,-1 0,0 1,0 1,-1 0,1 1,0-1,1 0,2 0,0 0,1 1,-1 0,1 0,-2 0,-1-1,-2 2,-1 0,1 1,0-1,2 0,0 0,1-2,0 0,0-1,1-1,1 2,-2 0,0 1,-2-1,0 1,-2 1,1 0,0-1,0 0,1 1,2-1,0 1,1 1,0 0,-2 0,1-1,-1 2,-1-1,0 1,0-1,-2 1,-1 1,0 0,-1 0,0 0,0 0,0 0,1-1,0 1,1-1,0-1,1-1,1-2,1 0,1 0,2 0,0 0</inkml:trace>
  <inkml:trace contextRef="#ctx0" brushRef="#br0" timeOffset="11">2630 3783,'0'1,"0"2,-1 0,-2-1,-1 1,-1 0,-1-1,-1 0,1-1,0 0,1 1,-1-1,0 0,1 0,-2-1,1 1,-1-1,1 0,-1 0,1 0,-1-1,0 1,1 0,-1 0,0 0,1 0,-1 0,-1 0,-1 0,0 0,-1 0,2 0,0 0,1 0,0 0,0 0,0 0,1 0,-1 0,1 0,-1 0,1 0,-1 0,0 0,1 0,-1 0,-1 0,-1 0,0 0,-2-1,1 0,1-1,2 0,0 0,1-1,1 0,-2 0,-1 1,1-1,-1 1,1 0,1-2,0 1,1-1,0-2,-1 0,0-3,0 0,-1 0,2 1,-1 0,1-1,1-1,-1-1,0-1,-1 0,-1 1,1-1,-1-2,0 0,0 1,1 2,2 1,-1 3,1 0,0 1,1-1,0 0,0 0,1-2,0 1,-2 2,1 0,0 0,0 2,1-1,0 1,0-2,1 1,0-1,-1-1,0 0,-1-1,1-2,1 1,0 0,0 1,1 0,0 1,-1 1,-1 1,1 0,0-1,0 1,1-3,0 1,0-3,0-2,0-1,1-1,0 0,2 0,1-1,-1 3,0 0,1 1,0-1,0 1,0 0,0 1,2-1,-2 0,0 1,-1 0,1 0,0 1,0 0,1 0,-1 0,-1 1,0-1,1 0,-1 0,0-2,0 2,0 1,-1 0,0 3,1 0,-2 0,1 0,0-1,-1 0,1 0,0-1,2 1,0-2,1 0,2-1,-1-2,1 1,0 0,-1 0,1 1,1-1,0-2,0 0,2-1,1-1,0 0,0-1,0 3,-1 0,-1 3,0 1,-1 0,0 2,-2-1,2 1,1 0,1-1,3 0,4-3,0 0,0 1,-1 0,-1 3,-2 0,-1 1,-1 1,0-1,-1 2,-1 0,1-2,1 2,1-1,1-1,2 0,-1 0,2 0,0 0,1 1,-2 0,0 0,-1 0,2 0,1 0,1 0,-2-1,0 0,0 0,0 0,-1 0,0 1,-1 0,-1 0,2 1,-1 0,1 0,-1 0,0 0,2 1,5-1,4-3,2-1,0-2,-1-1,1 0,0-1,1 0,-2 1,-1 0,-2 0,-13 6</inkml:trace>
  <inkml:trace contextRef="#ctx0" brushRef="#br0" timeOffset="12">4998 3492,'1'0,"1"-1,0-1,2 0,1-1,1 1,0 0,0 0,2-1,1-1,0 0,1-2,-2 0,2 1,-2-1,-1 1,0 0,-1 2,1-1,-1 1,-1-1,0 0,0 0,-1 0,0 1,0-1,0 0,0 1,1 0,-1-1,0 1</inkml:trace>
  <inkml:trace contextRef="#ctx0" brushRef="#br0" timeOffset="13">4338 3066,'-1'-1,"-11"-8,4 2</inkml:trace>
  <inkml:trace contextRef="#ctx0" brushRef="#br0" timeOffset="14">5380 1653,'3'0,"3"0,1 0,-1 0,1 1,-1 1,1-1,-2 1,0 1,-1 0,0 0,0 0,-1 0,0 2,0 0,2 0,-2 0,1 1,1 0,0 1,1-2,-1 0,0 0,2 1,0 0,0 0,1 0,0 2,2-1,-2 0,0-1,-1-1,-1 0,-1-1,0-1,0-1,1 2,1-1,2 1,0 0,1 0,-1-1,2 1,-1 0,0-1,-1 1,-1 0,-1-2,0 1,-1 1,1-1,-2 1,0-1,0 0,1-1,-2 0,1 0,-1 1,-1-1,1 1,-1 0,0 1,1 0,0 1,1 1,-1 0,1 1,0-1,-1 1,1 0,-2 0,1-1,1 1,0 0,-1 0,1 0,0 0,0 0,1 1,-1 0,0-1,-1 1,0-1,-1 0,0-1,0 1,-1-1,0 1,0 0,0-1,1 2,0 0,-1 0,1 1,0 0,1-1,0 3,0-1,0 0,1 0,-1 0,-1-2,1 0,-2 0,0-1,0 0,1 1,0 0,-1 1,1 2,1 0,1 1,-1 1,0 0,-1 3,1 2,0-1,0 1,-1-2,0-1,0-1,-1 1,1 0,0-1,-1-1,0-1,-1-2,-1 0,0-1,0 0,0-1,0 2,0 0,0 1,0 1,0-8</inkml:trace>
  <inkml:trace contextRef="#ctx0" brushRef="#br0" timeOffset="15">5971 533,'3'-3,"10"-10,-1-1,0 1,0-1,2-2,2-3,2-1,-2 2,-1 2,-2 3,-4 2,-1 4,-2 4,-3 6,-2 6,-3 6,-3 6,-4 10,-4 10,-3 10,-5 5,-1 0,1-3,3-10,4-12,4-11,6-13,6-12,6-12,6-9,7-12,16-17,5-5,1 0,-2 5,-4 7,-3 5,-4 8,-6 7,-5 10,-8 11,-7 14,-9 20,-12 22,-8 19,-10 24,-5 16,-1 0,0-1,3-7,7-16,18-43</inkml:trace>
  <inkml:trace contextRef="#ctx0" brushRef="#br0" timeOffset="16">5962 849,'7'-16,"7"-14,-2 10,-4 10,-1 10,-3 7,-1 4,-1 3,1 1,0 1,0 3,2 5,0 6,0 7,3 3,0 10,1 2,-6-36</inkml:trace>
  <inkml:trace contextRef="#ctx0" brushRef="#br0" timeOffset="17">6071 1104,'8'-17,"11"-23,1-1,1 1,0-2,0 1,-1 2,-2 4,-2 5,-1 3,-2 6,-2 1,1 3,-6 7</inkml:trace>
  <inkml:trace contextRef="#ctx0" brushRef="#br0" timeOffset="18">7072 226</inkml:trace>
  <inkml:trace contextRef="#ctx0" brushRef="#br0" timeOffset="19">6663 217,'17'-8,"-2"1</inkml:trace>
  <inkml:trace contextRef="#ctx0" brushRef="#br0" timeOffset="20">6978 448</inkml:trace>
  <inkml:trace contextRef="#ctx0" brushRef="#br0" timeOffset="21">6292 684,'-2'-1,"-6"-2,-2 4,-3 4,-4 3,-2 1,1 0,0 0,2-2,1 0,4-1,1-3,3 1,2 0,0-1,-1 1,1 1,-3 3,-2 4,-4 3,-2 4,-2 2,0-2,2-5,3-5,3-3,1-4,3-3,2-6,2-4,1-2,1 5</inkml:trace>
  <inkml:trace contextRef="#ctx0" brushRef="#br0" timeOffset="22">7531 204,'4'1,"-3"8,-1 3,-1 3,-1 1,-2 1,1 0,-2 1,2 2,0 2,0 0,0-1,1-4,-1-4,2-7,3-9,5-12,3-7,5-11,6-8,1-4,1 2,-2 7,-5 9,-5 10,-5 9,-2 9,-5 14,-1 6,-3 9,0 6,-1 6,2 3,-1 3,1 0,1-2,2-4,0-7,0-6,1-6,0-6,0-7,1-7,0-16,3-13,5-12,4-7,2 1,-2 6,-1 8,-2 11,-4 14,-3 15,-2 8,-3 13,-2 9,-2 8,-1 0,-1 8,0 2,0-3,1-2,2-8,2-6,-1-3,2-3,-1 1,0-5,1-1,0 3,-2 2,1-1,-1-1,0-3,-2-2,2-5,1-6,2-7,3-5,3-6,1-4,3-3,4-4,1-2,2 0,0 0,-3 3,-1 4,-4 5,-2 5,-3 5,-1 7,0 7,-1 4,0 4,-1 2,0 3,0 1,0-1,0-3,1-5,0-4,1-4,-1-4,-1-7,1-7,0-3,1-4,1-4,0-4,1 1,-1 5,-1 8,-1 5,-1 7,-2 4,-1 1,0 0,0-2,0-3,1-1,-1-1,1-2,-1 1,-1-2,0-5,1-6,1-8,0-8,2-8,0-7,0-4,1-2,0-7,1-8,-1 3,0 0,0 2,-1 1,0 6,0 3,0 5,0 10,0 9,-1 10,-1 10,-1 6,-3 6,0 5,-1 3,-2 1,0 1,-1-1,1-2,1-1,2-5,1-8,1-10,2-9,3-17,0-13,1-6,-1-4,0-9,0-4,0 0,-1 6,0 5,0 7,0 8,0 7,0 8,0 6,0 5,0 3,0 0,0 1,-2-1,0 1,-1 0,-1-2,0 1,-1-1,1 1,0 1,0 1,1 2,-1 2,1 1,0-1,2 0,0 0,-1-2,0 1,-1-1,-1 2,0-1,-1 1,-1-2,-1 0,1 0,-1 1,0 1,1-1,-2 0,-2 1,0-1,-2 3,-1 0,0 2,1 0,1 1,1 0,1 0,-1 1,-1-1,-1 0,0 1,-1 1,1-1,1 1,1-2,3 0,3-3,4-2,4-1,2-3,0 0,1 0,0 0,0 2,0 3,0 4,1 2,1 2,0 0,-2 1,0-1,-2 0,0 0,-1 1,0 1,2 3,0 2,3 2,-1-1,2 1,0-1,-1-1,-1-4,-1 0,-2 0,-1 1,-1 3,-1 4,-1 2,-1 3,0 0,0 3,-2 6,-5 3,-3 2,6-23</inkml:trace>
  <inkml:trace contextRef="#ctx0" brushRef="#br0" timeOffset="23">6829 765</inkml:trace>
  <inkml:trace contextRef="#ctx0" brushRef="#br0" timeOffset="24">6506 1459,'-2'5,"-17"41,9-18,4-13,4-9,2-6,4-8,3-4,6-7,4-7,2-3,-16 25</inkml:trace>
  <inkml:trace contextRef="#ctx0" brushRef="#br0" timeOffset="25">6316 1300,'-1'3,"0"2,3-6,-1-2</inkml:trace>
  <inkml:trace contextRef="#ctx0" brushRef="#br0" timeOffset="26">7421 742,'23'-38,"-4"6,-5 10,-6 9,-4 9,-3 6,-4 11,-5 10,-4 6,-7 12,-9 12,14-24</inkml:trace>
  <inkml:trace contextRef="#ctx0" brushRef="#br0" timeOffset="27">7376 878,'-5'9</inkml:trace>
  <inkml:trace contextRef="#ctx0" brushRef="#br0" timeOffset="28">7390 862,'-5'6,"-7"8</inkml:trace>
  <inkml:trace contextRef="#ctx0" brushRef="#br0" timeOffset="29">7371 887,'7'-18,"17"-54,-1 7,-3 11,-3 10,-3 11,-5 13,-3 14,-4 11,-6 14,-4 11,-5 10,-8 12,-3 6,-1 5,17-43</inkml:trace>
  <inkml:trace contextRef="#ctx0" brushRef="#br0" timeOffset="30">7166 1417,'-27'32,"0"-2,0-2,0-4,1-2,0 0,3-4,4-3,5-5,6-9,7-4,9-9,7-8,4-2,6-4,3-4,0 3,-1 2,-6 6,-4 5,-4 5,-5 2,-2 4,-2 2,-1 4,0 6,-2 6,0 6,-1 4,0 0,0-1,-1-1,-1-3,2-6,4-10,5-12,11-13,6-9,11-13,9-10,6-9,3-7,2 1,-4 5,-6 6,-10 10,-10 14,-10 13,-7 12,-8 9,-4 7,-3 9,-4 9,-5 6,-6 10,-5 4,-5 7,-8 11,-1 0,-2 2,3-4,5-10,6-11,8-11,7-14,8-13,7-10,6-7,5-8,7-2,1-2,2 3,-3 3,-5 5,-4 8,-5 8,-3 12,-2 9,-2 7,-1 2,0-1,1-7,2-10,2-8,3-7,4-8,4-4,2-2,0 0,1 0,2-1,0 2,-1 3,-4 3,-5 3,-3 4,-4 5,-1 3,-3 1,-2 2,0 3,-3 3,0 1,-1 3,0-1,1-1,1-6,2-6,4-5,0-3,3-4,0-1,2-2,0-1,1 0,0 0,0 1,-2 1,1 1,-3 1,-4 4,-3 2,-2 4,1 1,-1 1,1-2,0-3,1-8,0-11,1-6,0-7,-2-6,1-6,-1-4,1-2,0-5,0-3,0-9,4 54</inkml:trace>
  <inkml:trace contextRef="#ctx0" brushRef="#br0" timeOffset="31">7440 61,'-18'3,"-25"4,-7 2,-4-2,-2-1,5-3,32-2</inkml:trace>
  <inkml:trace contextRef="#ctx0" brushRef="#br0" timeOffset="32">6704 182,'-26'22,"11"-9</inkml:trace>
  <inkml:trace contextRef="#ctx0" brushRef="#br0" timeOffset="33">7149 97,'-11'20,"-15"26,-7 7,26-43</inkml:trace>
  <inkml:trace contextRef="#ctx0" brushRef="#br0" timeOffset="34">6316 1300,'6'14,"7"12,0-2,-1-6,-1-5,-2-7,-1-4,-1-2,0-1,-1 2,1 2,-1 2,2 1,-2 2,1-2,-1-1,0 0,1-1,0 0,3 0,4 0,3-2,4 0,7-1,1-1,-1 0,-3 0,-3 0,-5 1,-5 1,-4 3,-2 2,-2 1,1 1,0 1,1-2,0 0,1-2,-2 0,0-1,1 1,-1-2,1 1,2 0,3-1,4 0,5 0,6-2,9 0,6 1,5 1,-15-2</inkml:trace>
  <inkml:trace contextRef="#ctx0" brushRef="#br0" timeOffset="35">7368 1660,'22'-16,"25"-20,-1 2,-5 1,-8 5,-8 6,-7 6,-6 6,-5 5,-4 5,-2 5,-2 2,0 3,0 1,0 1,0 0,1-1,-1 0,1 0,-1 2,0 0,-1 0,1 0,0 1,1 1,-2 0,2-4,1-5,3-7,4-8,5-8,3-5,5-6,2-4,2-3,-1 0,-2 3,-5 7,-5 5,-4 4,-2 1,-4-1,-1 0,-1-2,0 0,-1-4,-1 0,0-1,-1-3,0-3,0-3,-1-3,-3-5,0-7,-1-4,0-3,-1 2,0 1,1-2,1-1,1 6,2 4,0 4,1 2,1 3,0 2,1 3,1 4,0 3,0 3,0 20</inkml:trace>
  <inkml:trace contextRef="#ctx0" brushRef="#br1" timeOffset="36">6605 245,'-1'0,"-3"0,-4 1,-3 2,-3 5,-4 3,-3 3,-1 3,1 2,0 1,0 0,2-1,3-4,3-3,4-3,4-4,2-5,2-5,2-3,3-7,4-3,1-3,3 1,0 3,-1 2,-2 2,-2 5,0 0,1 2,-1 1,-1 0,-2 2,-2 2,-5 2,-7 4,-7 3,-4 3,-7 5,-3 2,-1 3,3-2,4-2,9-5,11-6,16-7,11-7,9-4,5-5,6-4,7-3,3 0,-2 0,-4 2,-6 3,-8 3,-7 4,-7 2,-6 5,-8 4,-4 4,-4 1,-5 3,0 0,-3 1,0 1,-1 1,-4 1,-1 1,-2 2,-3 1,-4 4,0 1,-1 2,-1-1,3-1,4-5,6-3,3-2,4-4,2-1,2-2,2 0,0 1,0-1,-2 1,0 0,-1 1,0 3,0 2,-2 4,0 3,-2 5,0 4,-2 0,2-1,2-2,3-2,1-3,1-4,1-2,1-2,1-3,-1-1,0-3,2-6,2-8,4-11,6-12,3-3,2-4,2-1,0 1,-3 5,-1 6,-4 7,-4 9,-3 10,-3 8,-3 8,-1 6,-3 4,0 3,0 1,-1 1,0-1,0 1,1-2,1 0,0-1,1-2,1-1,-1-4,1 0,0-3,1-5,1-5,-1-8,1-5,0-3,1-4,1-2,0-1,-1 2,1-2,0 3,0 2,0 2,0 3,0 1,-1 3,0 4,0 4,-1 4,0 4,0 5,-1 5,-3 4,-2 5,-2 5,0 5,-2 5,0 3,2-4,0-7,3-6,1-7,2-6,1-5,0-5,-1-3,-2-1,-1-3,0 0</inkml:trace>
  <inkml:trace contextRef="#ctx0" brushRef="#br0" timeOffset="37">6327 886,'-1'1,"-1"3,-1 3,-3 1,0 3,-1 0,1 0,2 0,0-1,0-2,1 0,0 0,1-1,-1 2,0 0,0 1,-1 1,-1-1,1 0,0 1,-1 0,1 0,0-1,0-1,1 0,0-4,1-3,-1-4,0-4,0-3,0-3,1-3,-1 0,-1-4,0-1,-1 1,2 1,0 3,0 2,0 5,2 6,1 6,3 4,2 3,0 2,4 2,-1 0,0-2,-1-1,1-2,-2-2,-1-1,0 0,-1-1,-1 0,0-1,0-1,0 0,1-1,1-1,0-2,1 1,1-1,-1 0,0 1,-1 0,-1 2,0 1,1 1,-1 2,1-1,0 1,0 0,0-1,0 0,0 1,-1-1,-2 0,0 1,0-1,1 1,0-1,1 1,-1 0,1-2,0-1,1-1,1-1,0 0,0 1,-1 0,0 1,1 0,-2 1,1-1,0-1,1 1,-1-2,0 2,0-2,1 1,-2-1,0 1,1 0,-1 0,0 1,0 0,0 0,-1 0,0-1,1 1,-1-1,0 0,0 0,1 1,-1-1,1-1,1 1,1-1,-1 2,-2-2,-4 1,-3-3,-2-2,-2-1,-2-2,-1-1,1-2,1-1,2 1,-1 0,1-1,1 0,0 1,0-1,0-1,-1 0,-1-2,1 0,0 2,-1-1,1 1,-1 0,1 0,1 1,0 2,1 0,1 0,0 0,1-1,1 1,-1 0,0 2,1 0,0 0,0 0,0-1,0 0,1 0,-1 0,2-2,-1 0,1 0,-1 0,0 0,-1 1,1 0,0-1,1 0,0-1,0 0,0 0,0 1,1 1,0 2,2 0,1 1,0 0,1 0,1-1,1-1,0-2,1 1,-1 0,0 1,-1 0,0 1,-1 1,0 0,1 1,0 1,0 0,0 2,1-1,-1 1,1 0,-1 1,1-1,-1-1,-1-1,0 1,1-1,-1 0,1-2,1 2,-1-2,1 0,0 0,0 1,0-1,0 2,1-3,-1 1,1-1,1 0,-1 0,1 0,-1 2,-2-1,0 0,-1 2,1 0,1 1,0 0,2-2,0 0,0 1,-1-1,1 0,0 1,-1 0,0-1,1 1,-1 1,0-1,0 0,-1 1,0 0,0 0,-1-1,-1 1,0-1,0 1,1 0,-1 0,0-1,-1 0,0-1,0 1,0-1,-3 2</inkml:trace>
  <inkml:trace contextRef="#ctx0" brushRef="#br0" timeOffset="38">6453 774,'1'0,"0"1,1 2,-1 2,0 3,-1 2,0 2,1 3,-1 1,-1-7</inkml:trace>
  <inkml:trace contextRef="#ctx0" brushRef="#br0" timeOffset="39">7043 358,'-1'1,"-3"1,0 1,1 0,0 2,-1-1,1 1,-1-1,1 0,-1 0,-1 1,0 1,1 0,-1 0,1 1,0-1,1 0,-1 1,1 1,1 0,-1 0,1-2,-1 0,0 0,1 1,-1-1,0 2,-2 3,0 0,0-1,1 0,0-2,0-1,0-2,2 1,0-2</inkml:trace>
  <inkml:trace contextRef="#ctx0" brushRef="#br0" timeOffset="40">6947 517,'-2'-6,"-2"-8,0 1,1-1,0 1,2-1,0-1,0 0,1 1,0-2,0 0,1 1,-1 1,0 1,0 0,0 2,0 2,0 0,1-1,2-2,0-3,-1-1,1-2,1 0,1-1,0 2,-2 0,1 2,-2 1,2 4,-1 7,-1 7,-1 9,0 6,0 7,-1 2,0 0,0-1,0-4,-1-3,1-5,0 0,0 0,0-2,0 2,0-1,0 3,0 1,0 2,0-5</inkml:trace>
  <inkml:trace contextRef="#ctx0" brushRef="#br0" timeOffset="41">6914 802,'0'-4,"1"-9,0-1,-1 1,0 2,0 0,-1 4,-3 1,-2 6,-4 5,-1 4,-4 5,-5 5,0 2,1-1,0 0,1-5,4-2,4-6,5-5,2-6,2-6,3-5,4-5,2-3,2-2,0 0,0 3,-1 5,-1 6,-2 6,-1 7,-3 5,0 4,-2 7,0 5,-1 7,-1 5,0 0,1-3,-1-4,2-9,-1-7,4-9,2-6,4-9,3-3,2-5,0-2,0 1,1 0,-2 1,-7 10</inkml:trace>
  <inkml:trace contextRef="#ctx0" brushRef="#br0" timeOffset="42">7449 668,'3'0,"2"1,-1 2,-1 1,-1 1,2 2,-3-4</inkml:trace>
  <inkml:trace contextRef="#ctx0" brushRef="#br0" timeOffset="43">5964 496,'-2'0,"0"0,-2 0,-2 3,2 1,-1 2,0 4,2 2,0 0,0-1,1 0,1-2,1 0,-1-2,1 0,0-1,0 1,0-1,2 0,-1-2,2 0,0 0,-1 1,1-2,-1 1,1 0,0 0,0 0,-1 1,1 1,-1 0,-1 0,0 1,-1-2</inkml:trace>
  <inkml:trace contextRef="#ctx0" brushRef="#br0" timeOffset="44">6903 185,'-1'0,"-1"1,-2 1,0 0,0 1,-3 2,-2 0,0 1,-1-1,-1 1,-1-1,-2 0,-1-2,-1 1,0 1,0-2,3 0,2 1,2-2,2 0,0 1,0-1,1 1,0 0,1-1,0-1</inkml:trace>
  <inkml:trace contextRef="#ctx0" brushRef="#br0" timeOffset="45">7148 93,'-3'0,"-1"0,-4 0,-2 1,-4 1,-2 1,-1 0,-3 0,0 1,1 0,0 0,3-1,1 0,1 0,2 0,3 0,1-1,2 1,2-1,-1 1,1 0,-1 1,0-1,-1 2,0 1,-1-1,1-1,-2 1,1 0,-1 0,0 1,0-1,2-2</inkml:trace>
  <inkml:trace contextRef="#ctx0" brushRef="#br0" timeOffset="46">7260 0,'2'0,"2"0,2 0,0 0,2 0,1 0,-1 0,0 0,0 0,0 0,1 0,-1 0,0 0,-1 0,0 0,0 0,0 0,-1 0,1 0,1 0,0 1,0 1,-1-1,1 0,-1 0,0 0,-2 0,1 2,1 1,0 0,0 0,0 0,-2 0,1 1,-1 0,1 0,-1-1,1 1,1 0,-1-2,0 0,-1 0,0-1,1 1,-2 0,2 0,0 1,-1-1,1 0,2 0,-1 0,1 1,0-1,1-1,-1-1,0-1,-2 2,0-1,-2 2,0-1,0 1,-2 2,0 0,1 2,-1 0,1 1,0-1,0-1,0 0,-2 1,1-1,0 2,1-1,0 2,-1 0,-1-1,1 2,0 0,0 0,-1 0,0-2,-1 0,0-1,2-1,-1-1,0 0,0 1,0-1,0 1,0-1,1 0,-1 0,0 1,0 0,-1 1,1 1,-1 1,0 0,1 2,0 0,1-1,-1 1,-1 0,1-2,0-2,1 0,-1-2,0 1,0 0,0-1,-1 2,0-1,0 0,0 1,0 0,0-1,0 1,0 0,0 0,0 2,0-1,0-1,0 1,0-1,0-1</inkml:trace>
  <inkml:trace contextRef="#ctx0" brushRef="#br0" timeOffset="47">7531 754,'-1'1,"-1"4,-1 7,-2 9,-3 8,-2 13,-2 7,0 4,0-3,2-1,0-1,2-2,2-4,0-6,2-5,1-7,0-4,1-4,0-3,2-6,-1-5</inkml:trace>
  <inkml:trace contextRef="#ctx0" brushRef="#br0" timeOffset="48">7551 655,'0'2,"-1"6,-1 7,0 8,-1 7,0 7,-2 4,0 4,1 0,-1-3,1-5,0-5,0-6,2-5,-1-6,1-4,0-7,1-6,0-5,1-5,-1-3,2-4,-1 1</inkml:trace>
  <inkml:trace contextRef="#ctx0" brushRef="#br0" timeOffset="49">7439 324,'0'1,"-2"4,1 6,-2 7,0 6,-2 8,-2 5,-1 4,0-1,1-4,1-4,1-6,2-7</inkml:trace>
  <inkml:trace contextRef="#ctx0" brushRef="#br0" timeOffset="50">7432 384,'0'4,"0"7,0 12,0 5,0 8,0 5,0 1,1-2,1-4,0-5,1-7,-1-8,1-9,-1-7,0-6,1-4,-1-4,1-3,0 2</inkml:trace>
  <inkml:trace contextRef="#ctx0" brushRef="#br0" timeOffset="51">7518 536,'0'1,"0"2,0 1,-1 2,-1 4,1 1,0 1,0-1,0 1,0-1,-1-5,1-7,0-6,0-6,1-5,0 1</inkml:trace>
  <inkml:trace contextRef="#ctx0" brushRef="#br0" timeOffset="52">7353 146,'0'2,"0"2,0 3,0 0,0 3,0 1,1 2,0 0,2 0,2 0,1-1,0 0,0-1,0-1,-1 0,-3-2,-1-4,-3-3,-1-3,-1-2</inkml:trace>
  <inkml:trace contextRef="#ctx0" brushRef="#br0" timeOffset="53">7194 199,'-1'0,"-2"1,-1 0,-1 1,-2 0,-3 1,0 2,-2 0,-1 2,0-1,2 0,2-1,2 0,-1 0,2-1,-1 0,0 0,0-1,2 0,2 0,3 0,4-2,3 0,3-2,3-1,3-2,1 0,-1 0,0 1,-2 2,-1-1,-2 0,-1-1,-2 0,0 1,-2 1,1 0,-1 0,1 1,-1 0,0 0,1 0,-1 1,1-1,0 0,-1 0,1 0,-1 0,0 0</inkml:trace>
  <inkml:trace contextRef="#ctx0" brushRef="#br0" timeOffset="54">7068 338,'1'0,"2"-2,1 1,3-3,5-1,2-1,5-2,1-1,0 2,-1 0,-1 2,-4 1,-2 2,-3 0,-2 0,-2 1,-1-2,0 2,1-1,2 1,-1 0,2 1,2-1,1 1,1 0,1 1,0-1,0 0,-1 0,-1 0,-3 0</inkml:trace>
  <inkml:trace contextRef="#ctx0" brushRef="#br0" timeOffset="55">7062 311,'0'1,"0"3,0 2,0 5,-2 3,1 3,-2 5,1 2,-1 1,1 0,-1 0,1-2,1-1,0-1,0-2,1-2,0-1,0-3,0-1,1-1,-1-2,0-1,0-1,0 0,0-2</inkml:trace>
  <inkml:trace contextRef="#ctx0" brushRef="#br0" timeOffset="56">6823 305,'-1'4,"0"6,-2 11,0 7,0 4,0 2,0 2,2 2,0-4,0-3,1-5,0-6,0-5,0-4,0-2,0-3,0 1,1 0,-1 0,0 1,0 1,0-1,0 0,0-3,0-3,1-5,0-3,2-4,0-5,1-4,0-5,1 0,0 0,-1 1,0 3,-1 1,0 2,-1 2,1 2,2-5,1-4,0-1,1-2,-1-1,0 2,-1 4,0 5,-2 3,0 5,-1 5,-2 7,1 7,-1 9,0 9,-2 8,-1 1,0 1,-1-2,1-6,-1-10,1-11,0-9,1-7,1-2</inkml:trace>
  <inkml:trace contextRef="#ctx0" brushRef="#br0" timeOffset="57">6685 238,'0'3,"0"1,0 1,0 3,0 2,1 2,1 0,2-1,0 2,0 0,-1 1,2 0,-2 0,1-1,0 1,0-2,0 0,0 0,-1 0,-1 0,0 1,1 0,-1 0,1 0,-1 1,1 0,-1-2,0-2,-1-1,0-1,0-1,-1 0,0-1,0 0,0 1,-1-1,1 0,0 1,0-1,-1 2,0 0,-1 0,0-1,0-1,-2-1,0-2,1-1</inkml:trace>
  <inkml:trace contextRef="#ctx0" brushRef="#br0" timeOffset="58">6724 258,'-1'0,"0"1,-2 1,-1-1,-2 0,-1 0,-1 1,-1 0,0-1,0 0,0 0,-1 0,0 1,-1 1,0-1,-2 2,-1 0,-1 1,2 1,1 0,0-1,2 0,3-2,1 0,1 1,3-1</inkml:trace>
  <inkml:trace contextRef="#ctx0" brushRef="#br0" timeOffset="59">6347 457,'0'2,"0"2,0 1,-1 1,-1-1,1 1,0-1,0 2,1-1,-1 2,0 0,0 1,-1 0,1 0,0 0,1-1,0 1,-1 1,1-1,1 0,-1-1,0 1,0-1,0 0,0 0,0 1,0-1,0 0,1 1,0 0,2 0,0-1,-1 0,1 1,-1-1,1 0,0-1,1 0,0-1,1-2,1-2,0 1,0-1,1-1,0 0,0 0,-1-1,0-1,-1-1,-1 0,0-2,1-1,0 0,-1 0,1 0,-1-1,1 0,-1 1,0 0,-2 0,-1 1,-1-1,-3 0,0 0,-2 1,-1-2,-1-1,1 2,0-1,0 0,2 1,1-1,0-1,-1 1,1-1,1 1,-1-1,0 0,0 2,0 0,1 0,0-1,0 1,0 1,0-1,-1-1,1 1,-1-1,1-1,0-1,0 0,1 0,-1 0,0 1,0 0,0 0,0 0,0 0,2 1,-1-1,1 1,0-1,0 1,1 0,1 1,0 0,2-1,1 0,0 0,0 1,0 0,0 1,1 1,1 1,-2 2,-1 3,-1 1,-2 1,0 1,-1 2,0 2,-1-1,-1-1,0-1,1 0,-1 0,0-1,-1 1,0-1,1 1,0-1,1 1,0 1,-1 0,0 0,0-2,0 0,0 0,1 0,0 0,1 0,-1 0,1 2,0 0,2 0,-1 0,1-1,0 1,0 1,2-2,0-1,1-1,0-2,1-1,1 0,0 1,0 0,-1-1,1 0,-1 0,-1 0,-1 1,-1 0</inkml:trace>
  <inkml:trace contextRef="#ctx0" brushRef="#br0" timeOffset="60">6446 688,'-2'-1,"-1"-2,-1-2,-1-2,1 0,-1-2,0 1,0 1,1 0,0 0,0 1,1-1,0 0,-2 0,2-1,-2 1,2-1,-1 0,1 1,0 0,1 1,-1-1,1 0,1 1,0-1,1 1,0-1,0 0,0 1,0-1,0 1,0-1,1 2,2-1,0 0,1-2,0-1,1 1,-1-1,0 1,0 2,-1 1,0-1,0 1,-1-2,1-1,1 0,1-3,0 0,0 0,-1 2</inkml:trace>
  <inkml:trace contextRef="#ctx0" brushRef="#br0" timeOffset="61">6771 754,'-2'0,"0"0,-5 0,-3 0,-4 0,-5 1,-4 1,-3-1,-3 0,-1 0,-1 0,4-1,2 0,2 0,1 0,1 0,1 0,1 0,2 0,0 0,4 0,1 0,3 0,1 0,4 0,8 0,11 0,8 0,10 0,8 0,1 0,-4 0,-4 1,-5 0,-7 1,-6-1,-4 0,-1-1,1 1,0-1,0 0,-2 0,0 0,-7 0,-4 1,-3 0,-3 2,-2-1,0 1,-1-2,-1 0,-1 0,0-1,0 0,1 0,2 0,-1 0,-1 0,-2 0,-3 0,-2 0,0 0,0 0,4 0</inkml:trace>
  <inkml:trace contextRef="#ctx0" brushRef="#br2" timeOffset="62">6539 887,'-1'0,"-2"0,-3 0,-3 0,-3 2,-1 2,-2 1,-1 3,-1 0,1 2,0-1,3 1,3-2,2 0,1-1,1 0,0 0,0 0,1-1,0 1,0-1,1 1,1-1,0 1,-1 1,0 0,1-1,-1-1,3-2,2-5,4-6,4-4,2-4,2-1,1 0,0 2,-1 1,-2 2,0 2,-2 1,-2 2,0 0,2-1,2-1,1-2,2-1,0 2,-1 0,0 0,-4 2,-4 3,-5 3,-5 5,-3 2,-2 2,-1 0,0 2,1-1,0 0,-3 3,-1 2,-1 3,1-2,1-1,1-2,4-2,2-2,3-1,1 0,2-1,0 1,0-1,1 1,0 1,-1 0,0 1,0 0,0-1,0 0,0 0,0-1,0 0,0-1,0 1,1 0,1-1,0 1,2-2,0 0,-1 0,0 2,0 0,1 3,-1 0,0 2,1-3,0 0,0-3,1-1,-1-2,0 0,0 0,0-1,0 0,0 1,0-1,0 1,0-1,-1-2,0-3,-3-5,-2-1,-1-3,-1-1,-1-1,1 0,0 0,0 1,1 2,0 2,1 1,0 0,0 2,-2 0,1 2,0-1,0 0,0-1,1 0,1 0,-1 0,0 1,0 1,-2 1,0 0,0 1,0-1,2-1,0-1,1 0,1-2,2-1,1-1,3-1,0 1,1 1,0 1,1 2,-2 1,-1 1,1 0,-1 1,1 0,0 0,-1 0,0 1,1-1,-1 1,2-1,2-1,1 0,1 0,1-1,0 0,-1 1,-1 0,-1 1,-2-2,-2 1,0 0,1 1,-1 1,1 0,0 1,1 0,-1-1,1 0,-1-1,1 1,0 1,-1-1,1 1,0 0,-1 0,1 0,1 0,0 0,0 1,-2 2,0 1,0 0,-1 0,-1 0,0 2,-1-1,1 1,1 1,0 1,-1 1,0 0,0 0,-1 0,0 0,0-2,-1-1,-1-1,-3-2,-1-4,-2-3,0-4,1-2,0 0,0-2,-1 0,0 0,1 0,-1 0,1 1,-1-1,0 1,1 2,1-1,-1 0,-2 1,1 1,0-1,1 1,0 2,-1 3,1 8,0 9,1 4,0 4,1 3,1-1,1-3,0-4,-1-6,-2-6,0-5,1-5,-1-5,-1-2,1-2,-2 1,-2-2,1 0,-3 0,2 2,0 0,0 2,2 1,1 4,3 4,2 2,3 2,1 1,1 1,1 1,0 0,0 0,0-1,0-1,0 0,0-1,-1 0,2-1,0 0,1-1,1 0,-1 0,-1 0,1 0,-1 0,1 0,-2 0,1 1,-1 0,0 1,-1-1,1 0,0-2,3-3,0-4,3-4,5-4,4-6,5-3,1-6,3-2,1-2,0-2,-4 3,-3 5,-4 6,-7 8,-4 10,-6 10,-6 10,-2 9,-3 7,-3 5,0 0,1-7,1-7,2-6,1-5,1-4,1-1,-1-1,0 0,1-2,1-2,1-4,1-2,0-3,0-3,0-1,0 0,0 1,0 1,0 2,2 0,-1 1,1-1,-1 0,1 2,0 0,-1-1,1-1,-2 1,1-2,-1 1,1-2,1 0,-1-3,0-1,0 0,-1-2,0 1,1-2,-1 1,-1-1,1 1,0-1,0 1,0 3,0 2,1 3,1 2,-1 1,2 0,-1-2,1-1,2-2,0-2,1 0,0-1,-1 1,0 1,0 1,0 2,-1 0,0 2,-2-1,1 1,1-1,-1 0,1 0,-1 1,0 2,-3 4,-1 4,-3 4,-2 4,-3 3,-3 4,-1 4,-1 0,1-1,2-3,3-4,2-5,2-2,2-2,0-1,1 0,-1 1,1-1,0 1,1 0,0 1,-1-1,1 0</inkml:trace>
  <inkml:trace contextRef="#ctx0" brushRef="#br2" timeOffset="63">7353 496,'-2'0,"0"-1,-2-3,0-2,-1-4,0-1,1-1,-1-2,0 0,1-1,-1 2,2 0,0 2,1 0,1 2,1 1,0 0,-1 1,-1 1,1-1,-1 1,0-1,0-1,-1-1,1-1,0 2,0-2,-2 0,1 0,-1 0,1 2,-1 1,0 1,3 2,0 1,-2 1,0 1,-3 1,0 1,-3 1,-3 1,-2 1,-3 1,-2 1,2-1,1 0,3 1,1-2,3 1,1-1,3-1,1-3,4-4,5-5,7-6,2 0,3-3,2 0,1 0,-3 2,-8 4,-9 4,-15 3,-10 4,-5 2,-3 0,1 2,4 0,7 0,11-1,6-2,8-3,6-2,2-2,0 1,-1 0,-2 1,-6 2,-6 1,-3 0,-4 3,-2 3,-4 1,-1 2,-2 2,-1-1,-2 0,0 1,1-1,-1 0,-3 0,0 2,2-2,2 1,2 0,-1 1,-1 2,2-2,3 0,2-2,4-1,1 0,4-1,1 1,3-1,0 0,2 1,2-1,1 1,0 0,0 3,0-1,-1 0,0 0,0-2,-1-2</inkml:trace>
  <inkml:trace contextRef="#ctx0" brushRef="#br2" timeOffset="64">6539 364,'-1'0,"-1"1,0 1,-2-1,0 1,0 1,-1-1,1 0,-2 1,0 0,-1 1,0-1,0 1,0 1,1 1,1-2,0 0,0 0,2 0,0-1,0 1,1 1,0-1,0 0,-1 0,-1-2,0-1,1-2,1-3,1-1,1-1,2-1,0 0,2 0,1 0,0 0,0 0,0 0,3 0,1-3,0 2,0 0,-1 1,-1 0,0 2,0 0,-1 0,-1 1,1 1,-2 0,0 0,1 1,-1 0,0 0,0-1,0 0,-1 1</inkml:trace>
  <inkml:trace contextRef="#ctx0" brushRef="#br2" timeOffset="65">6380 391,'1'0,"2"0,1 0,0 1,-1 2,0 3,-1 0,-2 2,1 0,-1 1,0-1,-2 1,1-2,-1 1,1-2,0 1,1 0,-1-1,0 1,0-1,-1 1,1-1,0 1,1 0,0-1,-1 1,1 0,1-1,-1 1,0-1,0 1,0 0,0-1,0 1,0-1,0 1,0 0,1-2,0 0,1 0,-1 1,0 0,1-1,-1 0,1 0,0-1,1-1,1 0,0 0,0-1,2-1,0 0,-1 1,0-1,0 0,0 0</inkml:trace>
  <inkml:trace contextRef="#ctx0" brushRef="#br2" timeOffset="66">6480 682,'-2'0,"1"-2,-2 0,1-2,-2-2,1 0,-1 1,1 0,1-1,-1 0,0 0,1 0,0-1,0-1,-1-1,0 2,0 0,0 2,0-1,2 1,-2-1,1 0,1-1,0 1,-1 1,0-1,0 1,1 0,1-1,-2 0,0-2,1-1,0-1,0 0,1 0,0 0,-1 2,1 0,1 1,-1 0,0 0,0 1,0-1,0 1,0 1</inkml:trace>
  <inkml:trace contextRef="#ctx0" brushRef="#br2" timeOffset="67">6962 721,'0'2,"0"4,0 3,0 3,0 2,0 2,-1 0,0-1,-2 1,-1 0,1-1,0-1,-1-1,1-1,0-1,0-1,1-2,0 0,1-1,0 0,-1-1,1 1,-2 0,1 0,-1-1,0 0,1 0,-1-1,1 0,-1-1,0 0,0 1,-2-1,2 0,-2-1,1 0,-2-2,0 0,0 0,1-2,0-2,-1 0,1-1,-1-1,0 0,-1-1,2-1,-2 1,0-2,-2 1,2 0,0 2,1 1,0 2,1 4,0 4,1 2,0 3,0 0,0 1,1-1,1-2,1 0,0-1,-1 1,1-1,0-4,0-3,1-4,2-1,2-2,2-2,3-2,4-1,6-3,8-5,4-2,9-5,8-3,2 0,-3 3,-6 3,-7 4,-9 5,-7 3,-8 4,-4 1,-5 3,-7 2,-7 0,-6 3,-4 0,-2 1,0 0,1 0,5 1,9-3,8-1,10-3,11-3,8-1,7-1,4 0,-2 1,-2 1,-6 0,-6 1,-7 1,-4 0,-5 0,-4 1,-6 1,-8 1,-9 0,-10 0,-9 0,-9-1,-5-3,2-1,5 1,8 0,8 1,10 0,11 0,8-1,5 1,5 0,2-1,1 1,-3-1,0 0,-1 0,-1 0,1 2,-1 0,1 3,1 2,1 1,-1 0,0 2,-2 0,1-2,-1 0,1-2,-1 0,1-1,0 0,1 1,0 1,0-1,0 1,-1 0,0 1,-1 0,2 0,0-2,0 0,0 0,-1-1,0 0,0 0,0 0,0 0,-1 0,1 0,-1 0,1 0,-1-1,1 1,0 0,-1 1,1-1,1 0,0 0,0 0,-1 0,1 0,-1 0,0 0,0 0,-1 0,1-2,-2 0,0-1,0-1,1-1,-2 0,1 0,-1 0,0 1,0 1,1 1,0 2,-1 1,0 2,-1 1,-1 1,-2 0,-1 0,-1 0,0 0,-2-1,1 1,-2-1,2 1,-1 0,-1 0,0 1,0 0,1-1,0 0,0 1,-1 1,0 1,0-1,0 0,0-1,0 0,-1-1,1 1,0-1,0 0,0 0,0 0,-1 0,-1-1,-1 1,-2-1,-2 0,0 1,1-1,0 0,6-1,4-3,4-3,4-2,3-1,-1 0,1 0,-1 2,-1 0,-1 0,0 0,0 2,1 0,1-1,4 0,4 0,2 1,2 0,0 1,0 0,-4 1,-4-1,-4 1,-6 1,-3 2,-4 1,-2 2,-4 0,-1 2,-2 1,-2-1,-1 0,-3 0,-2-1,0-1,0-1,2-1,3 0,2-1,5 0,5-2,6 0,4-1,4 0,1 0,0 0,0 0,0-1,-2 1,0 0,-1 0,-1 0,-1 0,0 1,-1 1,0-1,0 2,1 0,-4-1,-3-1,-4-3,-5-3,-2-2,-3-1,0 0,-1 2,-2 1,1 2,-1 1,2 1,2 1,-1 0,-3 1,-2 1,0 0,-1 0,1 1,3-1,2 0,4 1,2 0,2 1,2 0,1 0,-1-1,0 1,0 1,4-1,5-1,6-2,6-3,6-1,7-1,4 0,-2-1,-3 2,-4 0,-5 0,-5 2,-6 3,-3 3,-4 1,-1 2,-1-1,0 0,-1 0,0-2,-2 1,0-1,-1 0,-1 1,-1-1,-2 2,-2 0,-1 2,-3 1,-4 1,1 0,1-1,3-3,4-6,4-3,4-4,3-2,1-3,3 0,-1 1,2-1,0 0,1-1,-1 0,0 0,0-1,0 2,1 2,-2 1,-1 2,-1 0,0 2,-1 3,-1 3,-2 2,-2 2,1 1,-3 1,-1 0,-1 2,0 1,-1 1,-2 0,-2 1,-2 2,0 1,-2 1,-4 2,-1 0,0 0,0-3,5-4,4-7,6-5,4-5,2-1,3-4,2 1,0-2,1 0,1 2,1-1,-1 0,0 1,-2 1,0 1,0 0,0 0,0 1,-2 1,-1 4,-2 2,-2 1,0 2,-1-1,2-1,2-4,1-3,2-3,2-2,2-3,1-3,2-3,1-2,-1 3</inkml:trace>
  <inkml:trace contextRef="#ctx0" brushRef="#br2" timeOffset="68">7081 562,'0'-1,"0"-1,0-4,0 0,0-2,0 1,0-1,0 1,0-1,0 1,0 0,0-2,0 1,0 1,0-1,0 1,0 0,1 1,1-2,-1 0,1 0,-2 0,1 1,-1 0,0 0,0 0,0 1,1-1,1 0,-1 1,1 0,2 0,0-1,2-1,0 1,-1 0,-1 1,0 0,-1 2,1 0,-1 1</inkml:trace>
  <inkml:trace contextRef="#ctx0" brushRef="#br2" timeOffset="69">7201 305,'0'1,"0"1,-2 2,1 1,-2 0,0 0,-2 0,-1-1,0-1,0 1,0-1,-1 1,-2-1,0-1,-1 0,-1-2,1 2,-1 0,0-1,0 0,3 1,0 0,2-1,0 2,0-1,2 0,5-1,6-1,5-2,4-1,1 0,-3 1,-1 0,-3-2,-1 1,0-1,-1 1,0-1,0 0,-1 2,-2-1,0 1,1 0,-2-1,-1 1</inkml:trace>
  <inkml:trace contextRef="#ctx0" brushRef="#br2" timeOffset="70">6281 391,'-1'0,"-2"0,-2 0,-2 0,-1 0,-1 0,-1 0,-1 0,0 0,-2 0,0 0,-1 0,0 0,2 0,1 0,3 1,1 0,3 0,5 1,3-3,4 0,2-1,2 0,1-2,0 1,1 0,2 2,-1-1,-2 1,-1-1,-2 0,-5 3,-6-1,-3 4,-4 1,-3 2,-4 4,-4 2,1-1,0 0,0-1,3-1,2-2,4-2,2 0,1-2,0 1,1 0,-1 2,-2 1,-1 2,-1 3,0 0,0-1,2-5,3-4,1-5,3-3,0-1</inkml:trace>
  <inkml:trace contextRef="#ctx0" brushRef="#br2" timeOffset="71">5924 503,'0'1,"0"4,-1 2,-1 2,0 0,-1-1,1-1,0 0,1 0,0 1,1 0,0 0,0 0,0 0,0 1,0-1,0 1,1 1,-1 0,0-1,0 0,0-1,0-1,0 0,0 0,0 0,0 1,1 1,0 1,1-2,-1 0,0 0,-1-1,0 1,1 1,-3-1,1-1,-1 0,1-3,0-5,1-4,-1-3,1-2,0-3,0-1,0 0,0 2,0 2,2 1,-1 1,1 1,-1 0,0 1,-1 0,0-1,1 3,-1 3,0 4,-1 4,1 4,0 1,0 1,0 0,0-1,0 0,0-1,0-1,0-2,0 0,0-1,0-1,0 1,0 0,0 1,0 0,0 0,0-1,0 0,0 0,0 0,0-1,0 1,1-2,1 2,-1-1,2 1,-1 1,1 0,0 1,-1-1,1-2,-1 0,0-1,1 1,0 1,2 1,0 2,1 0,2 1,0 0,0 0,1-1,0 0,1-2,0-1,-2-1,-2-1,0 0,-2 0,1-1,0 1,-1 0,0 1,1 0,0-1,0 0,0 1,1-2,1-3,1-4,3-5,3-6,0-1,0-3,1-1,-2 1</inkml:trace>
  <inkml:trace contextRef="#ctx0" brushRef="#br2" timeOffset="72">6360 768,'0'2,"-1"3,0 4,-2 2,-1 2,-2 5,0 0,1-1,0-3,2-3,0-2,0-1,0-2,1 1,-1 0,-1 1,-2 3,0-1,-1 1,0-2,1-4,2-8,0-11,1-12,0-11,2-4,0-2,1 0,0 0,0 2,1 6,-1 4,0 6,0 6,0 7,-1 8,-2 9,-2 10,-3 9,0 6,-3 4,-1 4,-2-1,1-3,2-7,2-5,3-9,2-9,2-5,2-8,3-9,0-8,1-8,1-5,1-3,-1-4,-1 3,-1 4,-2 8,1 7,-1 11,-3 11,-5 12,-6 12,-4 7,-7 9,-5 3,0 0,3-6,6-8,6-12,6-11,6-9,4-8,3-4,3-3,0-1,1 3,-1 3,-1 2,0 2,0 1,-2 2,1 1,0 0,0 1,-1 0,0 1,-2 0,1 1,0 0,-2 1</inkml:trace>
  <inkml:trace contextRef="#ctx0" brushRef="#br2" timeOffset="73">6149 999,'-1'1,"-1"2,1 1,-1 1,2 1,-1 0,1 1,0 1,0 1,0-1,1 1,2 1,1 1,0 3,0 1,2 2,-1 2,1 0,1 0,-1-1,1-3,0-3,-1-3,1-3,0-3,-1-2,-1-2,-4-2,-3-4,-5-2,-3-3,-6-4,-3-5,-3-4,-2-3,1 0,4 3,3 5,3 4,5 5,3 4,2 5,4 5,5 5,1 3,3 2,1 2,3-1,-1 0,1-3,-1-2,1-2,-2 0,-1 0,0 0,-2 0,1 0,-1 2,-2 0,-1-1,0 0,-1 0,-2 0,-1 1,-1-1,-1-1,-1 0,-1-3,-3-1,0-2,-3 0,-2-3,-2-3,-2-2,0-2,0-2,1-2,0 0,3 1,3 1,2 2,1 2,3 3,1 5,2 4,1 4,-1 2,0 0,0 3,0 0,0 0,0 3,1 0,-1 0,0-2,0-1,1-2,0-2,1-3,-1-1,1-2,0-2,2-1,-1 0,1-1,1 1,0 0,-1 0,1 0,0 0,0-1,-1 0,0 1,-1 1,0-1,1 0,-1 0,0 1,0 0,0 0,1 1,-1 0,2 1,-1 3,2 0,1 2,2 2,2 2,2 2,2 0,1-2,-1-2,-2-3,-2-2,-1-2,-2-1,0 0,-2-1,2 0,-1-1,-1 0,0-1,0 1,0 0,0 1,0-1,0-1,0 1,1-1,-1 1,1 1,0-1,-1 0,1 0,1 1,2-1,0 2,-1 0,2 0,1 0,3 1,-1-1,2 2,0-1,1 1,-1 1,1 1,0-1,0 2,-1-1,0 1,1 0,-2-1,0 1,1 0,0 1,-1-2,-1 1,-3-2,-3-2,-2 0,-2-1,-1-1,0-1,2-1,1 0,2 0,1 0,2 1,0 0,1 1,1-1,0 1,-1 0,-2-1,-3 1,0-2,-1 1,0-1,3 0,-1 0,0 0,0-1,0-1,-1 0,-1-1,0 1,-1 0,1 0,0 0,0-1,0 0,1 1,0 1,0 0,0 0,-1 1,1 0,1 0,3 0,0 0,1 0,-1 1,-1-1,-2 0,-2 0,0 0,-2 0,1 0,-1 0,2 0,0 0,-1-2,1 1,-2-2,0 1,-1-2,1 1,2-1,0 0,1 0,-1 0,2-1,-1 0,2-1,-2 1,-1 0,-1 1,-2-1,0 2,-1 1,0-1,0 1,0 0,0-2,0 1,1-2,-1 0,1 0,-2-1,1 0,-1 1,1 0,-1-1,0 1,0 1,2-2,-1-1,1 1,1-1,0 1,-1 0,-1 0,-1 1,0 0,-1 1,0-2,-1 2,1-1,0 0,-1 0,-1-1,1 0,-1-1,0 0,0-2,0 0,0-1,0-2,0 1,0 0,0-2,0-1,0 0,0 0,0 0,0 0,0 0,-2 0,1 0,-1 2,1 2,0 0,1-1,0 0,-1 0,1-2,1 1,-1-3,0 1,0 0,-1 3,-2 4,0 2</inkml:trace>
  <inkml:trace contextRef="#ctx0" brushRef="#br2" timeOffset="74">7386 900,'-2'5,"0"6,-2 6,-1 7,0 1,0 0,1-3,0-4,2-3,1-4,1-2,0-1,0 1,-1 2,-2 1,1 4,-2 2,1 1,-1 3,0-1,1-1,-2-2,1-1,1-2,0-3,0-2,0-3,0-1,1-1,0 0,0 1,0-1,0 0,-1 0,0 0,0 0,1 1,-1 0,0 1,0-2,0 0,0-1,0 0,-2 0,0 0,-2 2,0-1,0-1,1-2,2-4,1-4,3-3,3-2,1-3,3-1,0 0,2 0,1-1,0-2,2-2,3-2,-1-1,0 0,-1 2,-2 3,-3 3,-4 7,-4 6,-7 7,-3 5,-5 5,-6 5,-2 4,-1 3,-1 0,2-1,0-1,-1 0,2-4,3-4,6-5</inkml:trace>
  <inkml:trace contextRef="#ctx0" brushRef="#br2" timeOffset="75">7339 1184,'0'1,"-2"2,-2 1,-2 1,-1 3,-3 2,-1 1,-1-2,-1 2,-2 1,-3 1,-5 5,-3 4,-4 2,-3-1,1-1,6-4,6-5,6-6,8-6,8-6,7-7,6-4,3-2,2-3,3 0,-1 2,-2 2,-3 3,-4 3,-1 2,0 1,-2 1,-1 1,-1-2,-1 1,1-1,0 1,1-2,0 0,1-2,0-1,1 0,-1 2,-1 2,-3 1,0 2,-3 2,-2 2,-4 4,-2 4,-3 1,-1 1,-1 0,1-1,0 0,2 0,1-2,0-1,1 0,-2 2,-1 0,0 0,-1 1,3-5,5-6,4-3,5-7,4-3,2-3,2-1,-1 0,1 1,0 0,-1 2,-1 1,0 0,-1 1,-2 0,1 1,-2 2,0 1,-3 2,-1 1,-2 3,-1 4,-3 2,-1 5,-1 3,-2 3,-1 3,0-1</inkml:trace>
  <inkml:trace contextRef="#ctx0" brushRef="#br2" timeOffset="76">7115 1383,'-2'0,"-1"0,-4 0,-3 1,-5 2,-7 3,-7 2,-10 2,-4 0,-2 1,2-2,4 0,1-2,1 0,3-1,6-1,4-1,6-2,6 0,8-2,7 0,5 0,5-2,4 0,2-2,1 2,0 0,-1 0,-1 1,0 0,-2-2,1-1,-1 0,0-1,3-3,0 0,1 0,1 1,-3 1,-3 1,-7 1,-9 2,-9 1,-7 0,-4 2,0 1,1 0,2-1,8 0,7 0,8-1,6-1,3 0,4-2,2 0,0 1,0 0,-1 0,-3 0,-3 0,-3 0,-2 0,-1-1,2-1,1 0,-1 1,-1 0,-3 0</inkml:trace>
  <inkml:trace contextRef="#ctx0" brushRef="#br2" timeOffset="77">7174 1297,'-1'1,"-2"0,-2 2,-3 1,-1-1,-1 2,0-2,0 1,1 0,1-2,2 1,-1 0,1-2,-1 1,0 0,0-1,1 1,-1-1,0 1,1 0,0 0,0 1,-1-1,0 0,0 0,0 1,1 0,-1 0,0-1,2 0,-1 0,1 0,0-1,0 1,-1 0,0-1,-1 1,0-2,0 2,0 0,1-1,-1 1,-1 0,0 0,0 0,0-1,2 0,0 1,1-1,-1 0,0 0,0 0,0 0,0 0,-1 1,0-1,1 0,0 0,1 1,0-1,-1 1,0-2,0 1,0-1,-1 0,1 0,-2 0,0 0,0 0,0 0,1 0,1-1,0-2,2-1,0-2,0-1,0 1,0-1,-1 1,0-1,0 2,-2-1,1 2,0 0,1 1,0 1,0-1,0 0,-1 0,-2-2,-2-1,-1-1,1 0,-2 0,1 0,2 1,1 1,2-1,0 1,2-1,-1 1,2 0,-1 1,0-1,-1-1,1 0,0-1,0 0,0 0,-1 2,1-2,0 2,1-1,0 1,0 0,1 0,-1 1,-1-1,0 1,0 1,1-1,-1 0,0-1,1-1,-2 1,2-1,-2-2,1 0,0-1,0 1,1 0,-1 1,1 0,0 1</inkml:trace>
  <inkml:trace contextRef="#ctx0" brushRef="#br2" timeOffset="78">6440 1211,'1'1,"1"1,3 2,0 0,0 1,0-1,-1 0,0 0,0-1,-1 3,2 0,-2 1,2 1,-2-1,1-1,-1-1,1 1,-1-1,0 0,0 0,1-1,-1-1,-1 2,1-1,1 0,-1 0,0 2,0-1,1 2,-1-1,1-1,1 1,0-2,1-1,-1 0,0-1,0 0,1-1,0 1,0 0,0 0,1 1,-1-1,0 1,-1-1,-1 1,-2 0,-3-1,-3 0,-3-1,-2-2,-1-1,1-3,1-2,0-1,2 1,0-1,1 1,0 2,0-1,0 2,2-1,-1 1,0-1,-1 0,0 0,1 2,0-1,1-1,0 1,0 0,0 1,0-1,-1 0,1-1,0 0,0 0,1-1,0 0,-1 1,0-1,1 0,-2 0,1 1,1 0,-1 1,1-2,-1 1,0 0,-1 1,1 0,1-1,-1 1,1 0,-1 0,0 0,1 0,-1-1,1-1,-2 2,2-3,-2 1,1-1,1 0,0 0,1 0,0 1,-1-1,1 1,0-2,-1 0,0 2,0-1,1 1,-1-1,0 1,1-1,0 1,0-1,0 0,1-2,1 1,2 1,1 0,0 2,1-1,0 2,-1-1,1 2,0 0,-1 1,1-1,-1 0,1 0,0-1,1 0,1 0,0 1,1-2,0 1,1 0,0 0,0 2,0-1,-1-1,-1 1,0 0,0 1,-1 0,-1 0,-1 0</inkml:trace>
  <inkml:trace contextRef="#ctx0" brushRef="#br2" timeOffset="79">6473 933,'0'1,"-1"0,-1 2,0 0,-2 0,0 1,0 1,-1 0,0 1,-1 1,0 0,1 0,1 0,0 0,1 0,-1 0,1-1,1 1,0 0,2-1,-1 1,1-1,0 1,0-1,0 1,1 0,-1-1,0 1,0 0,0-1,1 1,0-1,1 1,0-2,0 1,1-2,1-1,1-2,0 1,-1 0</inkml:trace>
  <inkml:trace contextRef="#ctx0" brushRef="#br2" timeOffset="80">6566 940,'-2'0,"0"0,-1 1,-1 0,1 2,-1 0,-1 1,0 0,-1 0,-1-1,0 0,0 0,1-1,-1 0,1 1,-2 1,0-1,-1 2,-1 0,0 0,-1 0,-1-1,1 0,1-1,1 1,3 0,0 0,1 0,4 1,2-1,1 0,2 0,0-2,1 1,-1 2,-1 0,0 0,0 0</inkml:trace>
  <inkml:trace contextRef="#ctx0" brushRef="#br2" timeOffset="81">6446 1138,'-1'0,"-1"0,-2-1,-2-2,1-2,0-3,0-1,0-1,1-1,0-1,0 1,0-1,0 0,1-1,1 1,1 1,0-2,1 0,0 1,0 1,0 0,1 3,-1 1</inkml:trace>
  <inkml:trace contextRef="#ctx0" brushRef="#br2" timeOffset="82">6651 966,'0'1,"0"2,0 1,0 1,1 1,1 0,1 1,0-1,2-1,1 0,-1-1,0 0,1 1,-2 1,1 0,0 0,-1 1,0-2,1-1,-1 0,0-1,0 0,0 0,-1 0,0 3,1-1,0 0,-1 1,0 0,0 1,-1-1,0 1,0-2,1 0,1 1,1-2,0 0,-1 0,2-1,-1-1,1 1,1-1,-1-1,2-1,1 1,2-1,0 0,1 0,1-2,0 0,-1-1,1 0,0 0,0 0,-1 0,1 0,-2-1,0 0,-2 0,-2 0,-1 0,0 0,-2 0,1 0,1 0,0-1,1 0,0 0,-1-1,-1 1,-1 0,0-1,1 0,-2 0,0 0,0 0,0 1,-1 0,-1-1,1 1,0-2,0 1,-1-1,1 2,-1 0,2 1,0 0,-1-1,-3 2,-2 2,-3 4,-3 2,-3 4,-2 0,-3 2,1-1,0 0,2-1,3-2,0-1,1-1,0 0,-1-1,0 1,-2 1,-4 1,-6 4,-2 1,3-1,4-3,3-1,5-4,5-2,4-2,1-2,2-3,1 0,0 0,-1-1,0 0,-1 0,-1 0,1 0,-1 0,-2 1,1 1,-2 1,0 0,0 1,0 0,-1 0,0 0,1 2,2 0,2 2,2 1,3 2,0 2,2-1,-1-1,0 0,0-1,0-1,0 0,0-1,0-1,-1 0,1 0,0 0,-1 0,1-1,-1 0,2-1,1-1,3-1,1-2,1 0,2 1,0-2,-1 2,-2 0,-3 0,-2 1,0 1,-2-2,0 0,0-1,1 1,0-1,2 1,0-1,1 0,2 1,-2-1,2 0,-1 0,0-1,0 0,1 0,-1 0,-2 1,-1 0,-3 2</inkml:trace>
  <inkml:trace contextRef="#ctx0" brushRef="#br0" timeOffset="9">2683 3652</inkml:trace>
  <inkml:trace contextRef="#ctx0" brushRef="#br0" timeOffset="9">3014 3206,'8'-8,"6"-5,-2 2,-1-1,0 2,-2 1,-2 1,-1 1,-1 3,-1 0,0 1,1 1,0-1,-1 0,1 0,-1 0,-1 0,2 1,0 0,1 0,0 0,1 0,1 0,0 0,1 0,3 1,2 0,3 1,5-1,2 1,3 0,0 1,0-1,-4 0,-4 0,-3 0,-1 0,-2 0,-1 0,-2-1,-1-1,1 0,0-1,0 0,0-1,0 2,1 0,-1 1,1 0,0 0,3-1,-2-1,1 0,-1 2,-1-1,0 2,-2-1,-2 0,-1 0,1-1,0 1,1 1,2-1,1 1,0 0,0 0,2 0,1 0,1 0,2 0,1 0,1 0,0 0,2 0,1 0,0 0,-1 0,-1 0,-3 0,1 0,-3 0,-1 0,-3 0,0 0,-3 0,-1 0,0 0,1 0,2 0,3 0,2 0,5 0,4 1,3 1,1 0,-2 1,-2-1,-2 1,-4 0,-3-1,-3-1,-2 1,-2 0,2 0,-1-1,2-1,-1 2,1 0,-2 0,-1 1,0-1,-1-1,1 2,0 0,1 0,1 1,1 0,3 0,0 1,0 0,-1-1,-2 0,1 1,-2 0,-1 1,1 0,-2 1,1-2,0 1,-2-1,0-1,1 1,-1-2,1 0,-1 0,-1 0,0 1,-1-2,1 1,0 0,-2 0,1 0,0-1,0 0</inkml:trace>
  <inkml:trace contextRef="#ctx0" brushRef="#br0" timeOffset="1">3066 3193,'16'-13,"15"-13,3-1,3-3,5 0,3-2,0 2,-4 2,-2 1,-3 4,-5 3,-2 1,-4 4,-2 0,0-1,1 0,1-2,0 1,-2 1,1-1,-1 1,-2 0,-2 3,-2 0,-3 2,-1 2,-1 0,-2 3,-1 0,0 0,0 1,-3 0,-3 2,-5 2,-6 5,-7 7,-4 1,-6 5,-9 5,-5 4,-3 1,-1 2,5-3,6-4,8-6,4-5,4-3,3-1,1-3,1-1,1-1,2 0,1-2,1-3,2-3,0-2,1-3,1-2,0-4,2 0,-1-1,1 0,1 0,-1 1,0 2,0 3,0 2,0 1,-1 2,0 1,-2 1,-1-1,-2 0,-4-1,-6 0,-3 1,0 0,-2 2,-4 1,-3 3,-4 3,-1 2,0 2,4 1,3-2,6-1,5-1,3 1,4 0,-1 2,2 0,-1 2,-1 0,1 0,2-1,0-1,2-1,-1-2,3-2,3-4,2-4,4-4,4-5,4-6,2-2,2-2,-1 0,1 1,-1 2,-1 2,-3 4,-3 4,-5 4,-5 4,-6 6,-4 4,-2 3,-5 2,-2 3,-1 0,0 0,2-2,2-1,4-2,1-3,2-1,1 0,0 1,-1 1,1 1,-2 0,1 1,-2 0,3-3,3-3,3 0,0 2,0 3,-1 2,-3 3,1 0,-1 1,-1-1,0 0,-1-2,1 0,-1-1,-1 0,-2 2,-2 0,-1 1,-3 4,-4 4,-3 4,-1 0,-1 2,2-1,2-3,3-4,4-4,6-5,4-6,9-6,5-7,9-6,6-3,5-4,7-1,6-3,4 0,0 0,-3 1,-1 0,-2 0,-3 0,-3 2,-3 2,-6 3,-3 2,-4 3,-1 1,-1 0,0 1,1-2,4-1,4-1,5-3,3 0,2 0,-1-1,-4 1,-4 3,-5 2,-6 2,-4 2,-2 2,-1 0,-6 1,-3 4,-4 3,-1 4,-2 0,0 1,0 0,0-1,1 0,0 0,3-3,3-3,4-4,2-3,5-3,2-1,2-1,2 1,4-1,2 0,3-2,1 2,1 1,-1 1,-5 2,-9 3,-10 5,-9 6,-10 6,-5 5,-7 4,-5 3,-1 2,4-2,0 1,3-3,3-3,5-4,2-3,3-2,3-1,4-4,3-5,5-3,6-6,3-1,3-3,7-5,4-1,5-3,3 0,2 1,-2 3,-6 2,-8 5,-9 4,-9 3,-9 5,-8 5,-5 3,-5 3,-2 1,-2 4,-3 1,-2 0,3-1,4-3,6-2,3-2,4-2,5-3,3-1,2 0,2-3,2-3,4-3,2-4,3-2,1-3,2-1,0 1,1-2,1 0,0 2,-2 1,-1 3,-4 3,-4 4,-7 1,-4 3,-4 2,-9 2,-12 6,-3 1,-9 3,-1 0,5 0,5-2,5 0,7 0,7-1,4-1,3 0,2-1,0-1,0 1,1 0,-1-1,1 0,2-2,1 0,1-2,-2 0,-1 0,0 1,-3 2,-1-1,-2 1,-1 1,-1 0,-1-1,-3 1,-1-1,0 1,0 1,0 1,2 0,0 0,1 0,2 1,1-2,2-1,1-1,3-2,1-1,1 0,1 1,0-2,1 1,1-1,0-1,2-3,4-2,3-3,6-3,5-4,6-4,9-5,8-3,7 0,11-4,7-1,2 2,11 1,8 1,6-1,-4 2,6-4,-4 0,0-1,-5-1,-6 2,-8 2,-12 3,-10 3,-13 5,-12 5,-8 3,-7 4,-6 2,-3 2,-5 4,-6 4,-3 4,-7 4,-7 6,-8 5,-12 8,-7 6,-1 1,2-2,10-5,9-9,10-8,12-9,11-7,11-9,8-6,9-4,4-2,0 1,-4 3,-8 5,-8 7,-8 6,-8 8,-8 6,-6 4,-7 6,-2 2,-5 4,-2 0,-6 4,-1-1,-2 2,0-2,2-2,7-4,8-7,8-6,8-6,10-9,6-6,9-9,8-6,7-3,4-4,5 0,4-3,3-1,0 1,-3 4,-5 4,-10 6,-12 8,-16 8,-13 10,-14 11,-9 6,-3 4,2-2,5-4,8-5,10-11,14-10,13-9,15-13,20-14,20-13,11-6,2 1,7-2,-2 2,-3 4,-10 5,-9 6,-9 6,-11 6,-9 7,-11 6,-10 5,-9 6,-5 5,-7 5,-3 2,-3 4,-4 2,-3 2,0 0,3-1,3-4,7-7,6-7,6-5,7-4,3-2,2-1,3 0,4-2,2 1,3 0,6-1,5-2,1 0,1-2,1 3,-3 1,-5 3,-7 3,-8 4,-11 3,-10 4,-11 8,-10 8,-7 9,-5 5,-6 6,-8 7,-7 7,-1-1,-2 1,-2 2,-3 0,-2 1,0-1,6-3,7-5,8-8,11-7,13-13,15-13,13-13,18-15,10-10,13-11,8-6,19-13,14-9,6-2,-2 3,-2 2,-9 8,-8 9,-13 9,-7 7,-9 5,-6 6,-4 3,-6 1,-2 2,2-1,0 0,-3 2,-17 14</inkml:trace>
  <inkml:trace contextRef="#ctx0" brushRef="#br0" timeOffset="1">3410 2810,'0'0,"9"-6,-3 1,-1 0,0 1,0 0,0-1,0 0,-1 1,0-1,0 1,-3 4,-4 4,-3 5,-5 3,-2 4,-4 1,-4 2,-3 4,-3 3,-1 3,-6 4,-3 4,-1 1,-3 3,2 1,4-5,7-6,9-10</inkml:trace>
  <inkml:trace contextRef="#ctx0" brushRef="#br0" timeOffset="1">2705 3397,'-22'22,"-7"7,4-4,5-3,4-6,6-5,2-3,4-3,1-1,0 1,-1 0,-1 2,-1 0,0 2,0-1,-1 0,1-2,2 0,1 1,-1-1,1 0,-1 1,-1 1,-2 1,0 2,-1-2,2-1,0-2,0-1,0-3,0 0,0-2,0 0,-1 0,0-1,1 2,-1 0,1 0,-1 0,0 0,1 0,-1-1,0 0,1 0,-1 1,1 0,-1 1,0-1,1 0,-1-1,0 0,1 1,-1-1,1-1,-1 1,0 2,1-1,-1 0,1 1,-1-2,0 1,1-1,0-1,2-1,3-4,2-4,4-3,7-7,7-6,7-5,4-4,-1 3,-1 2,1 2,1 1,3-2,1-1,0 0,1 1,-3 2,-4 2,-1 2,-4 3,-3 2,-5 4,-3 3,-3 3,-2 1,-2 3,0 0,-1 1,-1-1,1 0,2-3,1-1,3-3,1-1,0-1,1 0,-2 3,-2 1,-2 3,-5 6,-9 9,-3 4,-7 5,-3 5,-1 4,-1 0,0 0,3-2,3-4,2-1,3-2,1-2,1 0,-1 2,1 0,1-1,0 2,0 1,-1 0,2-2,0-2,0-2,2-1,1-1,0 0,1 0,1-1,-1-1,1-2,-1 0,2 0,-1-2,0-1,1 1,1-1,0 1,1-3</inkml:trace>
  <inkml:trace contextRef="#ctx0" brushRef="#br2" timeOffset="3.64">1419 4213,'0'1,"0"2,-1 1,-1 1,1 1,0 0,0 1,-1 0,0 0,1-3,1-2,2-4,0-5,2 0,-1 0,0-1,0 2,0 0,-1 1,0 0,1 4,-3 4,-2 5,-2 4,-2 1,0 2,0-2,0 0,1-1,1-2,0-2,3-4,2-4,3-4,2-2,1-2,-1 0,0 0,-1 4,-2 4,-1 4,-3 4,-1 3,-2 3,-1 0,0 0,-1 2,-1-1,1 0,0-2,2-1,0-2,4-5,1-5,4-6,3-3,2-4,3-1,2-2,-2 0,2 0,-1 2,-2 1,-2 2,-1 3,-3 2,-2 1,0 0,-2 1,1 1,1 1,-1-1,0 3,-1 4,-4 3,0 3,-3 1,-1 3,-3 2,-1 0,1-1,1 0,-1-2,0-1,2-2,1-2,1-1,2-1,0-1,0-4,2-1,0-5,1-2,4-6,1-2,2 1,2-2,-2-1,1 1,-1 1,0 1,-1 2,0 2,-1 0,1 0,-1 0,1 1,0 1,-1 0,-2 3,-1 4,-3 3,-1 4,-2 2,-2 1,-1 1,-1 1,-1 0,0 0,0 0,1 0,0-2,1-1,1-1,2-3,2-2,4-4,1-3,4-2,1-3,2 0,2-1,0-1,1 1,0 0,1 1,-2 2,-3 1,-2 2,-2 1,0 0,-3 5,-3 5,-2 4,-1 3,-3 2,-1 3,-1 0,1-2,0-2,1-1,2-4,1-1,-1-3,2-4,1-4,1-2,0-1,1-1,0-1,0 1,0-1,-1 2,-1 2,-2 1,-2 2,0 0,0 3,-2 3,1 1,-1 0,0 1,0 2,0-2,1 0,1 0,1-2,0-1,-1-2,0 0,0-2,0 0,0 0,0-2,1 0,1-3,1 0,1-1,1-1,1 0,0 0,0 1,-1 1,0 3,-2 4,0 4,-2 4,-2 5,-2 1,1 1,-1 0,1 0,1-2,2-2,0-4,1-4,3-5,2-5,2-4,2-5,3-2,-1 0,0 1,0 0,-1 4,0 0,-1 2,-1 1,0 1,-1 2,1 0,0 1,-1 2,0 4,-1 2,0 4,-2 3,-1 1,0 1,-2 3,-1 1,0 0,0-3,0-1,1-4,2-5,4-8,2-3,1-3,3-1,-2 4,0 3,-4 4,-3 5,-1 2,-1 1,-1-1,-1-1,2 1,0 0,1 1,0 0,0 0,-1-1,1 0,0 0,0-3,2-3,4-7,4-3,5-6,8-7,1-2,2 0,0 1,-1 3,-4 1,-3 4,-4 3,-3 3,-5 5,-2 5,-5 6,-4 6,-4 3,-2 1,-1 1,1-1,1-2,1 0,1-3,1-1,2-2,1-3,1 0,0-1,-1 1,-2 2,0 2,1-1,0 0,1-1,0-2,1-3,1-4,-1-2,2-2,0-1,1-1,-1 1,0 0,1 1,-2 0,0 1,-1 3,-2 4,1 2,-1 3,1 2,-1 0,0 0,1 0,3-3,2-4,3-4,2-3,1-2,0-1,0 0,1 0,-1 0,0 0,-2 0,1 1,0 0,-1 1,0 0,-1 1,1 0,0 2,0 2,-1 4,-1 1,-1 1,0 1,-1 0,0 0,0 1,0-1,0 0,1-4,2-3,5-4,4-6,4-4,5-3,0-1,0 0,0 2,-3 6,-6 5,-5 7,-5 7,-4 5,-3 1,-1 1,0-2,1-3,0-3,1-2,1-1,0-1,1-2,0-3,1-3,1-2,1-1,2-1,1-1,0 1,-1 1,0 1,0 3,0 2,-3 3,-2 2,0 2,-1 1,0 0,0-1,0-2,-1 1,2 0,0 0,2-2,3-1,2-3,4-2,2-2,1-1,0 0,-2 1,-1 1,-1 2,0 0,-3 3,-1 1,-1 2,-2 2,-1 0,0 1,2-1,2-4,2-3,2-2,-1-1,-1 0,1 0,-2 1,-1 1,-2 3,-1 3,0 2,-2 1,-1 0,-1 0,0 1,4-2,6-4,6-3,9-3,10-2,6-1,6 0,-1 1,-1 1,-3 2,-7 1,-7 1,-8 2,-7 2,-5 2,-3 2,-4 1,-2 1,-1 0,-2 0,5-6</inkml:trace>
  <inkml:trace contextRef="#ctx0" brushRef="#br2" timeOffset="3.64">2061 4563,'-14'-5,"-12"-3,2 1,2 1,7 2,6 1,8 1,4-1,6-1,2 0,-1 0,-1 0,-3 2,-3 0,-4 1,-3 1,0 3,-3 0,-1 2,-2 2,-5 4,-4 3,3-1</inkml:trace>
  <inkml:trace contextRef="#ctx0" brushRef="#br2" timeOffset="3.64">1956 4563,'-20'-5,"-9"-2,-1 1,2 2,4 1,5 1,4 2,4 0,3 0,1 0,1 0,-1 1,-1-1,-2 0,-2 0,0 0,-1 1,1 1,1-1,2 0,0 0,3 1,1-1,0 1,-1-1,1 0,-1-1,0 1,-1-1,1 0,0 1,1 0,1 1,0 1,3-1,3 0,2-1,1-1,3 1,0-1,1 0,-1 0,0-1,0 1,-1 0,0 0,-1 0,1 0,-1 0,1 0,-1 0,1 0,1 0,0 0,0 0,0 0,-1 0,0 0,1 0,2 0,-1 0,1 1,2 1,-2-1,0 1,1-2,2 2,-1 0,1-1,-3 0,1 0,-1 0,-2-1,0 0,0-1,-1-1,-1 1,1-2,-1 1,1 0,-1-1,0 0,-1-1,0 2,-1-1,0 0,1 0,0 0,1-1,0 0,2 0,0 0,0 0,0 2,-1-1,0 0,1 1,0 0,-2 0,0-1,1 0,-2 0,0 0,0 0,-1 0,0 1,0-1,-1 0,0 0,1 0,0-1,0-1,0 0,0-1,-2 0,0 0,-1-1,-1 1,1-1,-1 1,-1-1,1 0,0 1,-1-1,-2 2,0-1,1 1,0 0,-1 0,1 0,-1 0,-1 0,-1 0,1 1,-1 0,0 1,1 0,-1 1,-1 0,0 3,-1 2,0 4,-2 2,1 0,-1 1,0 0,0 0,2 0,1-2,0 0,2-1,-1-2,1-2,1-3,1-3,1-4,0-2,2 0,1-3,1 0,1 1,-1 0,2 0,0 1,-1 1,1 0,-2 1,0 0,0 2,0 3,-1 4,-2 0,-1 3,-1 1,-1 2,0 0,-1-1,1 0,-1-3,2-3,0-3,1-3,1-2,2 0,-1-2,2-1,0 2,1 0,-1 2,-1 0,-1 3,1 1,0 3,-1 3,2 0,0 0,0-2,1-5,0-2,-2-1,0-1,-1 1,0-1,-2 2,-1 2,1 4,-1 2,1 3,1 1,-1 1,2-1,1-1,0 0,2-1,0 1,0 0,1 1,0 0,-2 0,-1 1,0 0,-3-1,0 1,-2-1,-3 0,-3 1,-5 2,-1 1,-2-1,-1 2,-1-1,1-1,0-1,0 0,4-1,1-1,1 0,3-1,1 0,2 1,0-2,3-1,0-5,3-3,3-4,2-2,3-3,3-3,5-4,0 1,-1 2,-3 3,-2 4,-4 5,-2 5,-2 5,-3 6,-2 3,-1 1,0 1,-2 0,0-1,0-2,1-1,-1-1,1-1,0-2,0 1,0-2,1 0,-1-1,3-4,2-3,3-4,4-3,1-3,4-1,2-2,0 0,-1 2,-3 3,-3 4,-6 6,-6 5,-14 10,-10 8,-6 4,-9 3,3-3,2 0,4-6,7-4,7-5,6-3,5-4,4-6,4-3,2-4,1-2,3-1,1-2,3-1,0 1,1 1,2-1,0 1,-1 2,-2 1,0 1,0 1,1 1,0-1,2 0,-1-1,-1 3,-4 5,-6 4,-7 7,-7 6,-3 0,-4 2,-1 0,2-2,2-3,5-5,5-5,6-6,6-5,5-3,5-4,7-3,4-1,2-1,-1 3,0 1,-1 3,-3 3,-5 2,-2 1,-3 2,-4 1,-1 3,-7 3,-3 3,-5 4,-4 2,-2 2,1-2,-1-1,3-2,2-5,3-4,7-6,4-5,5-3,5-3,3 0,2 0,1 1,-1 1,-1 3,-1 1,-1 1,-2 2,-4 3,-7 7,-7 5,-7 7,-7 7,-7 6,0 1,3-2,1-3,6-5,3-5,8-6,6-4,6-4,4-3,4-2,0-1,2 0,1 2,1 1,-1 0,0 2,-2 0,-3 2,-3 0,-3 1,-3 1,-2 3,-2 0,-1 2,-1 2,-1-1,0 1,-2 0,-1 0,-2-2,0-2,-1-1,-1 0,1-1,0-1,1-1,2-2,3-2,0-2,1-2,1-2,2 2,0-1,-3 2,-4 0,-5 3,-9 1,-5 1,-6 1,-3 0,-5 0,1 1,2-1,6 0,8-1,10-2,9-3,7-4,6-2,4-1,3-2,2-1,3-2,0 1,-1 1,-4 2,-2 3,-5 3,-7 6,-7 6,-6 3,-9 6,-6 3,-5 3,0-1,-1-1,3-3,6-2,5-4,7-6,4-5,3-3,3-4,1-2,2-2,2-2,2-1,3-2,0 1,-1 3,-1 2,-4 4,-6 3,-7 3,-7 2,-6 1,-5 0,-8 1,0-1,2 1,6-2,10 0,6-1,6-2,7 0,4 0,1 0,0 0,0 0,1-1,0 2,1 1,4 1,8 0,9 1,8 0,3 0,3 1,0-1,-6 0,-5 0,-8 1,-10 2,-9 0,-8 2,-5-1,-3 3,-3-1,-1 0,-1 0,-1 0,1-1,0-1,1-1,2-1,4 0,6-1,5-4,7-1,2-2,4-1,2 0,1 1,-1 1,-2 1,-4 2,-3 0,-2 0,0 0,0 2,0-1,-3 2,-2 1,-4 4,-7 2,-5 2,-1 1,-2 0,0-1,1-2,1 1,1-2,0-2,3 0,2-2,1-1,2-1,1-3,2-2,3 0,0-2,2 0,0 0,-1 0,2 0,-3 1,-3 1,-6 1,-5 2,-4 2,-6 2,-4 4,1 0,1 1,1-1,4 0,5-1,4-1,5-2,6-3,4-2,4-3,2-1,0-1,1 0,0 2,0 1,-1 0,-3 3,-1 4,-6 4,-2 3,-5 4,-7 6,-3 4,-3 2,2-3,0-2,1-3,3-4,1-2,3-3,3-1,1-2,2-2,1 0,0-1,2 0,4-1,4 0,8 0,10 2,4 0,10 2,7 2,-6 0</inkml:trace>
  <inkml:trace contextRef="#ctx0" brushRef="#br2" timeOffset="3.64">3523 2309,'0'1,"0"1</inkml:trace>
  <inkml:trace contextRef="#ctx0" brushRef="#br2" timeOffset="3.64">3602 2263,'1'0,"1"-1,1-2,4-2,3-3,6-2,3-3,7-2,5-2,10 0,3 1,6 1,8 1,-3 2,3 2,-2 0,-2 1,-4-1,-4 0,-5 0,-6 1,-5 0,-6 1,-5 0,-4 1,-3 0,-3 2,0 0,-2 0,0 1,0 0,1 1,2 1,-1-1,1 0,1 1,0-1,0 0,2-1,-1 2,-1-1,-1 0,-2 0,0 0,-4 1,-1 0</inkml:trace>
  <inkml:trace contextRef="#ctx0" brushRef="#br2" timeOffset="3.64">4151 2038,'2'-3,"5"-1,2-2,4-2,4-1,0-2,0 1,-1 1,-2 2,-3 1,-1 1,-2 1,-1 0,2 0,2-1,2 1,3-1,2 0,1 0,3 0,-1 1,0-1,-2-1,-3 1,-2 1,0-1,-1 0,-1 1,1-1,0 1,-1 0,0 0,1 0,3-1,-1 0,-1-1,-2 0,-2 1,-2 2,1 0,0 2,3-2,7-3,8-4,9-4,8-3,4-3,2 2,-1 2,-6 1,-3 1,-8 4,-7 2,-7 0,-5 2,-3 0,-4 1,-1 1,-2 1,-4 1,-4 1,-7 3,-4 2,-5 4,-5 4,-7 5,-3 4,-1-1,3-3,5-4,7-3,6-4,5-3,7-4,5-4,4-2,2-2,3-2,0 1,1 0,0 1,0 0,-1 1,0 0,-2 2,2 0,-1 1,-1 0,0 1,-1 1,-1 0,1 0,-1 0,1 0,-1 0,2-1,0-1,0-1,1 0,0 1,-2 0,0 0,-1 2,0 0,0 1,0 0,0 1,3 0,3 1,3 0,4 0,2 0,1 0,0 0,-3 1,-2-1,-4 0,-3 0,-1 0,-2 0,-1 1,0 1,-1 4,-1 2,1 3,0 2,2 2,-1 0,2-1,0 1,-1 0,1-1,-1-1,1 2,1 1,-1 0,1 2,1 0,0 3,0 1,0 3,0 1,-1 0,-1-1,0-1,-2 0,0 1,-1-2,0 0,0-4,-1-2,0-2,0-2,-2-3,0-2,-1-2</inkml:trace>
  <inkml:trace contextRef="#ctx0" brushRef="#br2" timeOffset="3.64">4720 3215,'1'0,"2"0,1 0,1 0,1 0,1 1,-1 2,1 1,0 2,1 1,-1 0,0 0,-1 0,1-1,-1-1,0-1,1-1,0 1,1 1,0-1,1-1,-1 0,-1 0,0-1,-1 0,1-2,-2 2,0-1,0 1,-2-1,-2-2,-2-1,-6-3,-4-3,-5-3,-4-3,-1 0,2 2,1 2,2 1,3 3,3 0,3 2,2 4,2 3,2 3,2 2,2 5,0 3,2 2,2-2,-1 0,0-4,-1-3,2-4,-1-2,0-1,1-1,-1 0,0-1,-2-4,-4-4,-5-7,-3-4,-1-2,0 1,0 3,2 4,2 5,1 6,5 7,1 4,3 4,2 3,2 1,0-2,0-1,0-1,0-3,1-1,0-2,-1-2,-1 0,-2-1,-1-2,-2-4,-3-4,-2-3,-5-3,-2-3,-2-2,0 1,1 1,0 1,1 2,1 2,-1 0,0 0,1 1,0 1,1 1,0 0,0 1,0 0,1 1,0 1,0 0,1 0,-1 1,0 1,-1 0,-2 1,0 1,0 0,1 0,1 0,-1 0,1 2,1-1,0 2,3 1,3 1,3 1,1 2,1 0,1 1,1 1,1-1,-1 1,0-1,-1 0,-1-2,1 0,-1 0,0-1,0-2,0-2,-1 0,1 0,1 0,0 0,0 1,0 0,0 0,0 0,0 0,1-1,0-1,-1 2,1 1,-1 0,1-1,0 0,-2 1,0-2,1 0,-1 1,1-1,0 1,0 1,1 0,-2 0,-1 0,0 1,-1-1,0 0,1-1,1 0,0-1,0 1,0 1,0 1,1-1,-1 1,-1-1,0 0,0 0,0 1,-1 0,1-2,1 0,1-2,1 0,1-2,2-1,2 1,0-2,0 0,1-1,-2 1,0 0,-2 0,-1 0,0-2,1 0,3-3,3 0,5-3,3 1,1 1,0 2,-2 0,-3 1,-4 1,-1 0,-3 1,-2 0,0-1,-1-1,1-1,1 0,1 1,0 0,-1 1,-1 0,0 1,0-1,0 1,1 1,-3-1,0 2,-2 1,-3 1,-2 2,-3 1,-3 2,-2 1,-4 3,-2 1,-2 2,-1 0,1 0,1 0,2-2,2-1,3-2,-1-1,2-1,-1 2,0 0,-1 0,-2 2,0-1,1-1,2 0,2-2,0 1,0 0,0-1,0-1,1 0,0-1,2-2,3-1,4-3,3-3,4-4,4-2,3-2,3-3,3-2,0 0,-1 2,-2 4,-3 1,-3 4,-3 2,-3 1,-2-2,1 1,2-2,0-1,1-2,4 0,2 0,-1 0,-2 2,-2 1,-3 2,-3 1,0-1,1 0,0 0,0-1,0 0,-1 1,-1 0,0 0,2-3,1-1,2 0,-2-1,2 1,1-1,0 0,-1-1,0 1,-2 1,-1 1,0 0,2-3,1-1,1-2,1-1,0 1,-2 2,-2 2,-1 3,-2 2,-1 0,0 1,-1 0,1 0,2-3,1-2,2-2,0 0,-1 1,0 1,-2 2,-1 1,-2 2,0-1,1 0,-1 0,0 0,2-1,-1-2,0-1,-1 3,0 5,-2 4,-3 2,0 2,-1 1,0 1,0 0,0-1,-1 0,1 1,0 1,-2-1,-1 1,1 1,0 0,0-3,2-4,2-3,4-5,1-4,1-2,0 0,2 1,0 0,-1-1,1-1,-1 1,-1 1,0 3,-3 5,0 3,-2 6,-2 3,-2 5,-1 1,2-1,-1-1,1-5,0-5,2-5,1-4,2-3,1-2,1-3,0 0,1-1,-1 1,0 2,-1 4,-1 4,-1 4,-1 6,-2 1,0 2,-2 2,-1 2,0 2,-1 1,-1 0,1 0,0 0,1-3,0-2,1-2,1-1,-1 1,1 0,-1 2,-2 1,1 0,0-1,2-4,1-4,1-4,0-3,1-4,3-3,0-3,1-2,1-1,1-2,-1-1,1-1,0 1,0 1,-1 1,0 0,-1 2,-1 3,0 1,-1 2,-1 2,0 3,-1 2,0 4,-1 1,-1-1,1-4,-1-6,3-10,1-7,1-7,3-6,-2-2,0 3,0 1,0 2,-2 4,0 4,-2 5,1 4,-1 7,0 6,0 9,-1 6,1 3,0 2,-1-1,-1-2,2-2,2-8,0-6,1-4,1-4,0-2,1-3,-1 0,-2-1,2-1,-2 1,0-1,1 0,-1 2,0 1,-1 2,1 2,0 1,-1 2,0 1,0 1,-1 0,1-1,-1 1,0 0,0 0,-1-1,1 0,-1 2,0-1,-1-1,1 0,0 0,0 0,-1 0,0 1,0 0,0 1,0 0,-1 0,1 1,-1 0,-1 0,-1-2,0 0,-3-3,-1-2,-2-1,-1-1,-4-1,-1-1,0 2,1 2,2 3,4 1,2 3,2 0,0 0,-1-2,-1-1,-1 0,0 0,-1 0,-1-1,3 1,-1 1,0-1,1 0,1 1,0-1,-1 0,0 0,0-3,0 0,-1-1,1 0,0 0,0 1,0 0,2 0,1 3,0 1,-1 1,2 1,-2 1,1 0,0-1,-1 0,0 2,1-1,1 0,-1 1,-2 1,-1 0,-4 0,-3 1,-4 0,-4 0,-5 2,-5 0,-1 3,-2 0,3 1,0 2,2 2,3 2,2 1,2 1,3 0,0-1,3 0,1-2,3-1,2-1,0-3,2 0,2-2,1 1,0 0,-2 2,-1 0,-1 1,-2 0,-2 1,0 0,0-1,1-3,-1 0,1 0,0-2,1 0,1 1,-2 1,-2 1,-1 2,-3 1,-6 3,-2 3,-8 4,-10 6,-8 3,1-1,1-2,-2 1,2 0,-3 3,2 0,-1 4,-5 4,-2 3,2 0,5-3,-1-2,3-4,7-6,6-4,9-7,8-3,8-5,3-1,3-1,1 1,0 1,-3 3,-2 2,-5 3,-7 6,-3 2,-3 1,-1-1,4-3,4-4,4-4,5-1,4-4,2-1,0-1,-1-1,1 1,-2 0,0 0,-1 0,-3 1,0-1,0 0,1-1,2 0,2 0,0 0,0-1,0 0,0 2,-3-1,-1 1,0 1,-2-1,0 0,0 1,1 0,0 1,1 2,-1 0,-2 2,-1 3,-3 3,1 0,2-1,1-3,4-2,3-2,2-2,1 2,-1 0,2 1,0-1</inkml:trace>
  <inkml:trace contextRef="#ctx0" brushRef="#br2" timeOffset="3.64">2656 3771,'1'0,"2"0,0-1,0-2,-1-2,0-5,1-7,2-3,0-2,-1 3</inkml:trace>
  <inkml:trace contextRef="#ctx0" brushRef="#br2" timeOffset="3.64">3078 3205</inkml:trace>
  <inkml:trace contextRef="#ctx0" brushRef="#br2" timeOffset="3.64">2683 3569,'-8'12,"2"-2,1-3,1 0,0-3,1 0,1 0,1 0,0 2,0 2,-1 2,0 2,-1 1,1-1,1-1,0-1,1-3,3-2,1-2,1 0,0 0,-1 2,0 0,-1 0,0 1,-2 0,0 1,-1-1,-1 2,0 0,-1 0,0 1,-1 0,0 0,0-1,0-3,2-3,0-3,1-4,2-2,0-1,1 0,-1 0,1 0,0 0,-1 1,0 1,-2-2,2 0,0 0,0-1,1-1,-1 0,-1-1,2 0,0 0,0 1,0 0,-2 1,2 0,-1 0,1-1,-1 0,2 0,0-3,0 1,0 1,0 1,-1 2,1 2,-1-1,2 1,-4 5</inkml:trace>
  <inkml:trace contextRef="#ctx0" brushRef="#br2" timeOffset="3.64">2800 3433,'-4'3,"-3"1,0 1,0-2,2 1,-1-1,2 1,-1 0,-1 1,0 1,0 0,1 0,0 0,0-1,1 0,-1 1,1 0,-1 0,2 0,-1 1,1-1,-1 0,1-1,1 0,1 1,0 0,0 0,1 0,0 1,0-1,0 1,1 1,-1 0,0 1,0 0,0 0,0 0,1-2,0 1,1-2,-2-2</inkml:trace>
  <inkml:trace contextRef="#ctx0" brushRef="#br2" timeOffset="3.64">2391 3089,'0'-20,"1"-25,1 8,-1 8,2 6,0 5,1 7,-2 7,-3 5,-3 8,-2 5,-1 7,-2 5,-1 5,-3 6,-2 1,-2 4,-4 8,1 1,-1 0,0 0,2-6,3-7,3-8,2-5,3-8,3-4,1-9,0-9,2-9,1-7,1-11,3-10,2 0,1-4,1-1,1 2,2 4,-1 8,0 6,-1 7,-3 6,-2 8,-1 5,-1 6,-2 7,-2 11,-2 7,-1 4,-2 0,0-2,-1-1,3-3,0-4,0-4,2-4,0-4,2-5,3-6,5-9,6-9,10-11,9-11,3-5,5-2,-3 2,-5 5,-7 8,-9 9</inkml:trace>
  <inkml:trace contextRef="#ctx0" brushRef="#br2" timeOffset="3.64">3085 3202,'14'-7,"-2"1,-2 2,-2 0,1 1,2 0,-1 0,1-2,-1 1,-3 0,-4 2,-3 1,-3 0,-2 1,-3 0,-2 2,0 1,-1 3,-2 0,-1 3,0-1,-2 4,15-11</inkml:trace>
  <inkml:trace contextRef="#ctx0" brushRef="#br2" timeOffset="3.64">2954 3189,'0'1,"0"3,-1 4,-1 2,-4 4,-4 6,-3 1,0 0,0-3,3-5,2-4,3-2,0-1,0-1,1-1,-1 0,2-3,1-3,2-6,5-10,4-7,5-11,2 0,5-6,2-2,3 0,1 3,-1 3,-3 7,-6 10,-7 12,-12 14,-9 12,-6 8,-11 9,-8 11,-2 4,-4 3,-3 0,5-4,7-8,6-9,5-7,7-6,5-6,4-6,4-4,4-6,2-4,6-6,6-5,5-3,3-4,6-4,2-1,5-4,-2 2,0 3,-5 6,-7 6,-9 9,-9 8,-12 16,-9 12,-7 10,-4 9,-5 7,-1 3,5-6,5-10,4-9,7-10,4-9,7-9,5-9,6-9,6-7,5-5,7-7,5-4,0 1,-2 3,-1 4,-3 5,-3 5,-5 4,-3 4,-5 3,-2 2,-2 1,-1 2,-2 4,-4 4,-4 4,-4 2,-3 1,-3 3,-6 4,-9 6,-10 8,-3 0,-5 2,-3 1,-4 2,1-1,5-4,6-6,9-5,8-6,7-4,6-3,4-3,3-2,1 1,-1 2,0 0,0 1,0 0,0 0,1-1</inkml:trace>
  <inkml:trace contextRef="#ctx0" brushRef="#br2" timeOffset="3.64">2809 2931,'-3'2,"-4"7,-7 7,-11 8,-6 10,-4 7,-13 12,-6 6,-1 2,4-6,7-9,9-11,11-11,8-9,5-7,5-4,2-2,0-1,-2 0,-1 1,0 1,-1-4,0-6,-1-7,0-8,-1-5,-1-8,-1-5,2 0,2 4,1 4,2 5,1 5,2 5,2 1,0 2,0 3,0 1,0 0,2 1,1-1,0 2,-2 1,-3 5,-3 5,-3 6,-7 5,-3 6,0 2,0 0,1-1,1-3,4-4</inkml:trace>
  <inkml:trace contextRef="#ctx0" brushRef="#br2" timeOffset="3.64">2359 2746,'1'-2,"2"1,0-2,0 1,2-2,1 0,3-1,2-2,1-1,4 0,2-1,4-1,2 0,3 0,1 1,1 1,1 0,0 0,0-1,3 0,4-3,-2 1,0-2,1 0,1-1,1-1,-1 0,-4 2,-3 1,-5 2,-2 2,-3 1,-2 1,-2 2,0-1,1-1,0 0,1-1,1-1,5-1,2-1,6-3,-1 0,-2 1,-3 1,-4 3,-5 2,-5 2,-3 1,-1 1,-2 0,0-1,1 0,5-2,3-2,2-1,0 0,1-1,-1 3,-1 1,-4 2,0 0,-2 1,-1-1,1 0,1-1,1 0,1-1,2-2,4-1,1-1,3-1,1 0,0 0,-2 1,-2 2,-2 2,-3-1,-1 1,-1 1,-1 0,2-1,2 0,2-1,5 0,1-2,2 0,-2 0,0 1,-3 3,-1-1,-2 1,-2 0,0 0,0 1,2-1,2-2,3-1,4 1,6-4,3 1,1-1,-2 1,-4 0,-1 2,-5-1,-4 2,-2-1,-4 0,0 2,-1 0,0 0,-1 1,0-2,1 0,1 1,-1-1,-1 1,0 0,-2 1,0-1,0 0,2-2,-1-1,1 1,-1 1,0 0,-1 0,0 1,-2 0,2 0,1-1,0-1,3-3,3-1,-1 0,0 1,-3 2,0 0,-2 1,0 2,-3 0,0 0,0 1,1 0,0-1,0 1,-2 1,-1 0,-1 0,-1 1,1 1,-1 0,1 0,1-1,-1 1,-1-1,-1 0</inkml:trace>
  <inkml:trace contextRef="#ctx0" brushRef="#br2" timeOffset="3.64">1221 3024,'2'0,"-1"1,0 1,1 4,-2 1,1 3,0 3,2 2,0-1,-1 2,2 0,-1 1,1 0,-1-1,0-3,0 0,-1-1,-1-3,0 0,-1-2,1 0,-1-1,-1 0,1 1,0-1,-1-2,-1-2,1-4,0-4,0-4,1-3,-2-5,1-2,-1-1,0 2,0 0,0 4,-1 4,0 7,-2 8,-1 7,-3 7,-1 5,0 0,0 0,1-1,0 1,1-2,0-1,0-3,2-1,-2 2,2-1,-2-1,0 2,-2 2,-2 3,0 0,0 0,0 0,2-2,1-4,3-4,1-2,1-3,0-1,0 1,0-1,-1 3,0 1,-2 1,-1 1,0 1,1-4,3-5,4-9,3-6,4-5,2-3,1-2,0 0,-1 1,1 0,-1 1,1 0,-3 3,0 2,-1 2,-1 3,-1 0,1 1,0-1,-1 1,2 0,0-2,1 0,0 1,0 0,0 1,0 0,-1 0,-1 2,-1 3,-2 5,-2 5,-2 7,-2 4,-3 2,1 0,0 0,-2-2,2-2,1-4,0-1,0-2,1 0,0-1,-1-2,1 0,0 2,1-1,0-3,1-4,3-3,1-4,3-4,4-6,4-5,4-6,1-2,-1 1,0 1,-1 3,-5 5,-2 4,-3 4,-1 2,-1 4,-3 6,-2 4,-1 4,-3 5,-1 2,-1 2,0-2,0-1,1-2,-1 0,0 1,0 1,-3 1,-2 3,-1 2,-2 5,-1 2,0 0,2-4,3-4,1-4,3-3,3-4,1-2,0-2,0-1,1 1,-1-1,1 1,-2 1,0 0,1 0,-2 0,1 0,-2-1,0 1,0 2,0-1,-2 2,0 1,-1-2,2 0,0-2,3 0,0-2,-1 1,1-2,-1 2,-1 1,0-1,-1 0,1-1,-1 1,0-1,-2 0,-1 0,1 1,-1-1,0 0,1 1,1-1,0 0,0 1,0 1,0-2,-1 0,1-1,0 0,0 1,0-2,1 2,0-1,0-1,0-1,-1 2,0-2,-2 2,-1 0,-1 0,-2 0,-1-1,0 0,-1-1,3 0,0-1,0 1,2 0,0 2,0-1,1 0,1 0,0 0,1 0,0 1,1 0,1-1,-1 1,1-1,-5 2,-2 1,1-2,2 1,2-1,0 1,2-1,1 1,0 0,2 1,0 0,0 1,1 1,1 0,-1-1,1 1,-1 0,0 0,1-1,0 1,1 0,-1-2,-2-1,-1 0,-1-1,-1 0,-1-1,-2 1,1-2,-1 1,-1 0,-1 0,2 1,-1-1,1 1,2-1,1 0,-1-1,2 1,0 0,2 1,-1 0,0-1,0 1,0-1,-1 0,0-1,-1 0,0 0,0-1,-1 0,0 0,1 0,-1 0,1-2,1 0,0-3,0 0,0-1,-1 0,1-1,1-1,0 1,0-1,1 0,-1 0,0 0,0 1,1 0,-2-1,-1 0,-1-1,1 1,0-1,0 2,1 2,-1 1,0 2,1 0,0 0,1-2,1-1,2-1,-1 1,0 0,1 0,3-1,0 0,2-1,0-1,1-1,-1-1,0 2,-1-1,0 2,0 2,-1-1,1 1,1-3,1-2,2-2,1-2,1-2,0-1,1 0,-2 0,-1 2,0 0,-1 0,-1 2,0 2,-2 1,0 2,-2 1,1 0,0 1,1 0,-1-2,1-1,1 0,1-2,0-3,0-1,0 0,-1 1,1 0,0-3,0 0,0 1,-1-1,1 0,1 2,-2 3,0 2,-1 1,0 2,1-1,0 0,0 0,1-1,-1-1,1 1,0-1,0 0,0 1,0 0,-1 2,-1 0,-1 0,1 1,0 0,1 0,-2-1,1 0,1 1,-1 1,1-1,0-1,0-1,0 0,0-2,2-4,2-3,0 0,2-1,-2 1,-1 3,0 1,-1 3,-2 0,1-1,1 0,-1 1,1-1,-1 1,0 1,0 2,-3 1,1 1,0 1,0-1,1 0,-1 0,1 0,0 0,-2 0,1 1,0 0,-1-1,0 0,2 0,-1-1,1 1,0-2,1 1,0 1,-1-1,-1 1,0 0,1 0,0 0,1-2,1-1,1 0,-1 1,0-1,1 2,-2 1,0 0,0 1,0 0,-1 0,1 0,0 1,0 0,0 1,0-1,1 0,-1 0,1 0,0 0,1 1,-1 0,1 1,-1 1,1 0,0 0,-1 0,1 0,0 0,-1 0,1 0,1 0,0 0,0 0,0 0,-1 0,0 0,0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3F38-1BFC-4439-BCEA-E2F07C69A938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C958E-4FBE-45B2-BEF1-05F88B48D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96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C958E-4FBE-45B2-BEF1-05F88B48DB2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63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C958E-4FBE-45B2-BEF1-05F88B48DB2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32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C958E-4FBE-45B2-BEF1-05F88B48DB2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07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C958E-4FBE-45B2-BEF1-05F88B48DB2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96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2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30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98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F673E-7F15-44D8-9093-014679077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DD54C6-7AD8-441B-BE91-A72F4E0D5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5F7CF8-1D0D-4EE3-BA92-C7ED3A4C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355E32-36BB-4167-95FA-344B6D5C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756D4-00E1-441B-90B4-98534C5D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26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6B6FE-1541-4C53-9ECC-92647BB4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16832E-F967-4688-8074-19CEC504D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0BD3AB-2912-4387-A509-FD17350C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2554BA-A766-43BF-9D56-3AA1D5A9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720CEA-F91A-48C8-A262-BE6C0974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48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F041B-325D-40AE-8D4A-1F9990B6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873DFE-01E9-4B1F-8BA4-8760C551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33A638-69AA-4974-A061-CFC9671C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399E65-F50C-42E1-80FF-EAD324D6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DEECAF-993C-4AFB-8968-FE793DB1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69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D0C76-27C6-4437-9220-1D79C117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FCBE9D-387B-43AC-A165-CE2ABD6DF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06B9C1-69D8-4AC2-90E7-7B58658E1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49C370-BA93-43D7-8C09-562B167E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23B787-67EC-4004-B8BF-9AF2292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627D24-430E-4A49-B14B-E2594A22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07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F3F25-4AB7-4954-BE60-9CCBEB4A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3538C1-41AC-45BF-8013-790ED236F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189468-2C45-4C27-AD22-704EFDCC6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622F55C-884B-422D-86D7-ACCB92C03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A46837-B2AE-4094-A74E-C8BDB41C4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23026F-8BD3-409E-8215-1AD08C55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B1475CA-7ED9-4C3E-AE0F-FA64BF8D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A76510-54E1-49B6-926C-9C4A6412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245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3A9CF-AD43-4368-A23C-0CB5A4FA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6FF96F-E6F9-4BD8-86DC-F539754C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E2F79A-81F0-4D6B-B723-3D988DC1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EF23F7-1BB1-4806-B78B-39FC1395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2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669E12-AC53-4279-8401-3E733D02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299FA7-5C40-416A-8940-8260496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BD2788-44D9-41FA-846C-99BB0D2B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76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B26071-B610-4F62-9117-AEC32581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955A33-FCE3-4CD1-99C6-697C3CE8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03C258-458D-4792-B9A9-F2EF908F6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4EF520-D74A-4B45-82D0-51014B94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83DE8B-6DB5-42EE-8771-7ACB0E23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5EA976-5036-4432-8304-3479E598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2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0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38675-6F92-4541-BB58-87224A9D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34052A-6A27-4A16-8CA9-30F89DF5C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79FA0E-97FE-41D7-93EB-7804422BA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07866F-D036-42F9-80EF-BF1A34DE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9D9B4F-2402-4858-9BAD-269B50F6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549BA4-6D97-4300-A5AA-51DF684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16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2361EA-1B91-4BD0-BF5C-F136FAFB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FDB82D-2A29-4A75-A36B-C15524225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CD0033-99BD-49DB-9AAC-B0E32B4C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68828-44B6-42CD-87F9-0F629C65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30734F-BA67-4541-AF67-21B35D7E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33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7EB557-1826-40D9-BBD6-FE56BBF73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F0CFD5-E60A-4010-8E85-7B565966D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9EE73-985A-4B20-95A8-F7C794D5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8601B9-523D-4E3C-A274-ACD3D62F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681FCA-725A-4778-9EED-2553F15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0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7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95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4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64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0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30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3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2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F418A7-4A3E-40B2-8570-9F731348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EF1D66-BC15-4805-8C16-CA5CA63FB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C2D946-11E0-4EE5-B2C4-80AAE6949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4F99FA-2A0F-4053-AC36-450F64322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6D82F6-7D8B-4929-B142-43A3D615F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18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8.docx"/><Relationship Id="rId13" Type="http://schemas.openxmlformats.org/officeDocument/2006/relationships/image" Target="../media/image10.emf"/><Relationship Id="rId3" Type="http://schemas.openxmlformats.org/officeDocument/2006/relationships/image" Target="../media/image32.emf"/><Relationship Id="rId7" Type="http://schemas.openxmlformats.org/officeDocument/2006/relationships/image" Target="../media/image33.emf"/><Relationship Id="rId12" Type="http://schemas.openxmlformats.org/officeDocument/2006/relationships/package" Target="../embeddings/Microsoft_Word_Document30.docx"/><Relationship Id="rId2" Type="http://schemas.openxmlformats.org/officeDocument/2006/relationships/package" Target="../embeddings/Microsoft_Word_Document25.docx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27.docx"/><Relationship Id="rId11" Type="http://schemas.openxmlformats.org/officeDocument/2006/relationships/image" Target="../media/image34.emf"/><Relationship Id="rId5" Type="http://schemas.openxmlformats.org/officeDocument/2006/relationships/image" Target="../media/image6.emf"/><Relationship Id="rId15" Type="http://schemas.openxmlformats.org/officeDocument/2006/relationships/image" Target="../media/image36.png"/><Relationship Id="rId10" Type="http://schemas.openxmlformats.org/officeDocument/2006/relationships/package" Target="../embeddings/Microsoft_Word_Document29.docx"/><Relationship Id="rId4" Type="http://schemas.openxmlformats.org/officeDocument/2006/relationships/package" Target="../embeddings/Microsoft_Word_Document26.docx"/><Relationship Id="rId9" Type="http://schemas.openxmlformats.org/officeDocument/2006/relationships/image" Target="../media/image8.emf"/><Relationship Id="rId1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4.docx"/><Relationship Id="rId13" Type="http://schemas.openxmlformats.org/officeDocument/2006/relationships/image" Target="../media/image10.emf"/><Relationship Id="rId3" Type="http://schemas.openxmlformats.org/officeDocument/2006/relationships/image" Target="../media/image38.emf"/><Relationship Id="rId7" Type="http://schemas.openxmlformats.org/officeDocument/2006/relationships/image" Target="../media/image39.emf"/><Relationship Id="rId12" Type="http://schemas.openxmlformats.org/officeDocument/2006/relationships/package" Target="../embeddings/Microsoft_Word_Document36.docx"/><Relationship Id="rId2" Type="http://schemas.openxmlformats.org/officeDocument/2006/relationships/package" Target="../embeddings/Microsoft_Word_Document31.docx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33.docx"/><Relationship Id="rId11" Type="http://schemas.openxmlformats.org/officeDocument/2006/relationships/image" Target="../media/image40.emf"/><Relationship Id="rId5" Type="http://schemas.openxmlformats.org/officeDocument/2006/relationships/image" Target="../media/image6.emf"/><Relationship Id="rId15" Type="http://schemas.openxmlformats.org/officeDocument/2006/relationships/image" Target="../media/image42.png"/><Relationship Id="rId10" Type="http://schemas.openxmlformats.org/officeDocument/2006/relationships/package" Target="../embeddings/Microsoft_Word_Document35.docx"/><Relationship Id="rId4" Type="http://schemas.openxmlformats.org/officeDocument/2006/relationships/package" Target="../embeddings/Microsoft_Word_Document32.docx"/><Relationship Id="rId9" Type="http://schemas.openxmlformats.org/officeDocument/2006/relationships/image" Target="../media/image8.emf"/><Relationship Id="rId1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package" Target="../embeddings/Microsoft_Word_Document36.docx"/><Relationship Id="rId3" Type="http://schemas.openxmlformats.org/officeDocument/2006/relationships/package" Target="../embeddings/Microsoft_Word_Document37.docx"/><Relationship Id="rId7" Type="http://schemas.openxmlformats.org/officeDocument/2006/relationships/package" Target="../embeddings/Microsoft_Word_Document38.docx"/><Relationship Id="rId12" Type="http://schemas.openxmlformats.org/officeDocument/2006/relationships/image" Target="../media/image47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11" Type="http://schemas.openxmlformats.org/officeDocument/2006/relationships/package" Target="../embeddings/Microsoft_Word_Document39.docx"/><Relationship Id="rId5" Type="http://schemas.openxmlformats.org/officeDocument/2006/relationships/package" Target="../embeddings/Microsoft_Word_Document32.docx"/><Relationship Id="rId15" Type="http://schemas.openxmlformats.org/officeDocument/2006/relationships/image" Target="../media/image48.png"/><Relationship Id="rId10" Type="http://schemas.openxmlformats.org/officeDocument/2006/relationships/image" Target="../media/image8.emf"/><Relationship Id="rId4" Type="http://schemas.openxmlformats.org/officeDocument/2006/relationships/image" Target="../media/image45.emf"/><Relationship Id="rId9" Type="http://schemas.openxmlformats.org/officeDocument/2006/relationships/package" Target="../embeddings/Microsoft_Word_Document34.docx"/><Relationship Id="rId1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13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package" Target="../embeddings/Microsoft_Word_Document5.docx"/><Relationship Id="rId2" Type="http://schemas.openxmlformats.org/officeDocument/2006/relationships/package" Target="../embeddings/Microsoft_Word_Document.docx"/><Relationship Id="rId16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2.docx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2.png"/><Relationship Id="rId10" Type="http://schemas.openxmlformats.org/officeDocument/2006/relationships/package" Target="../embeddings/Microsoft_Word_Document4.docx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8.emf"/><Relationship Id="rId1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package" Target="../embeddings/Microsoft_Word_Document11.docx"/><Relationship Id="rId3" Type="http://schemas.openxmlformats.org/officeDocument/2006/relationships/package" Target="../embeddings/Microsoft_Word_Document6.docx"/><Relationship Id="rId7" Type="http://schemas.openxmlformats.org/officeDocument/2006/relationships/package" Target="../embeddings/Microsoft_Word_Document8.docx"/><Relationship Id="rId12" Type="http://schemas.openxmlformats.org/officeDocument/2006/relationships/image" Target="../media/image17.emf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11" Type="http://schemas.openxmlformats.org/officeDocument/2006/relationships/package" Target="../embeddings/Microsoft_Word_Document10.docx"/><Relationship Id="rId5" Type="http://schemas.openxmlformats.org/officeDocument/2006/relationships/package" Target="../embeddings/Microsoft_Word_Document7.docx"/><Relationship Id="rId15" Type="http://schemas.openxmlformats.org/officeDocument/2006/relationships/image" Target="../media/image18.jpg"/><Relationship Id="rId10" Type="http://schemas.openxmlformats.org/officeDocument/2006/relationships/image" Target="../media/image8.emf"/><Relationship Id="rId4" Type="http://schemas.openxmlformats.org/officeDocument/2006/relationships/image" Target="../media/image15.emf"/><Relationship Id="rId9" Type="http://schemas.openxmlformats.org/officeDocument/2006/relationships/package" Target="../embeddings/Microsoft_Word_Document9.docx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package" Target="../embeddings/Microsoft_Word_Document18.docx"/><Relationship Id="rId3" Type="http://schemas.openxmlformats.org/officeDocument/2006/relationships/package" Target="../embeddings/Microsoft_Word_Document13.docx"/><Relationship Id="rId7" Type="http://schemas.openxmlformats.org/officeDocument/2006/relationships/package" Target="../embeddings/Microsoft_Word_Document15.docx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11" Type="http://schemas.openxmlformats.org/officeDocument/2006/relationships/package" Target="../embeddings/Microsoft_Word_Document17.docx"/><Relationship Id="rId5" Type="http://schemas.openxmlformats.org/officeDocument/2006/relationships/package" Target="../embeddings/Microsoft_Word_Document14.docx"/><Relationship Id="rId15" Type="http://schemas.openxmlformats.org/officeDocument/2006/relationships/image" Target="../media/image24.jpg"/><Relationship Id="rId10" Type="http://schemas.openxmlformats.org/officeDocument/2006/relationships/image" Target="../media/image8.emf"/><Relationship Id="rId4" Type="http://schemas.openxmlformats.org/officeDocument/2006/relationships/image" Target="../media/image21.emf"/><Relationship Id="rId9" Type="http://schemas.openxmlformats.org/officeDocument/2006/relationships/package" Target="../embeddings/Microsoft_Word_Document16.docx"/><Relationship Id="rId1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2.docx"/><Relationship Id="rId13" Type="http://schemas.openxmlformats.org/officeDocument/2006/relationships/image" Target="../media/image10.emf"/><Relationship Id="rId3" Type="http://schemas.openxmlformats.org/officeDocument/2006/relationships/image" Target="../media/image26.emf"/><Relationship Id="rId7" Type="http://schemas.openxmlformats.org/officeDocument/2006/relationships/image" Target="../media/image27.emf"/><Relationship Id="rId12" Type="http://schemas.openxmlformats.org/officeDocument/2006/relationships/package" Target="../embeddings/Microsoft_Word_Document24.docx"/><Relationship Id="rId2" Type="http://schemas.openxmlformats.org/officeDocument/2006/relationships/package" Target="../embeddings/Microsoft_Word_Document19.docx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21.docx"/><Relationship Id="rId11" Type="http://schemas.openxmlformats.org/officeDocument/2006/relationships/image" Target="../media/image28.emf"/><Relationship Id="rId5" Type="http://schemas.openxmlformats.org/officeDocument/2006/relationships/image" Target="../media/image6.emf"/><Relationship Id="rId15" Type="http://schemas.openxmlformats.org/officeDocument/2006/relationships/image" Target="../media/image30.png"/><Relationship Id="rId10" Type="http://schemas.openxmlformats.org/officeDocument/2006/relationships/package" Target="../embeddings/Microsoft_Word_Document23.docx"/><Relationship Id="rId4" Type="http://schemas.openxmlformats.org/officeDocument/2006/relationships/package" Target="../embeddings/Microsoft_Word_Document20.docx"/><Relationship Id="rId9" Type="http://schemas.openxmlformats.org/officeDocument/2006/relationships/image" Target="../media/image8.emf"/><Relationship Id="rId1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日本列島" descr="https://1.bp.blogspot.com/-vuETq0kWhTI/Us_MJal41WI/AAAAAAAAdBc/F4n-gFCvnXc/s800/chizu_color.png" hidden="1">
            <a:extLst>
              <a:ext uri="{FF2B5EF4-FFF2-40B4-BE49-F238E27FC236}">
                <a16:creationId xmlns:a16="http://schemas.microsoft.com/office/drawing/2014/main" id="{49392BBB-56A7-4E30-8FA1-327BF252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29003"/>
            <a:ext cx="3808800" cy="39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日本">
            <a:extLst>
              <a:ext uri="{FF2B5EF4-FFF2-40B4-BE49-F238E27FC236}">
                <a16:creationId xmlns:a16="http://schemas.microsoft.com/office/drawing/2014/main" id="{C953E2C3-8EC2-434D-AEE3-D3A774DB3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54" y="1353157"/>
            <a:ext cx="2990850" cy="2990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23" name="インク">
                <a:extLst>
                  <a:ext uri="{FF2B5EF4-FFF2-40B4-BE49-F238E27FC236}">
                    <a16:creationId xmlns:a16="http://schemas.microsoft.com/office/drawing/2014/main" id="{6AEE94ED-1B39-4C15-AC3D-8FB08B0DDE22}"/>
                  </a:ext>
                </a:extLst>
              </p14:cNvPr>
              <p14:cNvContentPartPr/>
              <p14:nvPr/>
            </p14:nvContentPartPr>
            <p14:xfrm>
              <a:off x="9261658" y="1442899"/>
              <a:ext cx="2812736" cy="1648192"/>
            </p14:xfrm>
          </p:contentPart>
        </mc:Choice>
        <mc:Fallback>
          <p:pic>
            <p:nvPicPr>
              <p:cNvPr id="23" name="インク">
                <a:extLst>
                  <a:ext uri="{FF2B5EF4-FFF2-40B4-BE49-F238E27FC236}">
                    <a16:creationId xmlns:a16="http://schemas.microsoft.com/office/drawing/2014/main" id="{6AEE94ED-1B39-4C15-AC3D-8FB08B0DDE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6657" y="1064873"/>
                <a:ext cx="2920378" cy="225159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字幕 2">
            <a:extLst>
              <a:ext uri="{FF2B5EF4-FFF2-40B4-BE49-F238E27FC236}">
                <a16:creationId xmlns:a16="http://schemas.microsoft.com/office/drawing/2014/main" id="{1F288985-8B4B-4BEB-ADFA-8C2AFC3B1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955" y="4433750"/>
            <a:ext cx="10937045" cy="1900404"/>
          </a:xfrm>
        </p:spPr>
        <p:txBody>
          <a:bodyPr>
            <a:normAutofit/>
          </a:bodyPr>
          <a:lstStyle/>
          <a:p>
            <a:r>
              <a:rPr lang="ja-JP" altLang="en-US" sz="3000" dirty="0">
                <a:solidFill>
                  <a:schemeClr val="tx1"/>
                </a:solidFill>
              </a:rPr>
              <a:t>特産物や有名なもののヒントを手がかりに</a:t>
            </a:r>
            <a:r>
              <a:rPr lang="ja-JP" altLang="en-US" sz="3000" dirty="0">
                <a:solidFill>
                  <a:srgbClr val="FF0000"/>
                </a:solidFill>
              </a:rPr>
              <a:t>都道府県</a:t>
            </a:r>
            <a:r>
              <a:rPr kumimoji="1" lang="ja-JP" altLang="en-US" sz="3000" dirty="0">
                <a:solidFill>
                  <a:schemeClr val="tx1"/>
                </a:solidFill>
              </a:rPr>
              <a:t>を</a:t>
            </a:r>
            <a:br>
              <a:rPr kumimoji="1" lang="en-US" altLang="ja-JP" sz="3000" dirty="0">
                <a:solidFill>
                  <a:schemeClr val="tx1"/>
                </a:solidFill>
              </a:rPr>
            </a:br>
            <a:r>
              <a:rPr lang="ja-JP" altLang="en-US" sz="3000" dirty="0">
                <a:solidFill>
                  <a:schemeClr val="tx1"/>
                </a:solidFill>
              </a:rPr>
              <a:t>答えましょう。</a:t>
            </a:r>
            <a:endParaRPr lang="en-US" altLang="ja-JP" sz="3000" dirty="0">
              <a:solidFill>
                <a:schemeClr val="tx1"/>
              </a:solidFill>
            </a:endParaRPr>
          </a:p>
          <a:p>
            <a:r>
              <a:rPr lang="ja-JP" altLang="en-US" sz="3000" dirty="0">
                <a:solidFill>
                  <a:schemeClr val="tx1"/>
                </a:solidFill>
              </a:rPr>
              <a:t>また</a:t>
            </a:r>
            <a:r>
              <a:rPr lang="ja-JP" altLang="en-US" sz="3000" dirty="0">
                <a:solidFill>
                  <a:srgbClr val="FF0000"/>
                </a:solidFill>
              </a:rPr>
              <a:t>都道府県庁所在地</a:t>
            </a:r>
            <a:r>
              <a:rPr lang="ja-JP" altLang="en-US" sz="3000" dirty="0">
                <a:solidFill>
                  <a:schemeClr val="tx1"/>
                </a:solidFill>
              </a:rPr>
              <a:t>も確認しましょう。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algn="r">
              <a:spcBef>
                <a:spcPts val="1800"/>
              </a:spcBef>
              <a:spcAft>
                <a:spcPts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所在地の都市は各都道府県が条例で定めたものによる。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C8F42C9-FEBC-4D62-96C5-043E795AE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215" y="523847"/>
            <a:ext cx="10373165" cy="356616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6600" dirty="0">
                <a:solidFill>
                  <a:schemeClr val="tx1"/>
                </a:solidFill>
              </a:rPr>
              <a:t>都道府県特産物・有名なもの</a:t>
            </a:r>
            <a:br>
              <a:rPr lang="en-US" altLang="ja-JP" sz="6600" dirty="0">
                <a:solidFill>
                  <a:schemeClr val="tx1"/>
                </a:solidFill>
              </a:rPr>
            </a:br>
            <a:r>
              <a:rPr lang="ja-JP" altLang="en-US" sz="6600" dirty="0">
                <a:solidFill>
                  <a:schemeClr val="tx1"/>
                </a:solidFill>
              </a:rPr>
              <a:t>クイズ</a:t>
            </a:r>
            <a:r>
              <a:rPr lang="en-US" altLang="ja-JP" sz="6600" dirty="0">
                <a:solidFill>
                  <a:schemeClr val="tx1"/>
                </a:solidFill>
              </a:rPr>
              <a:t>【</a:t>
            </a:r>
            <a:r>
              <a:rPr lang="ja-JP" altLang="en-US" sz="6600" dirty="0">
                <a:solidFill>
                  <a:schemeClr val="tx1"/>
                </a:solidFill>
              </a:rPr>
              <a:t>北海道・東北編</a:t>
            </a:r>
            <a:r>
              <a:rPr lang="en-US" altLang="ja-JP" sz="6600" dirty="0">
                <a:solidFill>
                  <a:schemeClr val="tx1"/>
                </a:solidFill>
              </a:rPr>
              <a:t>】</a:t>
            </a:r>
            <a:br>
              <a:rPr kumimoji="1" lang="en-US" altLang="ja-JP" sz="1800" dirty="0">
                <a:solidFill>
                  <a:schemeClr val="tx1"/>
                </a:solidFill>
                <a:latin typeface="+mj-ea"/>
              </a:rPr>
            </a:br>
            <a:br>
              <a:rPr kumimoji="1" lang="en-US" altLang="ja-JP" sz="2000" dirty="0">
                <a:solidFill>
                  <a:schemeClr val="tx1"/>
                </a:solidFill>
                <a:latin typeface="+mj-ea"/>
              </a:rPr>
            </a:br>
            <a:r>
              <a:rPr lang="zh-CN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教科：社会</a:t>
            </a:r>
            <a:br>
              <a:rPr lang="zh-CN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zh-CN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学年：小学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</a:t>
            </a:r>
            <a:r>
              <a:rPr lang="zh-CN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年生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、小学５年生、小学６年生</a:t>
            </a:r>
            <a:endParaRPr kumimoji="1" lang="ja-JP" altLang="en-US" sz="1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34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文言3">
            <a:extLst>
              <a:ext uri="{FF2B5EF4-FFF2-40B4-BE49-F238E27FC236}">
                <a16:creationId xmlns:a16="http://schemas.microsoft.com/office/drawing/2014/main" id="{54FFAAE7-9A35-4810-9010-3861FD04E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863932"/>
              </p:ext>
            </p:extLst>
          </p:nvPr>
        </p:nvGraphicFramePr>
        <p:xfrm>
          <a:off x="528638" y="5474494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192227" imgH="1237908" progId="Word.Document.12">
                  <p:embed/>
                </p:oleObj>
              </mc:Choice>
              <mc:Fallback>
                <p:oleObj name="Document" r:id="rId2" imgW="11192227" imgH="1237908" progId="Word.Document.12">
                  <p:embed/>
                  <p:pic>
                    <p:nvPicPr>
                      <p:cNvPr id="26" name="文言3">
                        <a:extLst>
                          <a:ext uri="{FF2B5EF4-FFF2-40B4-BE49-F238E27FC236}">
                            <a16:creationId xmlns:a16="http://schemas.microsoft.com/office/drawing/2014/main" id="{54FFAAE7-9A35-4810-9010-3861FD04E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638" y="5474494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561793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426556" imgH="963617" progId="Word.Document.12">
                  <p:embed/>
                </p:oleObj>
              </mc:Choice>
              <mc:Fallback>
                <p:oleObj name="Document" r:id="rId4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文言2">
            <a:extLst>
              <a:ext uri="{FF2B5EF4-FFF2-40B4-BE49-F238E27FC236}">
                <a16:creationId xmlns:a16="http://schemas.microsoft.com/office/drawing/2014/main" id="{5410E129-8A65-497F-93D0-F8983211D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08627"/>
              </p:ext>
            </p:extLst>
          </p:nvPr>
        </p:nvGraphicFramePr>
        <p:xfrm>
          <a:off x="529431" y="3326606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1936635" imgH="1353096" progId="Word.Document.12">
                  <p:embed/>
                </p:oleObj>
              </mc:Choice>
              <mc:Fallback>
                <p:oleObj name="Document" r:id="rId6" imgW="11936635" imgH="1353096" progId="Word.Document.12">
                  <p:embed/>
                  <p:pic>
                    <p:nvPicPr>
                      <p:cNvPr id="26" name="文言3">
                        <a:extLst>
                          <a:ext uri="{FF2B5EF4-FFF2-40B4-BE49-F238E27FC236}">
                            <a16:creationId xmlns:a16="http://schemas.microsoft.com/office/drawing/2014/main" id="{54FFAAE7-9A35-4810-9010-3861FD04E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431" y="3326606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137028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26556" imgH="963617" progId="Word.Document.12">
                  <p:embed/>
                </p:oleObj>
              </mc:Choice>
              <mc:Fallback>
                <p:oleObj name="Document" r:id="rId8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385570"/>
              </p:ext>
            </p:extLst>
          </p:nvPr>
        </p:nvGraphicFramePr>
        <p:xfrm>
          <a:off x="528638" y="1176338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1483030" imgH="1291182" progId="Word.Document.12">
                  <p:embed/>
                </p:oleObj>
              </mc:Choice>
              <mc:Fallback>
                <p:oleObj name="Document" r:id="rId10" imgW="11483030" imgH="1291182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8638" y="1176338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060105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3426556" imgH="962897" progId="Word.Document.12">
                  <p:embed/>
                </p:oleObj>
              </mc:Choice>
              <mc:Fallback>
                <p:oleObj name="Document" r:id="rId12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曲げわっぱ">
            <a:extLst>
              <a:ext uri="{FF2B5EF4-FFF2-40B4-BE49-F238E27FC236}">
                <a16:creationId xmlns:a16="http://schemas.microsoft.com/office/drawing/2014/main" id="{FF522865-CC12-4812-92D8-902BA8D8D50C}"/>
              </a:ext>
            </a:extLst>
          </p:cNvPr>
          <p:cNvGrpSpPr/>
          <p:nvPr/>
        </p:nvGrpSpPr>
        <p:grpSpPr>
          <a:xfrm>
            <a:off x="7457449" y="4977102"/>
            <a:ext cx="2400000" cy="1800000"/>
            <a:chOff x="7872258" y="4563821"/>
            <a:chExt cx="2400000" cy="1800000"/>
          </a:xfrm>
        </p:grpSpPr>
        <p:pic>
          <p:nvPicPr>
            <p:cNvPr id="23" name="画像">
              <a:extLst>
                <a:ext uri="{FF2B5EF4-FFF2-40B4-BE49-F238E27FC236}">
                  <a16:creationId xmlns:a16="http://schemas.microsoft.com/office/drawing/2014/main" id="{F6808F56-9777-4B0C-A0D1-A59D1C12D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258" y="4563821"/>
              <a:ext cx="2400000" cy="1800000"/>
            </a:xfrm>
            <a:prstGeom prst="rect">
              <a:avLst/>
            </a:prstGeom>
          </p:spPr>
        </p:pic>
        <p:sp>
          <p:nvSpPr>
            <p:cNvPr id="24" name="著作">
              <a:extLst>
                <a:ext uri="{FF2B5EF4-FFF2-40B4-BE49-F238E27FC236}">
                  <a16:creationId xmlns:a16="http://schemas.microsoft.com/office/drawing/2014/main" id="{54BAC902-9A45-488E-97CA-07432036A818}"/>
                </a:ext>
              </a:extLst>
            </p:cNvPr>
            <p:cNvSpPr txBox="1"/>
            <p:nvPr/>
          </p:nvSpPr>
          <p:spPr>
            <a:xfrm>
              <a:off x="7872258" y="6256099"/>
              <a:ext cx="744879" cy="107722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/>
            <a:p>
              <a:r>
                <a:rPr kumimoji="1" lang="en-US" altLang="ja-JP" sz="70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BIZ UDPゴシック" panose="020B0400000000000000" pitchFamily="50" charset="-128"/>
                  <a:cs typeface="Calibri" panose="020F0502020204030204" pitchFamily="34" charset="0"/>
                </a:rPr>
                <a:t>sota / CC-BY-SA-3.0</a:t>
              </a:r>
            </a:p>
          </p:txBody>
        </p:sp>
      </p:grpSp>
      <p:pic>
        <p:nvPicPr>
          <p:cNvPr id="17" name="ご飯">
            <a:extLst>
              <a:ext uri="{FF2B5EF4-FFF2-40B4-BE49-F238E27FC236}">
                <a16:creationId xmlns:a16="http://schemas.microsoft.com/office/drawing/2014/main" id="{177A5D98-8A6D-444F-8E17-B7D83BF87CB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 b="6638"/>
          <a:stretch/>
        </p:blipFill>
        <p:spPr>
          <a:xfrm>
            <a:off x="6063726" y="622859"/>
            <a:ext cx="1943101" cy="16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11" name="秋田県">
            <a:extLst>
              <a:ext uri="{FF2B5EF4-FFF2-40B4-BE49-F238E27FC236}">
                <a16:creationId xmlns:a16="http://schemas.microsoft.com/office/drawing/2014/main" id="{F2C19F25-D71C-47C5-83C3-3D92E46D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24" y="1293324"/>
            <a:ext cx="4595950" cy="4595950"/>
          </a:xfrm>
          <a:prstGeom prst="rect">
            <a:avLst/>
          </a:prstGeom>
        </p:spPr>
      </p:pic>
      <p:sp>
        <p:nvSpPr>
          <p:cNvPr id="12" name="県庁の星">
            <a:extLst>
              <a:ext uri="{FF2B5EF4-FFF2-40B4-BE49-F238E27FC236}">
                <a16:creationId xmlns:a16="http://schemas.microsoft.com/office/drawing/2014/main" id="{F4D51421-280F-49F4-A8E7-FB2AA1F3236C}"/>
              </a:ext>
            </a:extLst>
          </p:cNvPr>
          <p:cNvSpPr/>
          <p:nvPr/>
        </p:nvSpPr>
        <p:spPr>
          <a:xfrm>
            <a:off x="5416729" y="3228702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秋田市（あきたし）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秋田県（あきたけん）</a:t>
            </a:r>
          </a:p>
        </p:txBody>
      </p:sp>
    </p:spTree>
    <p:extLst>
      <p:ext uri="{BB962C8B-B14F-4D97-AF65-F5344CB8AC3E}">
        <p14:creationId xmlns:p14="http://schemas.microsoft.com/office/powerpoint/2010/main" val="7985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650000" y="6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45521 0.67338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60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xit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文言3">
            <a:extLst>
              <a:ext uri="{FF2B5EF4-FFF2-40B4-BE49-F238E27FC236}">
                <a16:creationId xmlns:a16="http://schemas.microsoft.com/office/drawing/2014/main" id="{54FFAAE7-9A35-4810-9010-3861FD04E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331340"/>
              </p:ext>
            </p:extLst>
          </p:nvPr>
        </p:nvGraphicFramePr>
        <p:xfrm>
          <a:off x="526256" y="5476874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10423" imgH="1332938" progId="Word.Document.12">
                  <p:embed/>
                </p:oleObj>
              </mc:Choice>
              <mc:Fallback>
                <p:oleObj name="Document" r:id="rId2" imgW="11810423" imgH="1332938" progId="Word.Document.12">
                  <p:embed/>
                  <p:pic>
                    <p:nvPicPr>
                      <p:cNvPr id="26" name="文言3">
                        <a:extLst>
                          <a:ext uri="{FF2B5EF4-FFF2-40B4-BE49-F238E27FC236}">
                            <a16:creationId xmlns:a16="http://schemas.microsoft.com/office/drawing/2014/main" id="{54FFAAE7-9A35-4810-9010-3861FD04E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6256" y="5476874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554523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426556" imgH="963617" progId="Word.Document.12">
                  <p:embed/>
                </p:oleObj>
              </mc:Choice>
              <mc:Fallback>
                <p:oleObj name="Document" r:id="rId4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628021"/>
              </p:ext>
            </p:extLst>
          </p:nvPr>
        </p:nvGraphicFramePr>
        <p:xfrm>
          <a:off x="527050" y="3326606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1315120" imgH="1280383" progId="Word.Document.12">
                  <p:embed/>
                </p:oleObj>
              </mc:Choice>
              <mc:Fallback>
                <p:oleObj name="Document" r:id="rId6" imgW="11315120" imgH="1280383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050" y="3326606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032059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26556" imgH="963617" progId="Word.Document.12">
                  <p:embed/>
                </p:oleObj>
              </mc:Choice>
              <mc:Fallback>
                <p:oleObj name="Document" r:id="rId8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666271"/>
              </p:ext>
            </p:extLst>
          </p:nvPr>
        </p:nvGraphicFramePr>
        <p:xfrm>
          <a:off x="528637" y="1173955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1201473" imgH="1266705" progId="Word.Document.12">
                  <p:embed/>
                </p:oleObj>
              </mc:Choice>
              <mc:Fallback>
                <p:oleObj name="Document" r:id="rId10" imgW="11201473" imgH="1266705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8637" y="1173955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511239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3426556" imgH="962897" progId="Word.Document.12">
                  <p:embed/>
                </p:oleObj>
              </mc:Choice>
              <mc:Fallback>
                <p:oleObj name="Document" r:id="rId12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最上川">
            <a:extLst>
              <a:ext uri="{FF2B5EF4-FFF2-40B4-BE49-F238E27FC236}">
                <a16:creationId xmlns:a16="http://schemas.microsoft.com/office/drawing/2014/main" id="{C5E110E8-650F-4CC5-ACFA-5FA59C7C791F}"/>
              </a:ext>
            </a:extLst>
          </p:cNvPr>
          <p:cNvGrpSpPr/>
          <p:nvPr/>
        </p:nvGrpSpPr>
        <p:grpSpPr>
          <a:xfrm>
            <a:off x="8974999" y="4959234"/>
            <a:ext cx="2710588" cy="1800000"/>
            <a:chOff x="8619820" y="4616078"/>
            <a:chExt cx="2710588" cy="1800000"/>
          </a:xfrm>
        </p:grpSpPr>
        <p:pic>
          <p:nvPicPr>
            <p:cNvPr id="17" name="画像">
              <a:extLst>
                <a:ext uri="{FF2B5EF4-FFF2-40B4-BE49-F238E27FC236}">
                  <a16:creationId xmlns:a16="http://schemas.microsoft.com/office/drawing/2014/main" id="{3E1AA90D-66AB-4CE4-A84A-3D64877A5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820" y="4616078"/>
              <a:ext cx="2710588" cy="1800000"/>
            </a:xfrm>
            <a:prstGeom prst="rect">
              <a:avLst/>
            </a:prstGeom>
          </p:spPr>
        </p:pic>
        <p:sp>
          <p:nvSpPr>
            <p:cNvPr id="18" name="著作">
              <a:extLst>
                <a:ext uri="{FF2B5EF4-FFF2-40B4-BE49-F238E27FC236}">
                  <a16:creationId xmlns:a16="http://schemas.microsoft.com/office/drawing/2014/main" id="{87317719-0ABC-484B-9905-FB8BA61A5C3E}"/>
                </a:ext>
              </a:extLst>
            </p:cNvPr>
            <p:cNvSpPr txBox="1"/>
            <p:nvPr/>
          </p:nvSpPr>
          <p:spPr>
            <a:xfrm>
              <a:off x="8619820" y="6308356"/>
              <a:ext cx="1150439" cy="107722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/>
            <a:p>
              <a:r>
                <a:rPr kumimoji="1" lang="en-US" altLang="ja-JP" sz="70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BIZ UDPゴシック" panose="020B0400000000000000" pitchFamily="50" charset="-128"/>
                  <a:cs typeface="Calibri" panose="020F0502020204030204" pitchFamily="34" charset="0"/>
                </a:rPr>
                <a:t>Tomofumi Sato / CC-BY-SA-3.0</a:t>
              </a:r>
            </a:p>
          </p:txBody>
        </p:sp>
      </p:grpSp>
      <p:pic>
        <p:nvPicPr>
          <p:cNvPr id="14" name="稲">
            <a:extLst>
              <a:ext uri="{FF2B5EF4-FFF2-40B4-BE49-F238E27FC236}">
                <a16:creationId xmlns:a16="http://schemas.microsoft.com/office/drawing/2014/main" id="{D298ED55-24BD-4025-AD7E-B050A842200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5185" r="8148" b="3704"/>
          <a:stretch/>
        </p:blipFill>
        <p:spPr>
          <a:xfrm>
            <a:off x="9968274" y="2710945"/>
            <a:ext cx="1783988" cy="1895728"/>
          </a:xfrm>
          <a:prstGeom prst="rect">
            <a:avLst/>
          </a:prstGeom>
        </p:spPr>
      </p:pic>
      <p:pic>
        <p:nvPicPr>
          <p:cNvPr id="15" name="さくらんぼ">
            <a:extLst>
              <a:ext uri="{FF2B5EF4-FFF2-40B4-BE49-F238E27FC236}">
                <a16:creationId xmlns:a16="http://schemas.microsoft.com/office/drawing/2014/main" id="{204121A6-6991-44B0-AAF4-4D235CA00B2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6297" r="19444" b="20000"/>
          <a:stretch/>
        </p:blipFill>
        <p:spPr>
          <a:xfrm>
            <a:off x="6446281" y="482281"/>
            <a:ext cx="1530207" cy="15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11" name="山形県">
            <a:extLst>
              <a:ext uri="{FF2B5EF4-FFF2-40B4-BE49-F238E27FC236}">
                <a16:creationId xmlns:a16="http://schemas.microsoft.com/office/drawing/2014/main" id="{A1226C03-C53B-4EA8-9817-90E48F7EE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70" y="1105987"/>
            <a:ext cx="4787539" cy="4787539"/>
          </a:xfrm>
          <a:prstGeom prst="rect">
            <a:avLst/>
          </a:prstGeom>
        </p:spPr>
      </p:pic>
      <p:sp>
        <p:nvSpPr>
          <p:cNvPr id="12" name="県庁の星">
            <a:extLst>
              <a:ext uri="{FF2B5EF4-FFF2-40B4-BE49-F238E27FC236}">
                <a16:creationId xmlns:a16="http://schemas.microsoft.com/office/drawing/2014/main" id="{1FC1044D-F2B4-4EE4-B220-3674764EB3A7}"/>
              </a:ext>
            </a:extLst>
          </p:cNvPr>
          <p:cNvSpPr/>
          <p:nvPr/>
        </p:nvSpPr>
        <p:spPr>
          <a:xfrm>
            <a:off x="6644638" y="3951514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山形市（やまがたし）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山形県（やまがたけん）</a:t>
            </a:r>
          </a:p>
        </p:txBody>
      </p:sp>
    </p:spTree>
    <p:extLst>
      <p:ext uri="{BB962C8B-B14F-4D97-AF65-F5344CB8AC3E}">
        <p14:creationId xmlns:p14="http://schemas.microsoft.com/office/powerpoint/2010/main" val="7018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52214 0.11342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8" presetClass="exit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文言3">
            <a:extLst>
              <a:ext uri="{FF2B5EF4-FFF2-40B4-BE49-F238E27FC236}">
                <a16:creationId xmlns:a16="http://schemas.microsoft.com/office/drawing/2014/main" id="{54FFAAE7-9A35-4810-9010-3861FD04E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954278"/>
              </p:ext>
            </p:extLst>
          </p:nvPr>
        </p:nvGraphicFramePr>
        <p:xfrm>
          <a:off x="525463" y="5474494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1937716" imgH="1376133" progId="Word.Document.12">
                  <p:embed/>
                </p:oleObj>
              </mc:Choice>
              <mc:Fallback>
                <p:oleObj name="Document" r:id="rId3" imgW="11937716" imgH="1376133" progId="Word.Document.12">
                  <p:embed/>
                  <p:pic>
                    <p:nvPicPr>
                      <p:cNvPr id="26" name="文言3">
                        <a:extLst>
                          <a:ext uri="{FF2B5EF4-FFF2-40B4-BE49-F238E27FC236}">
                            <a16:creationId xmlns:a16="http://schemas.microsoft.com/office/drawing/2014/main" id="{54FFAAE7-9A35-4810-9010-3861FD04E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463" y="5474494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187433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3426556" imgH="963617" progId="Word.Document.12">
                  <p:embed/>
                </p:oleObj>
              </mc:Choice>
              <mc:Fallback>
                <p:oleObj name="Document" r:id="rId5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409075"/>
              </p:ext>
            </p:extLst>
          </p:nvPr>
        </p:nvGraphicFramePr>
        <p:xfrm>
          <a:off x="526256" y="3326606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11444745" imgH="1263105" progId="Word.Document.12">
                  <p:embed/>
                </p:oleObj>
              </mc:Choice>
              <mc:Fallback>
                <p:oleObj name="Document" r:id="rId7" imgW="11444745" imgH="1263105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6256" y="3326606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736257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3426556" imgH="963617" progId="Word.Document.12">
                  <p:embed/>
                </p:oleObj>
              </mc:Choice>
              <mc:Fallback>
                <p:oleObj name="Document" r:id="rId9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809666"/>
              </p:ext>
            </p:extLst>
          </p:nvPr>
        </p:nvGraphicFramePr>
        <p:xfrm>
          <a:off x="526256" y="1176336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11293534" imgH="1278944" progId="Word.Document.12">
                  <p:embed/>
                </p:oleObj>
              </mc:Choice>
              <mc:Fallback>
                <p:oleObj name="Document" r:id="rId11" imgW="11293534" imgH="1278944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6256" y="1176336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281233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3426556" imgH="962897" progId="Word.Document.12">
                  <p:embed/>
                </p:oleObj>
              </mc:Choice>
              <mc:Fallback>
                <p:oleObj name="Document" r:id="rId13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赤べこ">
            <a:extLst>
              <a:ext uri="{FF2B5EF4-FFF2-40B4-BE49-F238E27FC236}">
                <a16:creationId xmlns:a16="http://schemas.microsoft.com/office/drawing/2014/main" id="{B186F16F-9F6E-45E8-A8F0-AAC9FD6A909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7631" r="12145" b="7394"/>
          <a:stretch/>
        </p:blipFill>
        <p:spPr>
          <a:xfrm>
            <a:off x="7403944" y="4825599"/>
            <a:ext cx="1542331" cy="1722713"/>
          </a:xfrm>
          <a:prstGeom prst="rect">
            <a:avLst/>
          </a:prstGeom>
        </p:spPr>
      </p:pic>
      <p:pic>
        <p:nvPicPr>
          <p:cNvPr id="10" name="桃">
            <a:extLst>
              <a:ext uri="{FF2B5EF4-FFF2-40B4-BE49-F238E27FC236}">
                <a16:creationId xmlns:a16="http://schemas.microsoft.com/office/drawing/2014/main" id="{9F40D89B-3056-4EB4-87D6-9F15036A75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04" y="650736"/>
            <a:ext cx="27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1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11" name="福島県">
            <a:extLst>
              <a:ext uri="{FF2B5EF4-FFF2-40B4-BE49-F238E27FC236}">
                <a16:creationId xmlns:a16="http://schemas.microsoft.com/office/drawing/2014/main" id="{D5B738E8-0DDA-4336-9D43-1BC0FA41A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25" y="670559"/>
            <a:ext cx="5738950" cy="5738950"/>
          </a:xfrm>
          <a:prstGeom prst="rect">
            <a:avLst/>
          </a:prstGeom>
        </p:spPr>
      </p:pic>
      <p:sp>
        <p:nvSpPr>
          <p:cNvPr id="12" name="県庁の星">
            <a:extLst>
              <a:ext uri="{FF2B5EF4-FFF2-40B4-BE49-F238E27FC236}">
                <a16:creationId xmlns:a16="http://schemas.microsoft.com/office/drawing/2014/main" id="{9F51CEF5-25E1-4271-B5A9-561EC92A6A9E}"/>
              </a:ext>
            </a:extLst>
          </p:cNvPr>
          <p:cNvSpPr/>
          <p:nvPr/>
        </p:nvSpPr>
        <p:spPr>
          <a:xfrm>
            <a:off x="6723015" y="1916811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福島市（ふくしまし）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福島県（ふくしまけん）</a:t>
            </a:r>
          </a:p>
        </p:txBody>
      </p:sp>
    </p:spTree>
    <p:extLst>
      <p:ext uri="{BB962C8B-B14F-4D97-AF65-F5344CB8AC3E}">
        <p14:creationId xmlns:p14="http://schemas.microsoft.com/office/powerpoint/2010/main" val="24672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55391 -0.4039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5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54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</p:cBhvr>
                                      <p:by x="270000" y="2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文言3">
            <a:extLst>
              <a:ext uri="{FF2B5EF4-FFF2-40B4-BE49-F238E27FC236}">
                <a16:creationId xmlns:a16="http://schemas.microsoft.com/office/drawing/2014/main" id="{54FFAAE7-9A35-4810-9010-3861FD04E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975336"/>
              </p:ext>
            </p:extLst>
          </p:nvPr>
        </p:nvGraphicFramePr>
        <p:xfrm>
          <a:off x="528638" y="5476081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568178" imgH="1279304" progId="Word.Document.12">
                  <p:embed/>
                </p:oleObj>
              </mc:Choice>
              <mc:Fallback>
                <p:oleObj name="Document" r:id="rId2" imgW="11568178" imgH="1279304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638" y="5476081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419236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426556" imgH="963617" progId="Word.Document.12">
                  <p:embed/>
                </p:oleObj>
              </mc:Choice>
              <mc:Fallback>
                <p:oleObj name="Document" r:id="rId4" imgW="3426556" imgH="963617" progId="Word.Document.12">
                  <p:embed/>
                  <p:pic>
                    <p:nvPicPr>
                      <p:cNvPr id="20" name="ヒント1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704857"/>
              </p:ext>
            </p:extLst>
          </p:nvPr>
        </p:nvGraphicFramePr>
        <p:xfrm>
          <a:off x="525463" y="3325019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1067728" imgH="1276064" progId="Word.Document.12">
                  <p:embed/>
                </p:oleObj>
              </mc:Choice>
              <mc:Fallback>
                <p:oleObj name="Document" r:id="rId6" imgW="11067728" imgH="1276064" progId="Word.Document.12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443F3869-23D8-4715-ADF5-B3B13A6262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463" y="3325019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184731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26556" imgH="963617" progId="Word.Document.12">
                  <p:embed/>
                </p:oleObj>
              </mc:Choice>
              <mc:Fallback>
                <p:oleObj name="Document" r:id="rId8" imgW="3426556" imgH="96361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184762"/>
              </p:ext>
            </p:extLst>
          </p:nvPr>
        </p:nvGraphicFramePr>
        <p:xfrm>
          <a:off x="525463" y="1175544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1067728" imgH="1276064" progId="Word.Document.12">
                  <p:embed/>
                </p:oleObj>
              </mc:Choice>
              <mc:Fallback>
                <p:oleObj name="Document" r:id="rId10" imgW="11067728" imgH="1276064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5463" y="1175544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895207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3426556" imgH="962897" progId="Word.Document.12">
                  <p:embed/>
                </p:oleObj>
              </mc:Choice>
              <mc:Fallback>
                <p:oleObj name="Document" r:id="rId12" imgW="3426556" imgH="962897" progId="Word.Document.12">
                  <p:embed/>
                  <p:pic>
                    <p:nvPicPr>
                      <p:cNvPr id="17" name="文言1">
                        <a:extLst>
                          <a:ext uri="{FF2B5EF4-FFF2-40B4-BE49-F238E27FC236}">
                            <a16:creationId xmlns:a16="http://schemas.microsoft.com/office/drawing/2014/main" id="{7F152DB1-1CBB-411C-8C2F-5957A573A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雪まつり">
            <a:extLst>
              <a:ext uri="{FF2B5EF4-FFF2-40B4-BE49-F238E27FC236}">
                <a16:creationId xmlns:a16="http://schemas.microsoft.com/office/drawing/2014/main" id="{462D7836-D881-45DC-929A-BE2695298C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38" y="4938712"/>
            <a:ext cx="2695788" cy="1800000"/>
          </a:xfrm>
          <a:prstGeom prst="rect">
            <a:avLst/>
          </a:prstGeom>
          <a:ln>
            <a:noFill/>
          </a:ln>
        </p:spPr>
      </p:pic>
      <p:pic>
        <p:nvPicPr>
          <p:cNvPr id="23" name="ジャガイモ">
            <a:extLst>
              <a:ext uri="{FF2B5EF4-FFF2-40B4-BE49-F238E27FC236}">
                <a16:creationId xmlns:a16="http://schemas.microsoft.com/office/drawing/2014/main" id="{B0837417-B62B-4680-B697-56465AE839C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9218" r="6554" b="9834"/>
          <a:stretch/>
        </p:blipFill>
        <p:spPr>
          <a:xfrm>
            <a:off x="11159051" y="2947707"/>
            <a:ext cx="949822" cy="892488"/>
          </a:xfrm>
          <a:prstGeom prst="rect">
            <a:avLst/>
          </a:prstGeom>
          <a:ln>
            <a:noFill/>
          </a:ln>
        </p:spPr>
      </p:pic>
      <p:graphicFrame>
        <p:nvGraphicFramePr>
          <p:cNvPr id="14" name="じゃがいもの生産量">
            <a:extLst>
              <a:ext uri="{FF2B5EF4-FFF2-40B4-BE49-F238E27FC236}">
                <a16:creationId xmlns:a16="http://schemas.microsoft.com/office/drawing/2014/main" id="{C94F47F0-BE9A-4395-981D-0F3E71F023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53227"/>
              </p:ext>
            </p:extLst>
          </p:nvPr>
        </p:nvGraphicFramePr>
        <p:xfrm>
          <a:off x="9432349" y="2625245"/>
          <a:ext cx="19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18500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7" name="北海道">
            <a:extLst>
              <a:ext uri="{FF2B5EF4-FFF2-40B4-BE49-F238E27FC236}">
                <a16:creationId xmlns:a16="http://schemas.microsoft.com/office/drawing/2014/main" id="{6ED4EDC1-97E4-4603-BF0E-1CAD4DD5B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05" y="152986"/>
            <a:ext cx="6349206" cy="6349206"/>
          </a:xfrm>
          <a:prstGeom prst="rect">
            <a:avLst/>
          </a:prstGeom>
        </p:spPr>
      </p:pic>
      <p:sp>
        <p:nvSpPr>
          <p:cNvPr id="8" name="道庁の星">
            <a:extLst>
              <a:ext uri="{FF2B5EF4-FFF2-40B4-BE49-F238E27FC236}">
                <a16:creationId xmlns:a16="http://schemas.microsoft.com/office/drawing/2014/main" id="{1352202C-0116-492B-81F4-CD3F93499EC9}"/>
              </a:ext>
            </a:extLst>
          </p:cNvPr>
          <p:cNvSpPr/>
          <p:nvPr/>
        </p:nvSpPr>
        <p:spPr>
          <a:xfrm>
            <a:off x="4504819" y="403207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道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札幌市（さっぽろ</a:t>
            </a:r>
            <a:r>
              <a:rPr lang="ja-JP" altLang="en-US" sz="6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kumimoji="1" lang="ja-JP" altLang="en-US" sz="6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北海道（ほっかいどう）</a:t>
            </a:r>
          </a:p>
        </p:txBody>
      </p:sp>
    </p:spTree>
    <p:extLst>
      <p:ext uri="{BB962C8B-B14F-4D97-AF65-F5344CB8AC3E}">
        <p14:creationId xmlns:p14="http://schemas.microsoft.com/office/powerpoint/2010/main" val="39354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36641 0.8571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428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文言3">
            <a:extLst>
              <a:ext uri="{FF2B5EF4-FFF2-40B4-BE49-F238E27FC236}">
                <a16:creationId xmlns:a16="http://schemas.microsoft.com/office/drawing/2014/main" id="{54FFAAE7-9A35-4810-9010-3861FD04E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219834"/>
              </p:ext>
            </p:extLst>
          </p:nvPr>
        </p:nvGraphicFramePr>
        <p:xfrm>
          <a:off x="528637" y="5475287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1940224" imgH="1357055" progId="Word.Document.12">
                  <p:embed/>
                </p:oleObj>
              </mc:Choice>
              <mc:Fallback>
                <p:oleObj name="Document" r:id="rId3" imgW="11940224" imgH="1357055" progId="Word.Document.12">
                  <p:embed/>
                  <p:pic>
                    <p:nvPicPr>
                      <p:cNvPr id="26" name="文言3">
                        <a:extLst>
                          <a:ext uri="{FF2B5EF4-FFF2-40B4-BE49-F238E27FC236}">
                            <a16:creationId xmlns:a16="http://schemas.microsoft.com/office/drawing/2014/main" id="{54FFAAE7-9A35-4810-9010-3861FD04E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637" y="5475287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617147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3426556" imgH="963617" progId="Word.Document.12">
                  <p:embed/>
                </p:oleObj>
              </mc:Choice>
              <mc:Fallback>
                <p:oleObj name="Document" r:id="rId5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424526"/>
              </p:ext>
            </p:extLst>
          </p:nvPr>
        </p:nvGraphicFramePr>
        <p:xfrm>
          <a:off x="525462" y="3324542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11322578" imgH="1273904" progId="Word.Document.12">
                  <p:embed/>
                </p:oleObj>
              </mc:Choice>
              <mc:Fallback>
                <p:oleObj name="Document" r:id="rId7" imgW="11322578" imgH="1273904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462" y="3324542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272658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3426556" imgH="963617" progId="Word.Document.12">
                  <p:embed/>
                </p:oleObj>
              </mc:Choice>
              <mc:Fallback>
                <p:oleObj name="Document" r:id="rId9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855878"/>
              </p:ext>
            </p:extLst>
          </p:nvPr>
        </p:nvGraphicFramePr>
        <p:xfrm>
          <a:off x="527843" y="1176336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11067728" imgH="1276064" progId="Word.Document.12">
                  <p:embed/>
                </p:oleObj>
              </mc:Choice>
              <mc:Fallback>
                <p:oleObj name="Document" r:id="rId11" imgW="11067728" imgH="1276064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7843" y="1176336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279247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3426556" imgH="962897" progId="Word.Document.12">
                  <p:embed/>
                </p:oleObj>
              </mc:Choice>
              <mc:Fallback>
                <p:oleObj name="Document" r:id="rId13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ねぶた">
            <a:extLst>
              <a:ext uri="{FF2B5EF4-FFF2-40B4-BE49-F238E27FC236}">
                <a16:creationId xmlns:a16="http://schemas.microsoft.com/office/drawing/2014/main" id="{8EF90F5A-C92A-4FFA-9E5F-ED4048FEB762}"/>
              </a:ext>
            </a:extLst>
          </p:cNvPr>
          <p:cNvGrpSpPr/>
          <p:nvPr/>
        </p:nvGrpSpPr>
        <p:grpSpPr>
          <a:xfrm>
            <a:off x="8035534" y="2806673"/>
            <a:ext cx="3031579" cy="1800000"/>
            <a:chOff x="8508376" y="3114171"/>
            <a:chExt cx="3031579" cy="1800000"/>
          </a:xfrm>
        </p:grpSpPr>
        <p:pic>
          <p:nvPicPr>
            <p:cNvPr id="27" name="画像">
              <a:extLst>
                <a:ext uri="{FF2B5EF4-FFF2-40B4-BE49-F238E27FC236}">
                  <a16:creationId xmlns:a16="http://schemas.microsoft.com/office/drawing/2014/main" id="{78C5C14C-36C3-4257-8A34-88F6E9574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376" y="3114171"/>
              <a:ext cx="3031579" cy="1800000"/>
            </a:xfrm>
            <a:prstGeom prst="rect">
              <a:avLst/>
            </a:prstGeom>
          </p:spPr>
        </p:pic>
        <p:sp>
          <p:nvSpPr>
            <p:cNvPr id="28" name="著作">
              <a:extLst>
                <a:ext uri="{FF2B5EF4-FFF2-40B4-BE49-F238E27FC236}">
                  <a16:creationId xmlns:a16="http://schemas.microsoft.com/office/drawing/2014/main" id="{8EAAF933-6AE7-4491-B5F8-6083AE3A2E04}"/>
                </a:ext>
              </a:extLst>
            </p:cNvPr>
            <p:cNvSpPr txBox="1"/>
            <p:nvPr/>
          </p:nvSpPr>
          <p:spPr>
            <a:xfrm>
              <a:off x="8508376" y="4806449"/>
              <a:ext cx="876325" cy="107722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/>
            <a:p>
              <a:r>
                <a:rPr kumimoji="1" lang="en-US" altLang="ja-JP" sz="7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BIZ UDPゴシック" panose="020B0400000000000000" pitchFamily="50" charset="-128"/>
                  <a:cs typeface="Calibri" panose="020F0502020204030204" pitchFamily="34" charset="0"/>
                </a:rPr>
                <a:t>Tsugaru / CC-BY-SA-3.0</a:t>
              </a:r>
              <a:endParaRPr kumimoji="1" lang="ja-JP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IZ UDPゴシック" panose="020B0400000000000000" pitchFamily="50" charset="-128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5" name="りんごの生産量">
            <a:extLst>
              <a:ext uri="{FF2B5EF4-FFF2-40B4-BE49-F238E27FC236}">
                <a16:creationId xmlns:a16="http://schemas.microsoft.com/office/drawing/2014/main" id="{2CD585F1-9FEA-481B-8CFE-FE98938C7D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99251"/>
              </p:ext>
            </p:extLst>
          </p:nvPr>
        </p:nvGraphicFramePr>
        <p:xfrm>
          <a:off x="9683073" y="299991"/>
          <a:ext cx="19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18" name="りんご">
            <a:extLst>
              <a:ext uri="{FF2B5EF4-FFF2-40B4-BE49-F238E27FC236}">
                <a16:creationId xmlns:a16="http://schemas.microsoft.com/office/drawing/2014/main" id="{AB48646B-CB22-4681-A1AC-26B828593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16977" r="16402" b="23915"/>
          <a:stretch/>
        </p:blipFill>
        <p:spPr>
          <a:xfrm>
            <a:off x="9129944" y="108313"/>
            <a:ext cx="949822" cy="8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11" name="青森県">
            <a:extLst>
              <a:ext uri="{FF2B5EF4-FFF2-40B4-BE49-F238E27FC236}">
                <a16:creationId xmlns:a16="http://schemas.microsoft.com/office/drawing/2014/main" id="{6296474A-2856-4475-889A-DEADD53F7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05" y="856706"/>
            <a:ext cx="5144587" cy="5144587"/>
          </a:xfrm>
          <a:prstGeom prst="rect">
            <a:avLst/>
          </a:prstGeom>
        </p:spPr>
      </p:pic>
      <p:sp>
        <p:nvSpPr>
          <p:cNvPr id="12" name="県庁の星">
            <a:extLst>
              <a:ext uri="{FF2B5EF4-FFF2-40B4-BE49-F238E27FC236}">
                <a16:creationId xmlns:a16="http://schemas.microsoft.com/office/drawing/2014/main" id="{567F3A09-BC1A-432D-9384-989C34F7A42F}"/>
              </a:ext>
            </a:extLst>
          </p:cNvPr>
          <p:cNvSpPr/>
          <p:nvPr/>
        </p:nvSpPr>
        <p:spPr>
          <a:xfrm>
            <a:off x="5721530" y="3587932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青森市（あおもりし）</a:t>
            </a:r>
            <a:endParaRPr kumimoji="1" lang="ja-JP" altLang="en-US" sz="6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青森県（あおもりけん）</a:t>
            </a:r>
            <a:endParaRPr kumimoji="1" lang="ja-JP" altLang="en-US" sz="6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2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64193 1.4127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96" y="7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4" presetClass="exit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文言3">
            <a:extLst>
              <a:ext uri="{FF2B5EF4-FFF2-40B4-BE49-F238E27FC236}">
                <a16:creationId xmlns:a16="http://schemas.microsoft.com/office/drawing/2014/main" id="{54FFAAE7-9A35-4810-9010-3861FD04E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319223"/>
              </p:ext>
            </p:extLst>
          </p:nvPr>
        </p:nvGraphicFramePr>
        <p:xfrm>
          <a:off x="527050" y="5474494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1894680" imgH="1344817" progId="Word.Document.12">
                  <p:embed/>
                </p:oleObj>
              </mc:Choice>
              <mc:Fallback>
                <p:oleObj name="Document" r:id="rId3" imgW="11894680" imgH="1344817" progId="Word.Document.12">
                  <p:embed/>
                  <p:pic>
                    <p:nvPicPr>
                      <p:cNvPr id="26" name="文言3">
                        <a:extLst>
                          <a:ext uri="{FF2B5EF4-FFF2-40B4-BE49-F238E27FC236}">
                            <a16:creationId xmlns:a16="http://schemas.microsoft.com/office/drawing/2014/main" id="{54FFAAE7-9A35-4810-9010-3861FD04E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050" y="5474494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958875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3426556" imgH="963617" progId="Word.Document.12">
                  <p:embed/>
                </p:oleObj>
              </mc:Choice>
              <mc:Fallback>
                <p:oleObj name="Document" r:id="rId5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文言2">
            <a:extLst>
              <a:ext uri="{FF2B5EF4-FFF2-40B4-BE49-F238E27FC236}">
                <a16:creationId xmlns:a16="http://schemas.microsoft.com/office/drawing/2014/main" id="{4CA69A73-D0A7-4E13-8C43-495530AD3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152007"/>
              </p:ext>
            </p:extLst>
          </p:nvPr>
        </p:nvGraphicFramePr>
        <p:xfrm>
          <a:off x="527050" y="3326606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11467077" imgH="1328618" progId="Word.Document.12">
                  <p:embed/>
                </p:oleObj>
              </mc:Choice>
              <mc:Fallback>
                <p:oleObj name="Document" r:id="rId7" imgW="11467077" imgH="1328618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7050" y="3326606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88537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3426556" imgH="963617" progId="Word.Document.12">
                  <p:embed/>
                </p:oleObj>
              </mc:Choice>
              <mc:Fallback>
                <p:oleObj name="Document" r:id="rId9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文言1">
            <a:extLst>
              <a:ext uri="{FF2B5EF4-FFF2-40B4-BE49-F238E27FC236}">
                <a16:creationId xmlns:a16="http://schemas.microsoft.com/office/drawing/2014/main" id="{B9ABACB2-6914-423E-BFDA-07F632FCC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717731"/>
              </p:ext>
            </p:extLst>
          </p:nvPr>
        </p:nvGraphicFramePr>
        <p:xfrm>
          <a:off x="528638" y="1176338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11171702" imgH="1269225" progId="Word.Document.12">
                  <p:embed/>
                </p:oleObj>
              </mc:Choice>
              <mc:Fallback>
                <p:oleObj name="Document" r:id="rId11" imgW="11171702" imgH="1269225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8638" y="1176338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830159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3426556" imgH="962897" progId="Word.Document.12">
                  <p:embed/>
                </p:oleObj>
              </mc:Choice>
              <mc:Fallback>
                <p:oleObj name="Document" r:id="rId13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南部鉄器">
            <a:extLst>
              <a:ext uri="{FF2B5EF4-FFF2-40B4-BE49-F238E27FC236}">
                <a16:creationId xmlns:a16="http://schemas.microsoft.com/office/drawing/2014/main" id="{5441B9A8-EBF2-4B92-B697-E6154556A751}"/>
              </a:ext>
            </a:extLst>
          </p:cNvPr>
          <p:cNvGrpSpPr/>
          <p:nvPr/>
        </p:nvGrpSpPr>
        <p:grpSpPr>
          <a:xfrm>
            <a:off x="9031097" y="479258"/>
            <a:ext cx="2631976" cy="1973982"/>
            <a:chOff x="9153524" y="361508"/>
            <a:chExt cx="2631976" cy="1973982"/>
          </a:xfrm>
        </p:grpSpPr>
        <p:pic>
          <p:nvPicPr>
            <p:cNvPr id="23" name="画像">
              <a:extLst>
                <a:ext uri="{FF2B5EF4-FFF2-40B4-BE49-F238E27FC236}">
                  <a16:creationId xmlns:a16="http://schemas.microsoft.com/office/drawing/2014/main" id="{8209882D-D2E2-45EB-9345-8EF6DFE6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3524" y="361508"/>
              <a:ext cx="2631976" cy="1973982"/>
            </a:xfrm>
            <a:prstGeom prst="rect">
              <a:avLst/>
            </a:prstGeom>
          </p:spPr>
        </p:pic>
        <p:sp>
          <p:nvSpPr>
            <p:cNvPr id="29" name="著作">
              <a:extLst>
                <a:ext uri="{FF2B5EF4-FFF2-40B4-BE49-F238E27FC236}">
                  <a16:creationId xmlns:a16="http://schemas.microsoft.com/office/drawing/2014/main" id="{35A371FE-7255-4B0B-B920-59FF6886BD26}"/>
                </a:ext>
              </a:extLst>
            </p:cNvPr>
            <p:cNvSpPr txBox="1"/>
            <p:nvPr/>
          </p:nvSpPr>
          <p:spPr>
            <a:xfrm>
              <a:off x="9420224" y="2223418"/>
              <a:ext cx="945255" cy="107722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/>
            <a:p>
              <a:r>
                <a:rPr kumimoji="1" lang="en-US" altLang="ja-JP" sz="70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BIZ UDPゴシック" panose="020B0400000000000000" pitchFamily="50" charset="-128"/>
                  <a:cs typeface="Calibri" panose="020F0502020204030204" pitchFamily="34" charset="0"/>
                </a:rPr>
                <a:t>Misakubo / CC-BY-SA-3.0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7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11" name="岩手県">
            <a:extLst>
              <a:ext uri="{FF2B5EF4-FFF2-40B4-BE49-F238E27FC236}">
                <a16:creationId xmlns:a16="http://schemas.microsoft.com/office/drawing/2014/main" id="{FFC0A3EB-1313-4F4A-89F9-6C18BF96A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6" y="1070427"/>
            <a:ext cx="4717146" cy="4717146"/>
          </a:xfrm>
          <a:prstGeom prst="rect">
            <a:avLst/>
          </a:prstGeom>
        </p:spPr>
      </p:pic>
      <p:sp>
        <p:nvSpPr>
          <p:cNvPr id="12" name="県庁の星">
            <a:extLst>
              <a:ext uri="{FF2B5EF4-FFF2-40B4-BE49-F238E27FC236}">
                <a16:creationId xmlns:a16="http://schemas.microsoft.com/office/drawing/2014/main" id="{5E737B51-2B14-4FAC-B106-9FD286835718}"/>
              </a:ext>
            </a:extLst>
          </p:cNvPr>
          <p:cNvSpPr/>
          <p:nvPr/>
        </p:nvSpPr>
        <p:spPr>
          <a:xfrm>
            <a:off x="5556067" y="289124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盛岡市（もりおかし）</a:t>
            </a:r>
            <a:endParaRPr kumimoji="1" lang="ja-JP" altLang="en-US" sz="6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岩手県（いわてけん）</a:t>
            </a:r>
            <a:endParaRPr kumimoji="1" lang="ja-JP" altLang="en-US" sz="6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0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0" y="7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68307 0.66435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54" y="3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文言3">
            <a:extLst>
              <a:ext uri="{FF2B5EF4-FFF2-40B4-BE49-F238E27FC236}">
                <a16:creationId xmlns:a16="http://schemas.microsoft.com/office/drawing/2014/main" id="{54FFAAE7-9A35-4810-9010-3861FD04E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75924"/>
              </p:ext>
            </p:extLst>
          </p:nvPr>
        </p:nvGraphicFramePr>
        <p:xfrm>
          <a:off x="527844" y="5474494"/>
          <a:ext cx="111456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20718" imgH="1341217" progId="Word.Document.12">
                  <p:embed/>
                </p:oleObj>
              </mc:Choice>
              <mc:Fallback>
                <p:oleObj name="Document" r:id="rId2" imgW="11820718" imgH="1341217" progId="Word.Document.12">
                  <p:embed/>
                  <p:pic>
                    <p:nvPicPr>
                      <p:cNvPr id="26" name="文言3">
                        <a:extLst>
                          <a:ext uri="{FF2B5EF4-FFF2-40B4-BE49-F238E27FC236}">
                            <a16:creationId xmlns:a16="http://schemas.microsoft.com/office/drawing/2014/main" id="{54FFAAE7-9A35-4810-9010-3861FD04E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7844" y="5474494"/>
                        <a:ext cx="11145600" cy="1274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158030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426556" imgH="963617" progId="Word.Document.12">
                  <p:embed/>
                </p:oleObj>
              </mc:Choice>
              <mc:Fallback>
                <p:oleObj name="Document" r:id="rId4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433891"/>
              </p:ext>
            </p:extLst>
          </p:nvPr>
        </p:nvGraphicFramePr>
        <p:xfrm>
          <a:off x="525463" y="3325018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1322373" imgH="1266345" progId="Word.Document.12">
                  <p:embed/>
                </p:oleObj>
              </mc:Choice>
              <mc:Fallback>
                <p:oleObj name="Document" r:id="rId6" imgW="11322373" imgH="1266345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463" y="3325018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781620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26556" imgH="963617" progId="Word.Document.12">
                  <p:embed/>
                </p:oleObj>
              </mc:Choice>
              <mc:Fallback>
                <p:oleObj name="Document" r:id="rId8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21280"/>
              </p:ext>
            </p:extLst>
          </p:nvPr>
        </p:nvGraphicFramePr>
        <p:xfrm>
          <a:off x="528638" y="1176337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1187147" imgH="1266345" progId="Word.Document.12">
                  <p:embed/>
                </p:oleObj>
              </mc:Choice>
              <mc:Fallback>
                <p:oleObj name="Document" r:id="rId10" imgW="11187147" imgH="1266345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8638" y="1176337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90811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3426556" imgH="962897" progId="Word.Document.12">
                  <p:embed/>
                </p:oleObj>
              </mc:Choice>
              <mc:Fallback>
                <p:oleObj name="Document" r:id="rId12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松島">
            <a:extLst>
              <a:ext uri="{FF2B5EF4-FFF2-40B4-BE49-F238E27FC236}">
                <a16:creationId xmlns:a16="http://schemas.microsoft.com/office/drawing/2014/main" id="{4C518308-9BC7-426E-8F72-16981AADFD17}"/>
              </a:ext>
            </a:extLst>
          </p:cNvPr>
          <p:cNvGrpSpPr/>
          <p:nvPr/>
        </p:nvGrpSpPr>
        <p:grpSpPr>
          <a:xfrm>
            <a:off x="6333499" y="2806673"/>
            <a:ext cx="3193044" cy="1800000"/>
            <a:chOff x="6819900" y="2552997"/>
            <a:chExt cx="3193044" cy="1800000"/>
          </a:xfrm>
        </p:grpSpPr>
        <p:pic>
          <p:nvPicPr>
            <p:cNvPr id="15" name="画像">
              <a:extLst>
                <a:ext uri="{FF2B5EF4-FFF2-40B4-BE49-F238E27FC236}">
                  <a16:creationId xmlns:a16="http://schemas.microsoft.com/office/drawing/2014/main" id="{2F1D9FEC-B767-473E-8847-A6F266CC2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900" y="2552997"/>
              <a:ext cx="3193044" cy="1800000"/>
            </a:xfrm>
            <a:prstGeom prst="rect">
              <a:avLst/>
            </a:prstGeom>
          </p:spPr>
        </p:pic>
        <p:sp>
          <p:nvSpPr>
            <p:cNvPr id="16" name="著作">
              <a:extLst>
                <a:ext uri="{FF2B5EF4-FFF2-40B4-BE49-F238E27FC236}">
                  <a16:creationId xmlns:a16="http://schemas.microsoft.com/office/drawing/2014/main" id="{11457F44-9FDE-4FF3-BCB3-0BCFEA21059E}"/>
                </a:ext>
              </a:extLst>
            </p:cNvPr>
            <p:cNvSpPr txBox="1"/>
            <p:nvPr/>
          </p:nvSpPr>
          <p:spPr>
            <a:xfrm>
              <a:off x="6819900" y="4245275"/>
              <a:ext cx="876325" cy="107722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/>
            <a:p>
              <a:r>
                <a:rPr kumimoji="1" lang="en-US" altLang="ja-JP" sz="70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BIZ UDPゴシック" panose="020B0400000000000000" pitchFamily="50" charset="-128"/>
                  <a:cs typeface="Calibri" panose="020F0502020204030204" pitchFamily="34" charset="0"/>
                </a:rPr>
                <a:t>Tsugaru / CC-BY-SA-3.0</a:t>
              </a:r>
            </a:p>
          </p:txBody>
        </p:sp>
      </p:grpSp>
      <p:pic>
        <p:nvPicPr>
          <p:cNvPr id="13" name="米">
            <a:extLst>
              <a:ext uri="{FF2B5EF4-FFF2-40B4-BE49-F238E27FC236}">
                <a16:creationId xmlns:a16="http://schemas.microsoft.com/office/drawing/2014/main" id="{9DAD24EA-533C-4B39-ADD6-01EC913318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984" y="572237"/>
            <a:ext cx="1674097" cy="167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13" name="宮城県">
            <a:extLst>
              <a:ext uri="{FF2B5EF4-FFF2-40B4-BE49-F238E27FC236}">
                <a16:creationId xmlns:a16="http://schemas.microsoft.com/office/drawing/2014/main" id="{20894680-3E0A-42C2-B505-C0BF7FE38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27" y="1200904"/>
            <a:ext cx="4535144" cy="4535144"/>
          </a:xfrm>
          <a:prstGeom prst="rect">
            <a:avLst/>
          </a:prstGeom>
        </p:spPr>
      </p:pic>
      <p:sp>
        <p:nvSpPr>
          <p:cNvPr id="14" name="県庁の星">
            <a:extLst>
              <a:ext uri="{FF2B5EF4-FFF2-40B4-BE49-F238E27FC236}">
                <a16:creationId xmlns:a16="http://schemas.microsoft.com/office/drawing/2014/main" id="{B45DFC4A-FAD6-4282-8DD3-C5DDCDB84536}"/>
              </a:ext>
            </a:extLst>
          </p:cNvPr>
          <p:cNvSpPr/>
          <p:nvPr/>
        </p:nvSpPr>
        <p:spPr>
          <a:xfrm>
            <a:off x="5817324" y="367501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仙台市（せんだいし）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宮城県（みやぎけん）</a:t>
            </a:r>
          </a:p>
        </p:txBody>
      </p:sp>
    </p:spTree>
    <p:extLst>
      <p:ext uri="{BB962C8B-B14F-4D97-AF65-F5344CB8AC3E}">
        <p14:creationId xmlns:p14="http://schemas.microsoft.com/office/powerpoint/2010/main" val="104592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71276 0.14074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3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8333</TotalTime>
  <Words>168</Words>
  <Application>Microsoft Office PowerPoint</Application>
  <PresentationFormat>ワイド画面</PresentationFormat>
  <Paragraphs>35</Paragraphs>
  <Slides>15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ＭＳ Ｐゴシック</vt:lpstr>
      <vt:lpstr>小塚ゴシック Pr6N R</vt:lpstr>
      <vt:lpstr>游ゴシック</vt:lpstr>
      <vt:lpstr>游ゴシック Light</vt:lpstr>
      <vt:lpstr>Arial</vt:lpstr>
      <vt:lpstr>Calibri</vt:lpstr>
      <vt:lpstr>Calibri Light</vt:lpstr>
      <vt:lpstr>レトロスペクト</vt:lpstr>
      <vt:lpstr>Office テーマ</vt:lpstr>
      <vt:lpstr>Document</vt:lpstr>
      <vt:lpstr>都道府県特産物・有名なもの クイズ【北海道・東北編】  教科：社会 学年：小学４年生、小学５年生、小学６年生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特産物クイズ（北海道・東北編）</dc:title>
  <dc:creator>colas@edu-c.local</dc:creator>
  <cp:lastModifiedBy>坂本 博紀</cp:lastModifiedBy>
  <cp:revision>1054</cp:revision>
  <dcterms:created xsi:type="dcterms:W3CDTF">2019-08-04T23:33:54Z</dcterms:created>
  <dcterms:modified xsi:type="dcterms:W3CDTF">2023-02-22T05:49:05Z</dcterms:modified>
</cp:coreProperties>
</file>