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2" r:id="rId2"/>
  </p:sldMasterIdLst>
  <p:notesMasterIdLst>
    <p:notesMasterId r:id="rId98"/>
  </p:notesMasterIdLst>
  <p:sldIdLst>
    <p:sldId id="484" r:id="rId3"/>
    <p:sldId id="486" r:id="rId4"/>
    <p:sldId id="388" r:id="rId5"/>
    <p:sldId id="487" r:id="rId6"/>
    <p:sldId id="325" r:id="rId7"/>
    <p:sldId id="488" r:id="rId8"/>
    <p:sldId id="332" r:id="rId9"/>
    <p:sldId id="489" r:id="rId10"/>
    <p:sldId id="533" r:id="rId11"/>
    <p:sldId id="490" r:id="rId12"/>
    <p:sldId id="334" r:id="rId13"/>
    <p:sldId id="491" r:id="rId14"/>
    <p:sldId id="335" r:id="rId15"/>
    <p:sldId id="492" r:id="rId16"/>
    <p:sldId id="485" r:id="rId17"/>
    <p:sldId id="493" r:id="rId18"/>
    <p:sldId id="339" r:id="rId19"/>
    <p:sldId id="494" r:id="rId20"/>
    <p:sldId id="341" r:id="rId21"/>
    <p:sldId id="495" r:id="rId22"/>
    <p:sldId id="343" r:id="rId23"/>
    <p:sldId id="496" r:id="rId24"/>
    <p:sldId id="345" r:id="rId25"/>
    <p:sldId id="497" r:id="rId26"/>
    <p:sldId id="347" r:id="rId27"/>
    <p:sldId id="498" r:id="rId28"/>
    <p:sldId id="349" r:id="rId29"/>
    <p:sldId id="499" r:id="rId30"/>
    <p:sldId id="351" r:id="rId31"/>
    <p:sldId id="500" r:id="rId32"/>
    <p:sldId id="353" r:id="rId33"/>
    <p:sldId id="501" r:id="rId34"/>
    <p:sldId id="355" r:id="rId35"/>
    <p:sldId id="502" r:id="rId36"/>
    <p:sldId id="357" r:id="rId37"/>
    <p:sldId id="503" r:id="rId38"/>
    <p:sldId id="359" r:id="rId39"/>
    <p:sldId id="504" r:id="rId40"/>
    <p:sldId id="379" r:id="rId41"/>
    <p:sldId id="505" r:id="rId42"/>
    <p:sldId id="381" r:id="rId43"/>
    <p:sldId id="506" r:id="rId44"/>
    <p:sldId id="383" r:id="rId45"/>
    <p:sldId id="507" r:id="rId46"/>
    <p:sldId id="385" r:id="rId47"/>
    <p:sldId id="508" r:id="rId48"/>
    <p:sldId id="387" r:id="rId49"/>
    <p:sldId id="509" r:id="rId50"/>
    <p:sldId id="390" r:id="rId51"/>
    <p:sldId id="510" r:id="rId52"/>
    <p:sldId id="392" r:id="rId53"/>
    <p:sldId id="511" r:id="rId54"/>
    <p:sldId id="394" r:id="rId55"/>
    <p:sldId id="512" r:id="rId56"/>
    <p:sldId id="396" r:id="rId57"/>
    <p:sldId id="513" r:id="rId58"/>
    <p:sldId id="399" r:id="rId59"/>
    <p:sldId id="514" r:id="rId60"/>
    <p:sldId id="401" r:id="rId61"/>
    <p:sldId id="515" r:id="rId62"/>
    <p:sldId id="403" r:id="rId63"/>
    <p:sldId id="516" r:id="rId64"/>
    <p:sldId id="405" r:id="rId65"/>
    <p:sldId id="517" r:id="rId66"/>
    <p:sldId id="407" r:id="rId67"/>
    <p:sldId id="518" r:id="rId68"/>
    <p:sldId id="409" r:id="rId69"/>
    <p:sldId id="519" r:id="rId70"/>
    <p:sldId id="411" r:id="rId71"/>
    <p:sldId id="520" r:id="rId72"/>
    <p:sldId id="413" r:id="rId73"/>
    <p:sldId id="521" r:id="rId74"/>
    <p:sldId id="415" r:id="rId75"/>
    <p:sldId id="522" r:id="rId76"/>
    <p:sldId id="417" r:id="rId77"/>
    <p:sldId id="523" r:id="rId78"/>
    <p:sldId id="419" r:id="rId79"/>
    <p:sldId id="524" r:id="rId80"/>
    <p:sldId id="421" r:id="rId81"/>
    <p:sldId id="525" r:id="rId82"/>
    <p:sldId id="423" r:id="rId83"/>
    <p:sldId id="526" r:id="rId84"/>
    <p:sldId id="425" r:id="rId85"/>
    <p:sldId id="527" r:id="rId86"/>
    <p:sldId id="427" r:id="rId87"/>
    <p:sldId id="528" r:id="rId88"/>
    <p:sldId id="429" r:id="rId89"/>
    <p:sldId id="529" r:id="rId90"/>
    <p:sldId id="431" r:id="rId91"/>
    <p:sldId id="530" r:id="rId92"/>
    <p:sldId id="433" r:id="rId93"/>
    <p:sldId id="531" r:id="rId94"/>
    <p:sldId id="435" r:id="rId95"/>
    <p:sldId id="532" r:id="rId96"/>
    <p:sldId id="437" r:id="rId9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35F"/>
    <a:srgbClr val="F74343"/>
    <a:srgbClr val="EC2424"/>
    <a:srgbClr val="D8BF72"/>
    <a:srgbClr val="0000FF"/>
    <a:srgbClr val="ADB9CA"/>
    <a:srgbClr val="2B73E9"/>
    <a:srgbClr val="EBAD2A"/>
    <a:srgbClr val="165DCE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98" autoAdjust="0"/>
    <p:restoredTop sz="95785" autoAdjust="0"/>
  </p:normalViewPr>
  <p:slideViewPr>
    <p:cSldViewPr snapToGrid="0">
      <p:cViewPr varScale="1">
        <p:scale>
          <a:sx n="109" d="100"/>
          <a:sy n="109" d="100"/>
        </p:scale>
        <p:origin x="1062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2126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9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14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じゃがいもの生産量</a:t>
            </a:r>
          </a:p>
        </c:rich>
      </c:tx>
      <c:layout>
        <c:manualLayout>
          <c:xMode val="edge"/>
          <c:yMode val="edge"/>
          <c:x val="0.10597979797979798"/>
          <c:y val="1.62333333333333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8.8378282828282848E-2"/>
          <c:y val="0.16317424242424242"/>
          <c:w val="0.83375202020202022"/>
          <c:h val="0.8337520202020202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売上高</c:v>
                </c:pt>
              </c:strCache>
            </c:strRef>
          </c:tx>
          <c:spPr>
            <a:ln w="0"/>
          </c:spPr>
          <c:dPt>
            <c:idx val="0"/>
            <c:bubble3D val="0"/>
            <c:spPr>
              <a:solidFill>
                <a:srgbClr val="D8BF72"/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37-4E3B-978E-A1CEE6A5D18F}"/>
              </c:ext>
            </c:extLst>
          </c:dPt>
          <c:dPt>
            <c:idx val="1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E37-4E3B-978E-A1CEE6A5D18F}"/>
              </c:ext>
            </c:extLst>
          </c:dPt>
          <c:dLbls>
            <c:dLbl>
              <c:idx val="0"/>
              <c:layout>
                <c:manualLayout>
                  <c:x val="-0.36397575757575756"/>
                  <c:y val="-0.1247065656565656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norm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AE37-4E3B-978E-A1CEE6A5D18F}"/>
                </c:ext>
              </c:extLst>
            </c:dLbl>
            <c:dLbl>
              <c:idx val="1"/>
              <c:layout>
                <c:manualLayout>
                  <c:x val="0.18987777777777776"/>
                  <c:y val="0.2266060606060606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norm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AE37-4E3B-978E-A1CEE6A5D1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北海道</c:v>
                </c:pt>
                <c:pt idx="1">
                  <c:v>その他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37-4E3B-978E-A1CEE6A5D18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14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りんごの生産量</a:t>
            </a:r>
          </a:p>
        </c:rich>
      </c:tx>
      <c:layout>
        <c:manualLayout>
          <c:xMode val="edge"/>
          <c:yMode val="edge"/>
          <c:x val="0.18294949494949495"/>
          <c:y val="1.62333333333333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8.8378282828282848E-2"/>
          <c:y val="0.16317424242424242"/>
          <c:w val="0.83375202020202022"/>
          <c:h val="0.8337520202020202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りんご</c:v>
                </c:pt>
              </c:strCache>
            </c:strRef>
          </c:tx>
          <c:spPr>
            <a:ln w="0">
              <a:noFill/>
            </a:ln>
          </c:spPr>
          <c:dPt>
            <c:idx val="0"/>
            <c:bubble3D val="0"/>
            <c:spPr>
              <a:solidFill>
                <a:srgbClr val="C00000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6A7-428A-B85D-4B90878504AE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6A7-428A-B85D-4B90878504AE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6A7-428A-B85D-4B90878504AE}"/>
              </c:ext>
            </c:extLst>
          </c:dPt>
          <c:dPt>
            <c:idx val="3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6A7-428A-B85D-4B90878504AE}"/>
              </c:ext>
            </c:extLst>
          </c:dPt>
          <c:dLbls>
            <c:dLbl>
              <c:idx val="0"/>
              <c:layout>
                <c:manualLayout>
                  <c:x val="-0.1907939393939394"/>
                  <c:y val="-0.1567772727272727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norm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56A7-428A-B85D-4B90878504AE}"/>
                </c:ext>
              </c:extLst>
            </c:dLbl>
            <c:dLbl>
              <c:idx val="1"/>
              <c:layout>
                <c:manualLayout>
                  <c:x val="0.12828308080808082"/>
                  <c:y val="-7.841666666666666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73232323232323"/>
                      <c:h val="0.144318181818181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6A7-428A-B85D-4B90878504AE}"/>
                </c:ext>
              </c:extLst>
            </c:dLbl>
            <c:dLbl>
              <c:idx val="2"/>
              <c:layout>
                <c:manualLayout>
                  <c:x val="0.12186868686868686"/>
                  <c:y val="6.93358585858585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714646464646465"/>
                      <c:h val="9.78156565656565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6A7-428A-B85D-4B90878504AE}"/>
                </c:ext>
              </c:extLst>
            </c:dLbl>
            <c:dLbl>
              <c:idx val="3"/>
              <c:layout>
                <c:manualLayout>
                  <c:x val="0.16422146464646464"/>
                  <c:y val="0.1945356060606060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norm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999999999999998"/>
                      <c:h val="0.121901010101010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6A7-428A-B85D-4B90878504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青森</c:v>
                </c:pt>
                <c:pt idx="1">
                  <c:v>長野</c:v>
                </c:pt>
                <c:pt idx="2">
                  <c:v>岩手</c:v>
                </c:pt>
                <c:pt idx="3">
                  <c:v>その他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61</c:v>
                </c:pt>
                <c:pt idx="1">
                  <c:v>18</c:v>
                </c:pt>
                <c:pt idx="2">
                  <c:v>6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6A7-428A-B85D-4B90878504A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14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りんごの生産量</a:t>
            </a:r>
          </a:p>
        </c:rich>
      </c:tx>
      <c:layout>
        <c:manualLayout>
          <c:xMode val="edge"/>
          <c:yMode val="edge"/>
          <c:x val="0.18294949494949495"/>
          <c:y val="1.62333333333333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8.8378282828282848E-2"/>
          <c:y val="0.16317424242424242"/>
          <c:w val="0.83375202020202022"/>
          <c:h val="0.8337520202020202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りんご</c:v>
                </c:pt>
              </c:strCache>
            </c:strRef>
          </c:tx>
          <c:spPr>
            <a:ln w="0">
              <a:noFill/>
            </a:ln>
          </c:spPr>
          <c:dPt>
            <c:idx val="0"/>
            <c:bubble3D val="0"/>
            <c:spPr>
              <a:solidFill>
                <a:srgbClr val="F74343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F2B-4CEA-85DB-DAB0191222C2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F2B-4CEA-85DB-DAB0191222C2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F2B-4CEA-85DB-DAB0191222C2}"/>
              </c:ext>
            </c:extLst>
          </c:dPt>
          <c:dPt>
            <c:idx val="3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F2B-4CEA-85DB-DAB0191222C2}"/>
              </c:ext>
            </c:extLst>
          </c:dPt>
          <c:dLbls>
            <c:dLbl>
              <c:idx val="0"/>
              <c:layout>
                <c:manualLayout>
                  <c:x val="-0.1907939393939394"/>
                  <c:y val="-0.1567772727272727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norm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0F2B-4CEA-85DB-DAB0191222C2}"/>
                </c:ext>
              </c:extLst>
            </c:dLbl>
            <c:dLbl>
              <c:idx val="1"/>
              <c:layout>
                <c:manualLayout>
                  <c:x val="0.12828308080808082"/>
                  <c:y val="-7.841666666666666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73232323232323"/>
                      <c:h val="0.144318181818181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F2B-4CEA-85DB-DAB0191222C2}"/>
                </c:ext>
              </c:extLst>
            </c:dLbl>
            <c:dLbl>
              <c:idx val="2"/>
              <c:layout>
                <c:manualLayout>
                  <c:x val="0.12186868686868686"/>
                  <c:y val="6.93358585858585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714646464646465"/>
                      <c:h val="9.78156565656565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0F2B-4CEA-85DB-DAB0191222C2}"/>
                </c:ext>
              </c:extLst>
            </c:dLbl>
            <c:dLbl>
              <c:idx val="3"/>
              <c:layout>
                <c:manualLayout>
                  <c:x val="0.16422146464646464"/>
                  <c:y val="0.1945356060606060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norm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999999999999998"/>
                      <c:h val="0.121901010101010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0F2B-4CEA-85DB-DAB0191222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青森</c:v>
                </c:pt>
                <c:pt idx="1">
                  <c:v>長野</c:v>
                </c:pt>
                <c:pt idx="2">
                  <c:v>岩手</c:v>
                </c:pt>
                <c:pt idx="3">
                  <c:v>その他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61</c:v>
                </c:pt>
                <c:pt idx="1">
                  <c:v>18</c:v>
                </c:pt>
                <c:pt idx="2">
                  <c:v>6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F2B-4CEA-85DB-DAB0191222C2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14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いよかんの生産量</a:t>
            </a:r>
          </a:p>
        </c:rich>
      </c:tx>
      <c:layout>
        <c:manualLayout>
          <c:xMode val="edge"/>
          <c:yMode val="edge"/>
          <c:x val="0.13805050505050506"/>
          <c:y val="1.62333333333333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8.8378282828282848E-2"/>
          <c:y val="0.16317424242424242"/>
          <c:w val="0.83375202020202022"/>
          <c:h val="0.8337520202020202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りんご</c:v>
                </c:pt>
              </c:strCache>
            </c:strRef>
          </c:tx>
          <c:spPr>
            <a:ln w="0"/>
          </c:spPr>
          <c:dPt>
            <c:idx val="0"/>
            <c:bubble3D val="0"/>
            <c:spPr>
              <a:solidFill>
                <a:srgbClr val="FFC000"/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210-41DE-8DF2-B0CC6F1C447A}"/>
              </c:ext>
            </c:extLst>
          </c:dPt>
          <c:dPt>
            <c:idx val="1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210-41DE-8DF2-B0CC6F1C447A}"/>
              </c:ext>
            </c:extLst>
          </c:dPt>
          <c:dLbls>
            <c:dLbl>
              <c:idx val="0"/>
              <c:layout>
                <c:manualLayout>
                  <c:x val="-0.23569292929292929"/>
                  <c:y val="-0.1567772727272727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norm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6210-41DE-8DF2-B0CC6F1C447A}"/>
                </c:ext>
              </c:extLst>
            </c:dLbl>
            <c:dLbl>
              <c:idx val="1"/>
              <c:layout>
                <c:manualLayout>
                  <c:x val="0.12573661616161616"/>
                  <c:y val="0.1752931818181817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norm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cs"/>
                    </a:defRPr>
                  </a:pPr>
                  <a:endParaRPr lang="ja-JP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999999999999998"/>
                      <c:h val="0.121901010101010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210-41DE-8DF2-B0CC6F1C44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青森</c:v>
                </c:pt>
                <c:pt idx="1">
                  <c:v>その他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210-41DE-8DF2-B0CC6F1C447A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7T02:19:09.111"/>
    </inkml:context>
    <inkml:brush xml:id="br0">
      <inkml:brushProperty name="width" value="0.35" units="cm"/>
      <inkml:brushProperty name="height" value="2.1" units="cm"/>
      <inkml:brushProperty name="color" value="#AFF593"/>
      <inkml:brushProperty name="ignorePressure" value="1"/>
      <inkml:brushProperty name="inkEffects" value="pencil"/>
    </inkml:brush>
    <inkml:brush xml:id="br1">
      <inkml:brushProperty name="width" value="0.1" units="cm"/>
      <inkml:brushProperty name="height" value="0.6" units="cm"/>
      <inkml:brushProperty name="color" value="#AFF593"/>
      <inkml:brushProperty name="ignorePressure" value="1"/>
      <inkml:brushProperty name="inkEffects" value="pencil"/>
    </inkml:brush>
    <inkml:brush xml:id="br2">
      <inkml:brushProperty name="width" value="0.2" units="cm"/>
      <inkml:brushProperty name="height" value="1.2" units="cm"/>
      <inkml:brushProperty name="color" value="#AFF593"/>
      <inkml:brushProperty name="ignorePressure" value="1"/>
      <inkml:brushProperty name="inkEffects" value="pencil"/>
    </inkml:brush>
  </inkml:definitions>
  <inkml:trace contextRef="#ctx0" brushRef="#br0">288 3380,'0'-1,"0"0,0 4,0 1,0 3,-1 0,-1 0,-1 0,0 0,1-3,3-5,6-11,3-6,8-10,5-6,6-6,0 0,2-1,4-3,-3 3,-4 4,-2 3,-6 4,-2 5,-6 7,-5 9,-8 10,-7 12,-5 8,-6 9,-2 5,-5 5,1 0,0-2,1-2,-2 0,1-3,3-4,4-6,5-6,4-4,2-3,3-3,0-2,2-1,4-4,9-7,8-8,6-8,10-9,9-9,4-1,8-5,2-1,-5 5,-9 8,-11 9,-11 8,-9 10,-10 9,-9 10,-7 11,-4 7,-3 6,-5 4,-2-1,-1 1,1-1,-2-1,0 0,1-2,-3 0,1 0,1-4,3-2,1 0,0-3,4-2,3-4,3-1,2-1,3-3,2-2,3-4,1-6,6-5,3-4,6-5,3-6,6-6,5-4,2-2,3 0,1-2,-1 0,-2 3,-4 2,-2 3,-4 3,-3 5,-4 2,-4 7,-6 8,-6 8,-6 6,-5 7,-9 8,-6 7,-4 5,-5 2,-6 5,2-2,-2 2,3-3,3-4,7-7,8-8,6-6,6-6,6-7,7-7,6-6,3-4,6-4,1-2,2-1,-1 1,-1 2,-2 1,-2 2,-1 1,-4 5,-3 6,-3 5,-4 8,-5 8,-3 5,-3 4,-1 2,1-4,3-6,3-8,7-8,9-9,16-9,16-10,9-7,8-7,7-5,6-5,4-3,0-2,0-1,-7 1,-11 6,-11 8,-9 4,-10 8,-10 6,-8 7,-8 9,-6 7,-6 7,-8 7,-5 6,-4 1,-3 0,-3 2,1-2,2-1,-1-2,-1 1,3 0,1-2,3-1,3 0,1-1,2-2,2-2,2-4,5-2,2-6,7-4,4-6,3-2,4-3,2 0,1-1,-2 1,0 1,0 1,-1 1,0 0,-1 2,-2 3,-3 2,-4 3,-3 2,-4 5,-3 0,-4 2,-3 5,-4 0,-5 3,-4 1,-2 1,3-2,2-1,5-3,5-3,5-4,5-2,2-3,3 0,0-2,0-1,0-1,-1 0,0-1,-1-1,-1 1,1 0,-1 0,0 0,0 0,1-1,-1 1,0-1,1-1,-1-2,2-1,1-1,2 0,3 2,4 1,1 0,3 1,3-2,4-3,3-3,5-1,1-3,2 0,0 1,0-1,1 0,-2 2,-3 2,-2-1,-1 1,-4 0,-1 2,-3 1,-1 0,-1 0,-2 2,0 0,-1 0,0 1,-1 0,1 1,-1 1,0-1,1 0,-1 0,1 0,0 1,-1-1,1 0,-1 1,2 1,0-1,1 0,1 0,-1-1,1 0,2-1,0-1,-1 0,0 0,-1 0,0 1,-1-1,0 2,-1 0,-3 2,-4 4,-3 3,-4 3,-2 3,-2-1,-1 0,-1 1,-1-1,2-1,-1 0,1-1,0 0,0-2,1-1,0 1,0-2,2-1,1 0,-1 1,1 1,-1-1,-1 0,-1 2,-3 0,-3 1,1 0,0-1,1 0,0 0,2-1,1 0,3-1,2-1,0-1,-1 3,0-1,1 1,1-2,0 1,1-2,-1 1,4-1,3-1,5-3,4-3,4-2,5-2,5-4,6-3,2 0,3 0,1-2,1 0,-5 2,-3 1,-1 0,-4 0,-4 3,-4 1,-3 2,-3 1,-2 3,-3 1,-1-1,0-1,0 0,0 1,0 0,0 1,-1-1,0 0,0 0,0 1,4-2,2-2,2-2,1-1,1 0,0-2,-1 1,-2 1,-2 2,-2 1,-1 1,-2 1,-1 0,1 2,0-1,-3 2,0-1,-2-2,1-3,-1-2,2-5,1-6,1-8,2-3,1-1,1 2,-1 2,-1 1,1 3,-1 3,1-1,-1 0,1-4,1-1,0-1,0 0,0 1,-1 3,-2 2,0 2,-1 3,0 3,0 3,-3 5,-1 6,-3 5,-3 4,-2 7,-5 7,-5 7,0 2,-3 4,2-3,2-1,4-6,6-9,7-10,8-9,5-8,3-4,4-6,2-4,-1-1,1 0,-4 1,-2 5,-3 3,-3 4,-2 4,-2 1,0 2,0 1,-1-1,0 2,-1-1,0 1,0-1,-1 1,0 0,-1-2,0 1,-2 1,-4 4,-3 4,-9 7,-6 7,-2 3,-6 6,-7 5,-4 5,-3 1,1 2,6-5,3-5,7-4,5-5,5-3,4-4,4-3,3-4,3-1,1-3,-1 1,0-1,-2 3,-2 0,-2 3,-2-1,-1 2,-2 1,0 0,0-1,3-1,2-2,2-1,1-1,-1 1,-1-1,-1 2,-2 2,-3 1,0 1,-1 0,2 1,0-2,4-1,1-2,1 0,2-2,1 0,0-1,2 0,-1-1,1 0,0 0,-2 0,-2 0,-1 1,-1 0,-2 0,2-1,1 0,1 1,0 0,-1 2,2 0,1-1,-1-1,0-1,0-2,1-1,2-2,0-3,3 0,3-3,4-3,5-4,6-4,6-2,4-5,0 1,2-1,2-5,0 2,-2 0,-1 3,-4 1,-5 6,-3 4,-4 2,-3 4,-2 0,0-1,1 0,1-2,1-1,1-1,2-2,0 1,-1-1,1 1,1-1,-2 0,0 2,0 1,-1-1,2 1,-2 0,-1 0,0 1,-2 1,-1 2,-2 3,-1 1,-1 0,0 1,-1-1,0 0,1-1,0 0,0 1,-1 0,1 0,0-2,1 0,1-1,0 0,0 1,-1 0,-1 0,0 0,-1-1,1 1,-1 1,-1 0,1-1,-1 1,-1-1,-2 0,-3 1,-1 3,-1 1,0 0,-1 2,0 0,0 0,-1 1,-2-1,0 0,-2 0,-1 0,0 1,-2-1,2 0,0 1,3 0,1 1,2 0,1 0,2-1,2-2,2-2,2-2,3-1,2 0,-1-1,1 1,0 2,0 0,1 0,-1 2,3 0,2 0,0-1,1 0,-1 1,0 1,-1-1,-1 0,-1 0,-1 1,-1 0,0 1,0 0,-1 0,0 1,1 0,-1 2,0 1,-1 1,-1 1,0-1,-1 0,0 0,2 0,-2-1,0 1,0-1,0 1,-1-1,-1 2,0-1,0 2,-1-1,1-1,1 0,2-4,1-1,1-1,1 0,-2 2,0 0,-3 3,0 1,-2 1,-2 0,1 0</inkml:trace>
  <inkml:trace contextRef="#ctx0" brushRef="#br0" timeOffset="1">2279 2817,'0'2,"-1"0,0 2,-2 0,0 1,0 0,0 1,0 0,0 0,0 1,-1-1,0 1,1 1,-1-1,0 0,0-1,-1 0,1 1,-2-1,1 2,-2-1,1 0,-1 2,1-1,0 0,2-2,2-1,5-5,3-4,6-7,9-6,5-5,5-3,1-2,0 1,-2 3,-2 3,-3 2,-6 3,-1 1,-4 2,-2 2,-1 1,0 0,0 0,1 0,-2 2,-2 0,-3 5,-5 5,-5 5,-4 5,-3 5,-5 5,-2 5,-6 6,-3 4,-1 1,1-3,1 0,-1-1,2-1,4-5,3-4,0-1,3-4,3-2,1-1,2-2,2-1,-1-2,0 1,1-2,2-1,3-5,4-4,4-6,3-5,4-3,0-3,4-3,4-3,3-5,4-3,4-4,2-3,3-4,-1 3,1 0,-1 1,0 3,-4 5,-1 3,-3 4,-5 4,-5 7,-6 5,-6 7,-7 4,-4 6,-2 4,-6 6,-4 5,-1 3,-6 7,-6 10,0 0,-5 6,-1-1,-3 2,2-3,-1-2,4-8,3-4,5-6,4-6,1 0,4-5,3-1,1-1,0 1,-2 2,1 0,1-1,1-1,1-4,3-2,5-4,5-6,9-9,7-9,6-2,6-8,5-4,3-1,1-2,-1 2,1-2,1-1,-2 0,3-4,-1-1,-3 2,-4 0,-2 1,-1 3,-1 2,-4 3,-1 0,0 3,1-4,1-1,-2 1,0 0,-1 2,-3 3,-2 2,-1 1,-2 3,-2 2,-2 3,-2 0,-1 3,0 0,-1-1,0 1,-1 1,-1 3,-4 5,-9 11,-5 9,-9 12,-12 15,-8 11,-10 12,-2 1,-1 0,5-7,3-3,4-7,5-6,6-7,6-6,2-5,5-3,1-4,2-2,1-2,1-1,-4 1,0 2,-1 1,-2 2,-4 3,2 0,3-3,4-5,6-5,6-7,5-5,6-7,6-5,3-5,2-1,4-4,3-1,4-4,2-1,3-3,-1 1,6-4,3-2,1 0,1 1,3 1,4 1,0 2,-1 1,0 0,2-1,0 0,1 0,-1 1,-2 1,-6 4,-7 3,-5 1,-5 4,-7 3,-6 4,-5 3,-4 4,-4 4,-3 3</inkml:trace>
  <inkml:trace contextRef="#ctx0" brushRef="#br0" timeOffset="2">3971 2221,'-12'4,"-36"12,1-1,3-2,2-1,5 0,5-1,5-3,4-1,2 0,1 1,2-2,1 0,3 0,2-1,3-1,1 0,1 0,1-1,0-1,1 0,0 0,0 0,0 2,-1 1,0-1,1 1,-1 0,0 1,1-1,-2 4,0 2,-2 2,-2 5,-3 2,-4 6,-1 2,-2 4,-2-1,-4 2,0-2,-3 2,-1 0,-2 2,-1 2,1-2,2 0,3-3,2-3,3-4,4-3,1-3,2-4,5-2,2-5,3-2,0 0,1-1,0 1,-1 2,0 1,0-1,1 1,0-3,0 0,2 0,1 0,-2-2,0 0,-3-4,-2-3,-1-3,-4-3,-2-5,-3-2,-2-2,-1 0,3-2,3 3,5 1,4 2,4 0,1-1,3 0,-1-1,1 1,0 0,0 0,0 1,1 2,1 1,2 2,0 0,1 0,0 0,0 0,-1 0,0-1,1 1,-2 1,-1 1,0 1,0-1,1-1,2-1,1-2,2-3,2-2,0 1,-1 1,-1 1,-3 4</inkml:trace>
  <inkml:trace contextRef="#ctx0" brushRef="#br0" timeOffset="3">4694 1876,'-1'3,"-24"29,-2 4,-1 2,-1 0,4-5,4-7,4-4,5-5,2-2,2-3,2-3,4-2,5-4,9-5,9-7,9-5,10-4,8-4,0 0,5 1,5-4,3 1,-3 2,-6 3,-11 5,-9 2,-10 5,-8 2,-5 2,-4-1,-1-1,1-2,0-1,2-1,0 1,-3 1,-5 3,-3 0,-3 4,-2 2,-1 2,1 0,1 1,1-1,3-3,6-2,4-5,4-3,2-3,3-1,0 1,2 0,1-2,3 0,4-3,-1 1,-1 1,-5 2,-7 3,-6 4,-8 2,-4 4,-3 3,-4 4,-7 6,-7 5,-12 10,-10 7,-2 2,-3 1,-1-2,0-3,9-8,12-7,12-8,12-6,8-6,9-7,4-3,5-3,3 1,0 0,0 1,-1 0,-3 2,-1 0,-2 1,-3 3,-2 1,-3 1,-2 1,-4 1,-4 1,-4 2,-2 3,-2 4,-5 4,-2 2,0 1,3-1,3-2,8-5,8-7,8-5,8-6,5-4,4-2,1-1,0 2,-1 1,-5 4,-3 2,-6 2,-3 3,-2 0,-1 2,0-1,1 1,3-2,1 0,0-1,0 1,-4 2,-3 2,-4 3,-5 2,-5 4,-6 2,-4 3,-1 1,5-1,5-5,8-4,7-3,4-4,5-2,5-2,4-1,4-1,2-1,-3 1,-3 1,-6 2,-4 1,-2 2,-1 0,-1 1,0 0,0 0,4-1,6-2,6-1,6-2,-2-1,-5 5,-9 4,-7 7,-6 3,-6 4,-4 7,-5 6,0 4,-1 3,-1 0,0-1,-3 2,-4 3,-1 0,-6 5,-11 10,-7 6,-2 1,-1-4,4-8,8-11,8-11,8-9,9-10,8-6,7-6,5-4,4-3,3-3,3-2,1-1,2-1,3-2,1 0,-2 0,-1 3,-4 3,-3 3,-6 4,-7 3,-7 2,-9 3,-9 4,-7 3,-3 2,-2 1,-3 1,2-1,6-2,7-3,8-2,9-5,8-4,8-6,8-6,6-3,4-2,3-1,-2 0,1 3,2 0,-2 3,-4 3,-3 3,-5 3,-4 3,-3 2,-1 0,-4 2,-5 1,-4 1,-3 1,-3 3,-2 0,2 1,5-2,5-4,9-3,8-5,9-3,6 0,0 1,-1 2,-2 3,-7 1,-9 4,-8 4,-8 4,-6 4,-4 3,-6 2,-2 0,-3 1,-2-1,-1 0,1-3,-3-1,-4 0,-6 0,-6 4,-4 0,-8 0,-3 0,4-1,9-2,7-3,10-3,10-2,8-3,9-2,8-7,6-3,7-6,3-2,4-2,1 0,-1 1,-4 3,-6 5,-8 6,-10 8,-10 8,-7 5,-11 9,-11 8,-9 7,-5 4,0-1,4-3,5-3,8-8,12-9,14-9,12-10,14-11,12-6,11-9,7-3,9-4,5-1,3 1,-2 4,-7 6,-9 4,-13 8,-11 7,-11 6,-10 6,-6 2,-7 4,-9 3,-8 4,-10 0,-15 1,-15 1,-2-3,2-3,12-4,17-3,16-5,14-5,12-4,12-6,11-5,10-3,16-5,12-2,18-2,24 0,1 2,-3 5,-12 5,-20 5,-21 6,-20 5,-15 3,-11 2,-10 5,-9 3,-11 5,-4 1,-14 5,-18 4,-12 2,-5-1,8-3,7-3,14-6,14-5,16-5,15-7,15-5,14-4,17-5,15-3,5 1,8 0,-3 2,-4 3,-10 2,-11 3,-12 3,-13 5,-11 4,-11 4,-9 4,-15 7,-12 4,-7-1,-18 1,-14-2,-12-3,-5-4,4-2,13-5,20-3,21-3,23-6,19-4,16-3,13-3,13-1,7 0,8 0,-1 1,-4 2,-12 5,-12 4,-12 5,-11 4,-6 2,-6 2,-5 1,-3 3,-1 0,-5 2,-3 1,-1 0,0-2,-1-3,4-2,5-3,6-3,2 0,3-1,2-1,4-2,3 0,-1 0,-1 1,-4 2,-4 2,0 0,-1 2,0-1,1-2,2 0,1-1,1-1,2 0,0-1,4-1,9-2,7-3,11-3,21-9,18-6,15-6,22-6,8-3,20-4,3-2,9-3,-7 2,-13 2,-22 6,-15 2,-18 5,-16 5,-16 6,-15 6,-13 6,-12 6,-11 6,-10 5,-11 5,-9 3,-5 0,-9 6,-6 3,0 0,5-3,7-3,10-5,10-4,7-3,8-3,5-4,3-1,1 0,-2 1,-2 2,-4 2,-4 2,-4 3,1 0,1-1,2-1,4-3,7-5,8-6,9-9,7-8,12-12,8-11,4-5,3-1,1 2,-4 3,-3 5,-6 7,-6 6,-4 6,-4 5,-2 3,-2 2,-1 0,0 2,-2 1,-1 4,-5 3,-1 4,-5 5,-7 5,-4 4,-1 1,-3 1,-3 3,-3-1,-1 1,0-1,3-4,5-4,6-5,9-6,6-6,9-5,6-6,9-4,5-2,4-1,2 2,0 0,-3 4,-3 0,-4 4,-7 3,-6 2,-4 1,-6 2,-3 3,-7 4,-8 6,-7 4,-7 4,-5 2,-6 1,1-2,4-4,10-5,10-6,13-5,15-9,8-3,5-2,1 0,-1 1,-2 2,-4 0,-5 4,-4 0,-4 3,-1-1,1-1,-2 1,-4 1,-3 3,-6 3,-6 4,-4 2,-6 3,-11 4,-7 1,-8 0,-18 4,-6 0,-3-1,-8 2,0 2,-1 2,4 3,6 0,11-2,13-3,12-5,15-5,15-5,13-4,13-5,14-3,12-1,13 1,5 0,2 2,-2 0,-5 2,-9-1,-10 1,-10 0,-7 1,-8 0,-8 2,-9 1,-9 3,-6 4,-9 1,-8 1,-8 1,-3 1,1-2,-5-1,3-3,1-1,2-1,5-1,8 0,10-1,9-1,19-2,12-1,18-1,19 0,19 0,31 0,12 0,12 0,19-1,0 1,-11 0,-16 0,-22 1,-25 2,-24 1,-22 1,-20 1,-13 2,-11 1,-4 0,-4-1,-1-1,-2 1,-2 0,1-3,-5 1,3-1,-2 0,2 0,1 1,5-1,3 1,5-3,11-1,8-6,9-3,11-4,7-2,11-4,7 0,1 1,-3 1,-3 2,-7 3,-10 1,-6 3,-10 2,-11 2,-13 2,-15 1,-11 1,-15-1,-12 0,-10-2,-5-4,3-2,9-4,9-2,16 0,15 0,13 2,11 2,7 1,6 0,4 1,3 1,2 0,7-2,-1 0,4 1,2-2,6 0,6-1,6 1,4 0,-3 1,-2 0,-5 2,-8 4,-10 3,-12 3,-8 1,-7 2,-5 1,-6 3,-6 1,-6 4,-9 2,-1 1,1 0,0-1,3-1,4-1,5-4,5-3,4-3,9-3,8-3,8-2,8-4,15-2,16-3,7 0,24-1,15 2,4 3,-6 2,-11 2,-14 2,-15 1,-16 1,-17 2,-14 2,-9 0,-8 4,-6 1,-9 3,-8 1,-6 3,-3 3,-1 0,0 1,2 2,2-2,0 2,2-1,4-1,8-3,6-4,10-5,7-6,12-7,7-6,8-7,6-5,3-3,1 0,0-2,-2 1,2 2,-3 1,-1 1,-5 3,-5 7,-7 5,-6 7,-5 6,-7 3,-2 5,-6 4,-2 3,-3 3,-2 2,3-2,1-2,4-3,2-3,3-3,3-4,3-2,7-7,7-8,10-8,8-5,11-9,10-4,5-2,6-2,4 1,-2 6,1 4,-6 6,-9 6,-14 8,-13 7,-10 6,-9 6,-6 1,-5 5,-7 5,-7 6,-6 7,-4 2,-3 2,1 0,-1-1,2 1,-1 0,5-3,3-5,5-4,5-7,4-6,5-5,2-4,3-4,3-4,3-4,6-2,5-4,5-5,6-3,5-3,2-1,-1-1,-3 1,-5 0,-7 3,-5 4,-4 5,-6 4,-7 6,-6 7,-3 1,-5 4,-4 1,-4 1,-3-1,-1-2,1-2,2-3,3-1,6-2,3-1,3 0,2-1,2 1,-1 0,1-1,1 1,0 1,-1 1,2 0,2 0,2-4,5-3,8-6,7-7,9-6,2-1,0 1,-2 0,-6 6,-9 8,-11 9,-8 6,-13 8,-8 5,-8 6,-4 1,1-1,-4 3,0-2,6-2,6-3,21-12</inkml:trace>
  <inkml:trace contextRef="#ctx0" brushRef="#br0" timeOffset="4">4853 1837,'-2'2,"-6"9,1-2,2-1,0-2,1 0,-4 1,-1 3,-6 5,-5 3,-3 3,-5 2,0-1,-1 1,-2 0,3-2,2 0,4-3,3-1,2-2,2-1,0 0,0-1,2-1,-1 1,2-2,1-1,0-1,2-3,2 0,2-1,1-1,0 1,-1-1,-1 1,-1 3,-2 1,0 0,1 0,3-2,6-4,8-6,10-6,6-4,2-2,4-2,1-3,-1 0,-3 1,-4 3,-4 2,-4 3,-5 4,-1 4,-1 1,0 4,-2 2,-1 4,0 2,0 9,-1 7,-1 5,-2 0,-2-1,-3 4,-4 0,-1-1,-2-2,-1-4,-3-4,1-1,-1-3,2-4,2-2,2-6,3-6,5-8,4-5,3-5,5-3,6-4,1-1,1 2,3-2,-3 2,-2 5,-4 3,-5 7,-4 6,-3 6,-4 5,-5 3,-2 2,-2 1,-1 2,-2 1,0 2,0-1,2-2,3-2,4-7,8-9,7-7,7-9,12-10,7-7,2-2,-1-1,-3 2,-4 6,-7 8,-8 10,-9 11,-6 8,-7 8,-5 8,-4 5,-2 2,-1 2,1 0,0-3,3-4,4-7,8-11,10-18,16-22,12-17,10-13,8-9,-5 2,-2 4,-9 11,-10 15,-12 19,-12 17,-10 15,-8 11,-4 4,-5 7,-5 1,-2 0,-7 3,-2 0,0-1,3-4,3-2,-2 4,-2 3,1-1,4-4,6-7,8-10,9-10,10-8,7-9,5-9,6-8,4-3,4-3,1-1,-3 5,-4 8,-7 8,-6 13,-9 16,-5 10,-6 11,-5 9,-4 9,-1 0,-1 0,0-3,1-5,4-8,5-11,10-15,7-14,13-18,8-14,12-14,6-7,4-4,7-7,4-2,1 2,4 1,-6 10,-10 13,-14 18,-14 19,-15 19,-15 21,-12 19,-16 22,-8 9,-6 7,-1-1,1-7,5-11,5-11,8-13,9-12,7-12,6-9,5-10,4-7,6-7,5-9,7-11,5-9,7-8,4-4,4-4,8-11,5-3,0 1,1 2,-7 9,-9 18,-14 22,-11 20,-13 23,-9 17,-4 8,-2 0,0-2,1-3,5-8,4-10,5-11,7-12,9-12,12-13,12-8,4-4,-2 2,-4 3,-8 9,-9 11,-10 11,-9 11,-8 10,-6 10,-5 5,-3 3,0-1,2-4,4-6,2-5,4-6,4-6,6-10,7-8,7-9,6-7,9-8,9-6,5-4,6-3,3 2,-4 4,-3 5,-4 4,-6 6,-9 6,-7 8,-11 14,-9 11,-10 14,-8 9,-4 7,-5 3,0-1,6-7,6-10,6-13,11-19,10-16,5-9,6-10,4-8,3-10,2-5,3-1,-1-1,-3 5,-5 6,-6 11,-4 11,-8 15,-9 19,-7 14,-4 7,-4 5,-2 5,-2-2,1-3,3-6,5-6,4-10,6-11,3-8,6-8,8-9,7-11,6-7,2 0,1 0,-5 5,-5 10,-5 10,-7 8,-3 6,-4 5,-3 4,-3 4,-7 2,-6 7,-10 7,-4 4,-3 2,5-2,6-8,11-11,10-12,12-14,5-7,9-10,7-7,9-9,10-6,4-1,12-5,4-1,1 2,-6 6,-13 9,-12 11,-13 13,-11 12,-9 12,-8 9,-5 5,-3 5,-5 10,-4 4,-3 7,-1 4,-3 1,2-1,2-3,4-8,4-8,6-11,4-11,4-10,5-8,5-10,3-4,4-3,2-2,0 1,-1 5,-3 7,-4 6,-2 8,-3 5,-1 5,-4 5,-2 5,-3 5,-2 2,0-1,0-2,3-2,0-4,2-5,2-3,1-2,0-3,-1 0,0 0,0 1,-1 1,0-1,1 1,1-1,-1 1,2-3,2-2,4-3,4-3,5-5,6-3,4-4,5-4,5-3,3 0,5-3,0 1,-4 4,-8 5,-7 6,-9 5,-6 6,-5 6,-3 6,-1 7,-2 4,-2 9,-1 2,-1-1,-1-3,0-4,2-7,1-4,2-8,2-7,5-7,6-8,4-5,6-7,6-5,3-5,2 0,0 2,-5 4,-4 6,-6 5,-6 8,-5 4,-4 6,-6 3,-2 2,-2 2,-2 0,0 0,-1-1,0-1,-2-1,-3 1,-4 0,-8 3,-4 2,-3 2,4-1,4-2,6-1,6-3,8-5,6-7,4-7,6-9,4-7,3-9,1-4,1-10,-2-2,0-6,-3 6,-4-2,-3 4,-1 1,0-1,0-2,1 0,2 6,1 5,-1 9,0 9,-2 14,-4 11,-5 13,-8 19,-7 13,-4 7,-2 3,1-2,4-12,8-14,6-15,6-13,4-9,2-4,1-3,1-2,-2-2,0 1,0 1,-1 3,0 1,0 1,1 1,0 1,-1-1,1-1,0 2,-3 2,0 1,-2 1,0 1,-1 0,0-1,0-3,-1 1,1 0,-1 0,-2 0,0-1,1 1,0 1,-1 1,-1 2,-3 1,-2 2,-1 1,-4 1,-3 1,-6-1,-3 1,-6-3,-1 0,0-1,4 1,3 2,3 0,1 1,2 1,-1 1,-4 4,-3 3,-5 5,-1 4,-4 2,-1-1,3-3,5-3,6-4,7-4,4-2,5-1,0-1,1-1,-2 0,-2 2,-1 0,-3 0,-2 0,-2-1,-6 1,2-1,2 0,1 0,1 0,2 0,2 0,1 0,2 0,3 0,2-1,4 0,4-3,4-3,2-2,4-3,4-1,2-3,5-3,8-2,4 0,8-2,1 0,1 0,0 0,2-4,-3 2,-4 1,-6 3,-6 2,-4 4,-6 4,-8 5</inkml:trace>
  <inkml:trace contextRef="#ctx0" brushRef="#br0" timeOffset="5">4853 1837,'-13'3,"-1"1,1-1,1 1,1-1,1-1,1 0,-1 0,0 0,0 0,-2 1,-1 0,-2 1,-1 1,0 0,1-2</inkml:trace>
  <inkml:trace contextRef="#ctx0" brushRef="#br0" timeOffset="6">4688 3208,'15'-4,"32"-8,5-1,0 2,5 0,-2 1,-3 2,-1 3,-9 1,-8 2,-10 1,-8 2,-8 3,-5 2,-5 2,-3 2,-2 2,-2 1,-1 1,-1 0,-2 0,-2 2,-1 1,-3 2,-1 0,2-1,1-1,2-3,3-2,4-5,8-4,10-7,14-6,11-6,18-8,11-3,2-1,7-1,-2 0,-6 3,-6 1,-9 3,-11 2,-13 6,-16 9,-12 7,-11 4,-6 4,-4 2,-5 2,-2 2,-1 1,0-2,4-2,3-2,5-4,6-1,5-3,4-4,6-3,2-3,3-4,4-5,2-5,5-6,3-4,6-5,5-4,3-3,3-1,2-1,-3 2,-3 3,-4 6,-8 8,-5 7,-5 5,-4 5,-3 3,-3 4,-2 3,-3 3,-1 2,-3 2,-2 1,1-1,0 2,0-2,1-1,3-3,1-4,4-4,3-5,4-4,2-1,1 1,-2 0,-1 3,-2 2,-1 5,-2 5,-5 6,-3 4,-3 5,-6 6,-4 5,-4 3,-2 0,-2 1,1-1,2-5,3-4,4-5,5-4,4-5,2-7,6-6,4-10,2-4,3-5,2-4,3-5,3-2,0-2,1 0,-3 4,-2 2,-2 3,-2 6,-5 9,-4 9,-5 7,-2 5,-4 7,-2 3,-3 2,-1 3,-1 2,-1 2,0-1,4-3,3-4,3-9,3-7,5-9,5-9,6-8,4-6,2-6,2-1,2-4,1 0,1 0,1 4,-2 5,-4 7,-5 7,-3 8,-3 6,-3 8,-2 10,-1 8,-3 8,0 4,0 2,0-2,1-7,0-6,2-7,1-7,4-7,1-3,4-5,3-3,0-2,2-1,2-2,0-1,0 1,0-1,-2 1,-1 1,-3 2,-4 3,-5 8,-4 5,-4 5,-3 3,-1 3,-3 2,0 0,0 2,0-2,2-1,2-3,2-5,3-6,2-6,0-8,1-9,1-6,-1-7,1-2,-1 3,0 3,0 4,0 2,0 4,0 4,-2 5,-4 9,-6 9,-5 9,-7 9,-5 6,-5 6,-6 5,1-1,-2 0,2-4,3-3,2-3,5 0,4-3,1-1,4-1,-3 1,2 1,2-3,4-5,3-5,3-9,5-9,5-11,5-10,2-4,0-3,-1 1,-2 3,-2 6,-2 7,-2 12,-7 12,-6 14,-8 13,-5 9,-2 3,2-2,6-10,7-11,6-11,6-12,6-11,5-9,6-12,4-10,7-8,2-5,5-6,3-6,-2 2,-1 0,-5 6,-6 12,-6 12,-5 10,-4 9,-4 7,-5 4,-8 6,-9 5,-9 4,-10 4,-16 7,-8 4,-4 1,-6 0,-2-2,3-3,9-5,13-5,14-4,14-5,14-6,17-10,12-6,14-6,12-6,11-5,3 0,-1 1,-8 5,-15 9,-17 10,-19 12,-19 9,-19 10,-11 5,-10 0,-9 3,-1-1,7-5,9-5,14-5,14-6,11-5,9-5,6-2,3-4,6-3,2-1,0-1,1 0,0 1,-5 3,-4 6,-8 5,-8 6,-8 4,-7 2,-6 1,-4 0,1-2,4-4,9-4,6-4,8-5,7-4,6-4,5-5,4-3,5-4,10-5,11-6,10-3,4-2,12-6,5-3,-5 2,-5 4,-11 9,-12 9,-13 8,-10 10,-10 7,-7 8,-8 5,-4 5,-3 2,-2 2,-4 1,0-2,3-2,2-5,6-7,3-6,7-10,6-10,7-11,6-6,3-4,2 0,1 2,1 3,0 4,-1 4,-3 5,-2 3,-1 5,-2 2,-3 3,-1 1,-7 5,-5 3,-6 7,-6 3,-5 5,-3 3,-6 7,-2 0,1 0,4-5,4-3,5-7,5-8,7-8,5-6,5-6,4-2,1-4,1-2,0 1,-2 2,0 2,-1 2,-1 0,0-1,0 1,-2 0,-2 3,-1 3,0 3,-2 3,-1 1,1 1,-1-1,0 2,1 0,-1 1,0 4,-2 5,1 2,-1 4,0 4,-2 8,-5 8,-2 4,-8 15,-4 8,-1-1,-2 1,-1-1,4-10,3-7,4-9,2-9,3-6,2-4,2-2,2-3,1-3,2-4,3-7,5-4,5-6,6-8,7-5,1-4,4-3,0 0,2-1,-2 4,-3 5,-6 6,-5 6,-5 6,-4 3,-2 2,0 0,0 0,3 1,1-2,-1 3,-2 3,-3 5,-5 9,-3 5,-3 6,-4 6,-4 5,-2 4,-2 1,0-3,-1-4,5-5,2-7,5-6,2-8,5-6,5-6,5-8,6-3,7-7,7-6,1 0,6-5,0 0,-2 3,-5 5,-8 9,-7 10,-5 8,-6 6,-3 7,-2 2,-2 1,-1 1,-3 1,-1 4,-3 4,-6 11,-5 8,-1 3,-1-2,4-6,6-11,6-14,9-14,5-10,7-8,2-7,5-7,0-3,4-4,0-3,1 0,0 3,-4 7,-6 11,-7 11,-8 13,-7 11,-5 10,-9 8,1 1,0-2,3-6,5-8,5-11,5-7,4-8,3-5,3-6,2-3,1-2,0 1,1-2,-2 3,0 2,-1 3,-1 0,-1 3,0 0,-2 4,-1 6,-2 7,-2 5,-3 4,0 2,0-2,4-5,3-8,7-5,2-7,5-4,2-3,-2 1,-2 1,-3 3,-4 3,-1 2,-1 3,-2 1,-1 3,-2 3,0 3,-1 2,0 3,0 1,-1-1,1 0,-1 0,-1-1,1 0,-1-4,3-5,1-7,2-5,1-4,0-1,-1 0,-2 3,0 2,-1 3,0 0,-1 1,-1 0,1-1,0 0,0-4,0 1,-2-1,1-1,-2-2,1-1,-2 4,0 3,-1 4,-1 4,0 3,-2 3,0 0,0 0,0 0,-2-2,-1-1,-3 0,-2-1,-2 0,-3 0,2 0,1 0,3-1,1 1,6-1,4-3,5-2,3-4,3 0,0 0,0 1,0-1,2 0,-2 0,1-1,-1 1,-3 2,-3 3,-4 4,-1 4,-2 0,-1 3,-2-1,-1 3,-2-1,-2 1,0 0,3-2,1-4,3-4,2-3,2-4,2-1,0-2,2-1,0-1,2 1,1 2,0 3,-1 1,-1 2,-4 2,-3 1,-5 1,-3 3,-3-1,0 2,1 1,3 0,2-1,4-5,4-3,1-2,3 0,1-1,1-1,0 1,0 0,1 1,1 0,-2 0,0 0,-2 1,0-2,0 0,0-1,-1 0,0 0,-3 1,-2 0,-2 1,-2 1,0 2,-1 1,3 1,1-1,1-1,3-1,-1 0,0 0,-1 0,-3 0,-2-1,0 1,2 0,0-2,3-1,1-1,0 2,-1 1,-1 2,-1 2,-1 2,0 2,-1 3,-2-1,2 1,0-1,0 1,1-2,0 0,0-1,0 0,0 1,0 0,-1-1,1 0,0 0,1 1,0-2,-1 0,-2 0,-5-1,-8 1,-8-2,-1-1,8 1</inkml:trace>
  <inkml:trace contextRef="#ctx0" brushRef="#br0" timeOffset="7">6063 694,'-4'1,"-4"2,0-1,-1 0,2-4,2-3,1-5,2-4,1-4,1-3,0-2,0-2,1-3,-1-2,1 3,1 2,0 5,-1 5,0 6,-3 7,-3 11,-2 5,-2 6,-3 7,-3 5,13-29</inkml:trace>
  <inkml:trace contextRef="#ctx0" brushRef="#br0" timeOffset="8">745 2930,'0'-2,"-1"1,-3 0,-4-1,-4 2,-4-2,-4 0,-2 1,2 0,2-1,2 0,3 0,3 1,2 2,1 3,-1 2,1 2,-1 1,1 0,-1 0,-2 0,2 0,0-1,1-1,0 1,0 1,-1 2,-2 3,-1 0,-1 2,-2 2,1-2,2-2,0 0,2-2,1-3,3-1,1-2,1-2,1 1,-1-1,-1 1,1 0,-1 1,0 1,-2 1,1 2,-3 0,0 2,0 0,0 0,1-1,0-2,2 0,0-1,0 0,1 1,-1 0,0 1,0 1,-1 0,0 0,1 0,0-1,1 0,-1-2,2 0,-1 1,-1 1,1-1,-1 1,0 1,-1 2,1 2,-2 2,-1 2,2-1,0-1,0-2,1-2,2-3,0-2,1-2,0 0,0-2,-1 1,1 2,0 1,-2 1,1 0,-1 1,0-1,2 0,-1 0,-1 0,1 1,0 0,0 0,-1 0,0 2,2 0,-1 1,0-1,0-1,0-2,1-1,0 0,1-1,1-1,-1 0,0 1,0-1,-1-1,-1 0,1 1,0-1,1 1,1 1,-2 0,1-1,-1 1,1-1,1 0,-1 1,1-1,0 1,0 0,0 3,0 0,0 1,0 0,0 1,0-1,0-1,0-1,0-1,0-1,1 0,2 0,0 0,1 0,-1-1,0 1,0-2,1-2,-1 1,0 0,0-1,0 1,0-1,0 1,0-1,1 0,1 0,1 0,0-2,1 0,2 0,2-1,2 0,3 0,2-1,3 2,2 1,3-1,0 2,1-1,1 0,-3-1,-2 0,-3 0,-2-1,-2 0,-2 0,-1 0,0 0,-2-2,-3 1,0-1,-2 1,0-1,0-1,2-1,2-3,3 0,1-1,1-1,1 0,0 0,-3 2,-1 1,-1 0,-2 0,0 0,0 0,0 0,1 0,1-2,-1 0,0-1,1 0,-1 1,-1 0,-1 1,-2 1,0 1,-1 1,1 0,-2 1,1-1,-1 0,0 0,1 1,-1-2,2 0,-1 0,2-1,0-2,1 0,0-1,0 0,0 1,-1 0,0 1,-1 0,-1 1,0 1,0 0,0-1,-1 0,1-1,-1 1,1 0,-2 0,1-1,0 2,1-1,0-1,-1 1,1 0,1-1,-1-2,0 1,0-2,0 1,0 0,-1-1,0 1,0 0,0 1,-1 2,0 0,-1-1,1-3,-1-1,1-1,1-2,0-1,-1-2,-1 0,-1-3,0 0,0-1,1 0,-1 1,1 2,0 0,1 2,0 1,-1 0,1 2,0 2,0-1,0 1,-1 0,0 0,0 0,1-2,0 2,1 0,-1 1,-1 1,1 0,0 1,-1 1,-1 0,1 0,0-1,1 2,0-2,1 0,-1 1,0 0,0 2,-1-2,0 0,0 1,0-1,-1 0,0 0,0-1,-1 1,0-1,0-1,0-1,0 0,0 0,0 1,0 0,-1 2,-1 0,0 2,-1-1,0 0,-1 0,-2 0,1-1,-2-1,1 0,-2-1,1 0,0 1,2 0,0 2,1 0,0 2,0 2,0-1,3-1,1 1,3 1,2 0,1 1,1 0,3 1,0 0,0 0,0 0,1 2,-1 0,0 3,-2 1,0 1,0 1,-2 1,0 1,-1-2,0 2,-1 0,0 0,0 1,-1-1,0-1,0 1,-2 1,0 1,1-1,-1 0,2-1,-1-1,0-1,0 0,-1-1,0-2,1 0,0 1,-1 1,0 0,-1 1,0 1,-1 1,-1-1,1 1,-1 0,-2-1,1 1,-1-1,-2 2,0 2,-1 1,-1 2,0 0,-1 1,-1 1,0 0,1-3,-1 0,1-1,0-2,3-3,0-1,1-3,2 1,0-1,0-1,0 0,0 1,2 0,-1 0,0-1,0 1,0-1,-1 1,2 0,-2-1,1 0,-1 1,0 0,0 1,0 0,-1-1,0 2,0-1,0 0,0 0,0-2,1 1,-1-2,1-1</inkml:trace>
  <inkml:trace contextRef="#ctx0" brushRef="#br0" timeOffset="9">2637 3790,'0'-2,"0"-1,1-5,2-3,2-3,1-2,-2 6</inkml:trace>
  <inkml:trace contextRef="#ctx0" brushRef="#br0" timeOffset="10">4390 3155,'-2'-2,"1"0,-2-2,0-1,-1-1,0 0,0 1,0 1,0-1,1 2,-2-1,0 0,-1-1,-2-1,0 0,-1 1,-1 0,-1 0,-1 0,-1 2,0 0,0 0,2 0,2 0,0 1,0-1,-1 1,-1-1,-3 0,-3 0,-5-1,-2-1,-2-1,3 1,2 0,2 1,3 1,3 1,2 1,1-1,1 1,1-2,-2 1,-1 0,-2 0,-1 1,0 1,1 0,-1-2,0 1,-1-1,1-1,0 0,2 0,-1 0,-1 2,0-2,-1 1,1 1,1-2,1 1,2 0,1 1,2 0,0 1,0 0,1 0,-2 0,-1 0,0 1,0 1,-1 0,1 1,0-1,1 0,2 0,0 0,1 1,-1 0,1 0,-2 0,-1-1,-2 2,-1 0,1 1,0-1,2 0,0 0,1-2,0 0,0-1,1-1,1 2,-2 0,0 1,-2-1,0 1,-2 1,1 0,0-1,0 0,1 1,2-1,0 1,1 1,0 0,-2 0,1-1,-1 2,-1-1,0 1,0-1,-2 1,-1 1,0 0,-1 0,0 0,0 0,0 0,1-1,0 1,1-1,0-1,1-1,1-2,1 0,1 0,2 0,0 0</inkml:trace>
  <inkml:trace contextRef="#ctx0" brushRef="#br0" timeOffset="11">2630 3783,'0'1,"0"2,-1 0,-2-1,-1 1,-1 0,-1-1,-1 0,1-1,0 0,1 1,-1-1,0 0,1 0,-2-1,1 1,-1-1,1 0,-1 0,1 0,-1-1,0 1,1 0,-1 0,0 0,1 0,-1 0,-1 0,-1 0,0 0,-1 0,2 0,0 0,1 0,0 0,0 0,0 0,1 0,-1 0,1 0,-1 0,1 0,-1 0,0 0,1 0,-1 0,-1 0,-1 0,0 0,-2-1,1 0,1-1,2 0,0 0,1-1,1 0,-2 0,-1 1,1-1,-1 1,1 0,1-2,0 1,1-1,0-2,-1 0,0-3,0 0,-1 0,2 1,-1 0,1-1,1-1,-1-1,0-1,-1 0,-1 1,1-1,-1-2,0 0,0 1,1 2,2 1,-1 3,1 0,0 1,1-1,0 0,0 0,1-2,0 1,-2 2,1 0,0 0,0 2,1-1,0 1,0-2,1 1,0-1,-1-1,0 0,-1-1,1-2,1 1,0 0,0 1,1 0,0 1,-1 1,-1 1,1 0,0-1,0 1,1-3,0 1,0-3,0-2,0-1,1-1,0 0,2 0,1-1,-1 3,0 0,1 1,0-1,0 1,0 0,0 1,2-1,-2 0,0 1,-1 0,1 0,0 1,0 0,1 0,-1 0,-1 1,0-1,1 0,-1 0,0-2,0 2,0 1,-1 0,0 3,1 0,-2 0,1 0,0-1,-1 0,1 0,0-1,2 1,0-2,1 0,2-1,-1-2,1 1,0 0,-1 0,1 1,1-1,0-2,0 0,2-1,1-1,0 0,0-1,0 3,-1 0,-1 3,0 1,-1 0,0 2,-2-1,2 1,1 0,1-1,3 0,4-3,0 0,0 1,-1 0,-1 3,-2 0,-1 1,-1 1,0-1,-1 2,-1 0,1-2,1 2,1-1,1-1,2 0,-1 0,2 0,0 0,1 1,-2 0,0 0,-1 0,2 0,1 0,1 0,-2-1,0 0,0 0,0 0,-1 0,0 1,-1 0,-1 0,2 1,-1 0,1 0,-1 0,0 0,2 1,5-1,4-3,2-1,0-2,-1-1,1 0,0-1,1 0,-2 1,-1 0,-2 0,-13 6</inkml:trace>
  <inkml:trace contextRef="#ctx0" brushRef="#br0" timeOffset="12">4998 3492,'1'0,"1"-1,0-1,2 0,1-1,1 1,0 0,0 0,2-1,1-1,0 0,1-2,-2 0,2 1,-2-1,-1 1,0 0,-1 2,1-1,-1 1,-1-1,0 0,0 0,-1 0,0 1,0-1,0 0,0 1,1 0,-1-1,0 1</inkml:trace>
  <inkml:trace contextRef="#ctx0" brushRef="#br0" timeOffset="13">4338 3066,'-1'-1,"-11"-8,4 2</inkml:trace>
  <inkml:trace contextRef="#ctx0" brushRef="#br0" timeOffset="14">5380 1653,'3'0,"3"0,1 0,-1 0,1 1,-1 1,1-1,-2 1,0 1,-1 0,0 0,0 0,-1 0,0 2,0 0,2 0,-2 0,1 1,1 0,0 1,1-2,-1 0,0 0,2 1,0 0,0 0,1 0,0 2,2-1,-2 0,0-1,-1-1,-1 0,-1-1,0-1,0-1,1 2,1-1,2 1,0 0,1 0,-1-1,2 1,-1 0,0-1,-1 1,-1 0,-1-2,0 1,-1 1,1-1,-2 1,0-1,0 0,1-1,-2 0,1 0,-1 1,-1-1,1 1,-1 0,0 1,1 0,0 1,1 1,-1 0,1 1,0-1,-1 1,1 0,-2 0,1-1,1 1,0 0,-1 0,1 0,0 0,0 0,1 1,-1 0,0-1,-1 1,0-1,-1 0,0-1,0 1,-1-1,0 1,0 0,0-1,1 2,0 0,-1 0,1 1,0 0,1-1,0 3,0-1,0 0,1 0,-1 0,-1-2,1 0,-2 0,0-1,0 0,1 1,0 0,-1 1,1 2,1 0,1 1,-1 1,0 0,-1 3,1 2,0-1,0 1,-1-2,0-1,0-1,-1 1,1 0,0-1,-1-1,0-1,-1-2,-1 0,0-1,0 0,0-1,0 2,0 0,0 1,0 1,0-8</inkml:trace>
  <inkml:trace contextRef="#ctx0" brushRef="#br0" timeOffset="15">5971 533,'3'-3,"10"-10,-1-1,0 1,0-1,2-2,2-3,2-1,-2 2,-1 2,-2 3,-4 2,-1 4,-2 4,-3 6,-2 6,-3 6,-3 6,-4 10,-4 10,-3 10,-5 5,-1 0,1-3,3-10,4-12,4-11,6-13,6-12,6-12,6-9,7-12,16-17,5-5,1 0,-2 5,-4 7,-3 5,-4 8,-6 7,-5 10,-8 11,-7 14,-9 20,-12 22,-8 19,-10 24,-5 16,-1 0,0-1,3-7,7-16,18-43</inkml:trace>
  <inkml:trace contextRef="#ctx0" brushRef="#br0" timeOffset="16">5962 849,'7'-16,"7"-14,-2 10,-4 10,-1 10,-3 7,-1 4,-1 3,1 1,0 1,0 3,2 5,0 6,0 7,3 3,0 10,1 2,-6-36</inkml:trace>
  <inkml:trace contextRef="#ctx0" brushRef="#br0" timeOffset="17">6071 1104,'8'-17,"11"-23,1-1,1 1,0-2,0 1,-1 2,-2 4,-2 5,-1 3,-2 6,-2 1,1 3,-6 7</inkml:trace>
  <inkml:trace contextRef="#ctx0" brushRef="#br0" timeOffset="18">7072 226</inkml:trace>
  <inkml:trace contextRef="#ctx0" brushRef="#br0" timeOffset="19">6663 217,'17'-8,"-2"1</inkml:trace>
  <inkml:trace contextRef="#ctx0" brushRef="#br0" timeOffset="20">6978 448</inkml:trace>
  <inkml:trace contextRef="#ctx0" brushRef="#br0" timeOffset="21">6292 684,'-2'-1,"-6"-2,-2 4,-3 4,-4 3,-2 1,1 0,0 0,2-2,1 0,4-1,1-3,3 1,2 0,0-1,-1 1,1 1,-3 3,-2 4,-4 3,-2 4,-2 2,0-2,2-5,3-5,3-3,1-4,3-3,2-6,2-4,1-2,1 5</inkml:trace>
  <inkml:trace contextRef="#ctx0" brushRef="#br0" timeOffset="22">7531 204,'4'1,"-3"8,-1 3,-1 3,-1 1,-2 1,1 0,-2 1,2 2,0 2,0 0,0-1,1-4,-1-4,2-7,3-9,5-12,3-7,5-11,6-8,1-4,1 2,-2 7,-5 9,-5 10,-5 9,-2 9,-5 14,-1 6,-3 9,0 6,-1 6,2 3,-1 3,1 0,1-2,2-4,0-7,0-6,1-6,0-6,0-7,1-7,0-16,3-13,5-12,4-7,2 1,-2 6,-1 8,-2 11,-4 14,-3 15,-2 8,-3 13,-2 9,-2 8,-1 0,-1 8,0 2,0-3,1-2,2-8,2-6,-1-3,2-3,-1 1,0-5,1-1,0 3,-2 2,1-1,-1-1,0-3,-2-2,2-5,1-6,2-7,3-5,3-6,1-4,3-3,4-4,1-2,2 0,0 0,-3 3,-1 4,-4 5,-2 5,-3 5,-1 7,0 7,-1 4,0 4,-1 2,0 3,0 1,0-1,0-3,1-5,0-4,1-4,-1-4,-1-7,1-7,0-3,1-4,1-4,0-4,1 1,-1 5,-1 8,-1 5,-1 7,-2 4,-1 1,0 0,0-2,0-3,1-1,-1-1,1-2,-1 1,-1-2,0-5,1-6,1-8,0-8,2-8,0-7,0-4,1-2,0-7,1-8,-1 3,0 0,0 2,-1 1,0 6,0 3,0 5,0 10,0 9,-1 10,-1 10,-1 6,-3 6,0 5,-1 3,-2 1,0 1,-1-1,1-2,1-1,2-5,1-8,1-10,2-9,3-17,0-13,1-6,-1-4,0-9,0-4,0 0,-1 6,0 5,0 7,0 8,0 7,0 8,0 6,0 5,0 3,0 0,0 1,-2-1,0 1,-1 0,-1-2,0 1,-1-1,1 1,0 1,0 1,1 2,-1 2,1 1,0-1,2 0,0 0,-1-2,0 1,-1-1,-1 2,0-1,-1 1,-1-2,-1 0,1 0,-1 1,0 1,1-1,-2 0,-2 1,0-1,-2 3,-1 0,0 2,1 0,1 1,1 0,1 0,-1 1,-1-1,-1 0,0 1,-1 1,1-1,1 1,1-2,3 0,3-3,4-2,4-1,2-3,0 0,1 0,0 0,0 2,0 3,0 4,1 2,1 2,0 0,-2 1,0-1,-2 0,0 0,-1 1,0 1,2 3,0 2,3 2,-1-1,2 1,0-1,-1-1,-1-4,-1 0,-2 0,-1 1,-1 3,-1 4,-1 2,-1 3,0 0,0 3,-2 6,-5 3,-3 2,6-23</inkml:trace>
  <inkml:trace contextRef="#ctx0" brushRef="#br0" timeOffset="23">6829 765</inkml:trace>
  <inkml:trace contextRef="#ctx0" brushRef="#br0" timeOffset="24">6506 1459,'-2'5,"-17"41,9-18,4-13,4-9,2-6,4-8,3-4,6-7,4-7,2-3,-16 25</inkml:trace>
  <inkml:trace contextRef="#ctx0" brushRef="#br0" timeOffset="25">6316 1300,'-1'3,"0"2,3-6,-1-2</inkml:trace>
  <inkml:trace contextRef="#ctx0" brushRef="#br0" timeOffset="26">7421 742,'23'-38,"-4"6,-5 10,-6 9,-4 9,-3 6,-4 11,-5 10,-4 6,-7 12,-9 12,14-24</inkml:trace>
  <inkml:trace contextRef="#ctx0" brushRef="#br0" timeOffset="27">7376 878,'-5'9</inkml:trace>
  <inkml:trace contextRef="#ctx0" brushRef="#br0" timeOffset="28">7390 862,'-5'6,"-7"8</inkml:trace>
  <inkml:trace contextRef="#ctx0" brushRef="#br0" timeOffset="29">7371 887,'7'-18,"17"-54,-1 7,-3 11,-3 10,-3 11,-5 13,-3 14,-4 11,-6 14,-4 11,-5 10,-8 12,-3 6,-1 5,17-43</inkml:trace>
  <inkml:trace contextRef="#ctx0" brushRef="#br0" timeOffset="30">7166 1417,'-27'32,"0"-2,0-2,0-4,1-2,0 0,3-4,4-3,5-5,6-9,7-4,9-9,7-8,4-2,6-4,3-4,0 3,-1 2,-6 6,-4 5,-4 5,-5 2,-2 4,-2 2,-1 4,0 6,-2 6,0 6,-1 4,0 0,0-1,-1-1,-1-3,2-6,4-10,5-12,11-13,6-9,11-13,9-10,6-9,3-7,2 1,-4 5,-6 6,-10 10,-10 14,-10 13,-7 12,-8 9,-4 7,-3 9,-4 9,-5 6,-6 10,-5 4,-5 7,-8 11,-1 0,-2 2,3-4,5-10,6-11,8-11,7-14,8-13,7-10,6-7,5-8,7-2,1-2,2 3,-3 3,-5 5,-4 8,-5 8,-3 12,-2 9,-2 7,-1 2,0-1,1-7,2-10,2-8,3-7,4-8,4-4,2-2,0 0,1 0,2-1,0 2,-1 3,-4 3,-5 3,-3 4,-4 5,-1 3,-3 1,-2 2,0 3,-3 3,0 1,-1 3,0-1,1-1,1-6,2-6,4-5,0-3,3-4,0-1,2-2,0-1,1 0,0 0,0 1,-2 1,1 1,-3 1,-4 4,-3 2,-2 4,1 1,-1 1,1-2,0-3,1-8,0-11,1-6,0-7,-2-6,1-6,-1-4,1-2,0-5,0-3,0-9,4 54</inkml:trace>
  <inkml:trace contextRef="#ctx0" brushRef="#br0" timeOffset="31">7440 61,'-18'3,"-25"4,-7 2,-4-2,-2-1,5-3,32-2</inkml:trace>
  <inkml:trace contextRef="#ctx0" brushRef="#br0" timeOffset="32">6704 182,'-26'22,"11"-9</inkml:trace>
  <inkml:trace contextRef="#ctx0" brushRef="#br0" timeOffset="33">7149 97,'-11'20,"-15"26,-7 7,26-43</inkml:trace>
  <inkml:trace contextRef="#ctx0" brushRef="#br0" timeOffset="34">6316 1300,'6'14,"7"12,0-2,-1-6,-1-5,-2-7,-1-4,-1-2,0-1,-1 2,1 2,-1 2,2 1,-2 2,1-2,-1-1,0 0,1-1,0 0,3 0,4 0,3-2,4 0,7-1,1-1,-1 0,-3 0,-3 0,-5 1,-5 1,-4 3,-2 2,-2 1,1 1,0 1,1-2,0 0,1-2,-2 0,0-1,1 1,-1-2,1 1,2 0,3-1,4 0,5 0,6-2,9 0,6 1,5 1,-15-2</inkml:trace>
  <inkml:trace contextRef="#ctx0" brushRef="#br0" timeOffset="35">7368 1660,'22'-16,"25"-20,-1 2,-5 1,-8 5,-8 6,-7 6,-6 6,-5 5,-4 5,-2 5,-2 2,0 3,0 1,0 1,0 0,1-1,-1 0,1 0,-1 2,0 0,-1 0,1 0,0 1,1 1,-2 0,2-4,1-5,3-7,4-8,5-8,3-5,5-6,2-4,2-3,-1 0,-2 3,-5 7,-5 5,-4 4,-2 1,-4-1,-1 0,-1-2,0 0,-1-4,-1 0,0-1,-1-3,0-3,0-3,-1-3,-3-5,0-7,-1-4,0-3,-1 2,0 1,1-2,1-1,1 6,2 4,0 4,1 2,1 3,0 2,1 3,1 4,0 3,0 3,0 20</inkml:trace>
  <inkml:trace contextRef="#ctx0" brushRef="#br1" timeOffset="36">6605 245,'-1'0,"-3"0,-4 1,-3 2,-3 5,-4 3,-3 3,-1 3,1 2,0 1,0 0,2-1,3-4,3-3,4-3,4-4,2-5,2-5,2-3,3-7,4-3,1-3,3 1,0 3,-1 2,-2 2,-2 5,0 0,1 2,-1 1,-1 0,-2 2,-2 2,-5 2,-7 4,-7 3,-4 3,-7 5,-3 2,-1 3,3-2,4-2,9-5,11-6,16-7,11-7,9-4,5-5,6-4,7-3,3 0,-2 0,-4 2,-6 3,-8 3,-7 4,-7 2,-6 5,-8 4,-4 4,-4 1,-5 3,0 0,-3 1,0 1,-1 1,-4 1,-1 1,-2 2,-3 1,-4 4,0 1,-1 2,-1-1,3-1,4-5,6-3,3-2,4-4,2-1,2-2,2 0,0 1,0-1,-2 1,0 0,-1 1,0 3,0 2,-2 4,0 3,-2 5,0 4,-2 0,2-1,2-2,3-2,1-3,1-4,1-2,1-2,1-3,-1-1,0-3,2-6,2-8,4-11,6-12,3-3,2-4,2-1,0 1,-3 5,-1 6,-4 7,-4 9,-3 10,-3 8,-3 8,-1 6,-3 4,0 3,0 1,-1 1,0-1,0 1,1-2,1 0,0-1,1-2,1-1,-1-4,1 0,0-3,1-5,1-5,-1-8,1-5,0-3,1-4,1-2,0-1,-1 2,1-2,0 3,0 2,0 2,0 3,0 1,-1 3,0 4,0 4,-1 4,0 4,0 5,-1 5,-3 4,-2 5,-2 5,0 5,-2 5,0 3,2-4,0-7,3-6,1-7,2-6,1-5,0-5,-1-3,-2-1,-1-3,0 0</inkml:trace>
  <inkml:trace contextRef="#ctx0" brushRef="#br0" timeOffset="37">6327 886,'-1'1,"-1"3,-1 3,-3 1,0 3,-1 0,1 0,2 0,0-1,0-2,1 0,0 0,1-1,-1 2,0 0,0 1,-1 1,-1-1,1 0,0 1,-1 0,1 0,0-1,0-1,1 0,0-4,1-3,-1-4,0-4,0-3,0-3,1-3,-1 0,-1-4,0-1,-1 1,2 1,0 3,0 2,0 5,2 6,1 6,3 4,2 3,0 2,4 2,-1 0,0-2,-1-1,1-2,-2-2,-1-1,0 0,-1-1,-1 0,0-1,0-1,0 0,1-1,1-1,0-2,1 1,1-1,-1 0,0 1,-1 0,-1 2,0 1,1 1,-1 2,1-1,0 1,0 0,0-1,0 0,0 1,-1-1,-2 0,0 1,0-1,1 1,0-1,1 1,-1 0,1-2,0-1,1-1,1-1,0 0,0 1,-1 0,0 1,1 0,-2 1,1-1,0-1,1 1,-1-2,0 2,0-2,1 1,-2-1,0 1,1 0,-1 0,0 1,0 0,0 0,-1 0,0-1,1 1,-1-1,0 0,0 0,1 1,-1-1,1-1,1 1,1-1,-1 2,-2-2,-4 1,-3-3,-2-2,-2-1,-2-2,-1-1,1-2,1-1,2 1,-1 0,1-1,1 0,0 1,0-1,0-1,-1 0,-1-2,1 0,0 2,-1-1,1 1,-1 0,1 0,1 1,0 2,1 0,1 0,0 0,1-1,1 1,-1 0,0 2,1 0,0 0,0 0,0-1,0 0,1 0,-1 0,2-2,-1 0,1 0,-1 0,0 0,-1 1,1 0,0-1,1 0,0-1,0 0,0 0,0 1,1 1,0 2,2 0,1 1,0 0,1 0,1-1,1-1,0-2,1 1,-1 0,0 1,-1 0,0 1,-1 1,0 0,1 1,0 1,0 0,0 2,1-1,-1 1,1 0,-1 1,1-1,-1-1,-1-1,0 1,1-1,-1 0,1-2,1 2,-1-2,1 0,0 0,0 1,0-1,0 2,1-3,-1 1,1-1,1 0,-1 0,1 0,-1 2,-2-1,0 0,-1 2,1 0,1 1,0 0,2-2,0 0,0 1,-1-1,1 0,0 1,-1 0,0-1,1 1,-1 1,0-1,0 0,-1 1,0 0,0 0,-1-1,-1 1,0-1,0 1,1 0,-1 0,0-1,-1 0,0-1,0 1,0-1,-3 2</inkml:trace>
  <inkml:trace contextRef="#ctx0" brushRef="#br0" timeOffset="38">6453 774,'1'0,"0"1,1 2,-1 2,0 3,-1 2,0 2,1 3,-1 1,-1-7</inkml:trace>
  <inkml:trace contextRef="#ctx0" brushRef="#br0" timeOffset="39">7043 358,'-1'1,"-3"1,0 1,1 0,0 2,-1-1,1 1,-1-1,1 0,-1 0,-1 1,0 1,1 0,-1 0,1 1,0-1,1 0,-1 1,1 1,1 0,-1 0,1-2,-1 0,0 0,1 1,-1-1,0 2,-2 3,0 0,0-1,1 0,0-2,0-1,0-2,2 1,0-2</inkml:trace>
  <inkml:trace contextRef="#ctx0" brushRef="#br0" timeOffset="40">6947 517,'-2'-6,"-2"-8,0 1,1-1,0 1,2-1,0-1,0 0,1 1,0-2,0 0,1 1,-1 1,0 1,0 0,0 2,0 2,0 0,1-1,2-2,0-3,-1-1,1-2,1 0,1-1,0 2,-2 0,1 2,-2 1,2 4,-1 7,-1 7,-1 9,0 6,0 7,-1 2,0 0,0-1,0-4,-1-3,1-5,0 0,0 0,0-2,0 2,0-1,0 3,0 1,0 2,0-5</inkml:trace>
  <inkml:trace contextRef="#ctx0" brushRef="#br0" timeOffset="41">6914 802,'0'-4,"1"-9,0-1,-1 1,0 2,0 0,-1 4,-3 1,-2 6,-4 5,-1 4,-4 5,-5 5,0 2,1-1,0 0,1-5,4-2,4-6,5-5,2-6,2-6,3-5,4-5,2-3,2-2,0 0,0 3,-1 5,-1 6,-2 6,-1 7,-3 5,0 4,-2 7,0 5,-1 7,-1 5,0 0,1-3,-1-4,2-9,-1-7,4-9,2-6,4-9,3-3,2-5,0-2,0 1,1 0,-2 1,-7 10</inkml:trace>
  <inkml:trace contextRef="#ctx0" brushRef="#br0" timeOffset="42">7449 668,'3'0,"2"1,-1 2,-1 1,-1 1,2 2,-3-4</inkml:trace>
  <inkml:trace contextRef="#ctx0" brushRef="#br0" timeOffset="43">5964 496,'-2'0,"0"0,-2 0,-2 3,2 1,-1 2,0 4,2 2,0 0,0-1,1 0,1-2,1 0,-1-2,1 0,0-1,0 1,0-1,2 0,-1-2,2 0,0 0,-1 1,1-2,-1 1,1 0,0 0,0 0,-1 1,1 1,-1 0,-1 0,0 1,-1-2</inkml:trace>
  <inkml:trace contextRef="#ctx0" brushRef="#br0" timeOffset="44">6903 185,'-1'0,"-1"1,-2 1,0 0,0 1,-3 2,-2 0,0 1,-1-1,-1 1,-1-1,-2 0,-1-2,-1 1,0 1,0-2,3 0,2 1,2-2,2 0,0 1,0-1,1 1,0 0,1-1,0-1</inkml:trace>
  <inkml:trace contextRef="#ctx0" brushRef="#br0" timeOffset="45">7148 93,'-3'0,"-1"0,-4 0,-2 1,-4 1,-2 1,-1 0,-3 0,0 1,1 0,0 0,3-1,1 0,1 0,2 0,3 0,1-1,2 1,2-1,-1 1,1 0,-1 1,0-1,-1 2,0 1,-1-1,1-1,-2 1,1 0,-1 0,0 1,0-1,2-2</inkml:trace>
  <inkml:trace contextRef="#ctx0" brushRef="#br0" timeOffset="46">7260 0,'2'0,"2"0,2 0,0 0,2 0,1 0,-1 0,0 0,0 0,0 0,1 0,-1 0,0 0,-1 0,0 0,0 0,0 0,-1 0,1 0,1 0,0 1,0 1,-1-1,1 0,-1 0,0 0,-2 0,1 2,1 1,0 0,0 0,0 0,-2 0,1 1,-1 0,1 0,-1-1,1 1,1 0,-1-2,0 0,-1 0,0-1,1 1,-2 0,2 0,0 1,-1-1,1 0,2 0,-1 0,1 1,0-1,1-1,-1-1,0-1,-2 2,0-1,-2 2,0-1,0 1,-2 2,0 0,1 2,-1 0,1 1,0-1,0-1,0 0,-2 1,1-1,0 2,1-1,0 2,-1 0,-1-1,1 2,0 0,0 0,-1 0,0-2,-1 0,0-1,2-1,-1-1,0 0,0 1,0-1,0 1,0-1,1 0,-1 0,0 1,0 0,-1 1,1 1,-1 1,0 0,1 2,0 0,1-1,-1 1,-1 0,1-2,0-2,1 0,-1-2,0 1,0 0,0-1,-1 2,0-1,0 0,0 1,0 0,0-1,0 1,0 0,0 0,0 2,0-1,0-1,0 1,0-1,0-1</inkml:trace>
  <inkml:trace contextRef="#ctx0" brushRef="#br0" timeOffset="47">7531 754,'-1'1,"-1"4,-1 7,-2 9,-3 8,-2 13,-2 7,0 4,0-3,2-1,0-1,2-2,2-4,0-6,2-5,1-7,0-4,1-4,0-3,2-6,-1-5</inkml:trace>
  <inkml:trace contextRef="#ctx0" brushRef="#br0" timeOffset="48">7551 655,'0'2,"-1"6,-1 7,0 8,-1 7,0 7,-2 4,0 4,1 0,-1-3,1-5,0-5,0-6,2-5,-1-6,1-4,0-7,1-6,0-5,1-5,-1-3,2-4,-1 1</inkml:trace>
  <inkml:trace contextRef="#ctx0" brushRef="#br0" timeOffset="49">7439 324,'0'1,"-2"4,1 6,-2 7,0 6,-2 8,-2 5,-1 4,0-1,1-4,1-4,1-6,2-7</inkml:trace>
  <inkml:trace contextRef="#ctx0" brushRef="#br0" timeOffset="50">7432 384,'0'4,"0"7,0 12,0 5,0 8,0 5,0 1,1-2,1-4,0-5,1-7,-1-8,1-9,-1-7,0-6,1-4,-1-4,1-3,0 2</inkml:trace>
  <inkml:trace contextRef="#ctx0" brushRef="#br0" timeOffset="51">7518 536,'0'1,"0"2,0 1,-1 2,-1 4,1 1,0 1,0-1,0 1,0-1,-1-5,1-7,0-6,0-6,1-5,0 1</inkml:trace>
  <inkml:trace contextRef="#ctx0" brushRef="#br0" timeOffset="52">7353 146,'0'2,"0"2,0 3,0 0,0 3,0 1,1 2,0 0,2 0,2 0,1-1,0 0,0-1,0-1,-1 0,-3-2,-1-4,-3-3,-1-3,-1-2</inkml:trace>
  <inkml:trace contextRef="#ctx0" brushRef="#br0" timeOffset="53">7194 199,'-1'0,"-2"1,-1 0,-1 1,-2 0,-3 1,0 2,-2 0,-1 2,0-1,2 0,2-1,2 0,-1 0,2-1,-1 0,0 0,0-1,2 0,2 0,3 0,4-2,3 0,3-2,3-1,3-2,1 0,-1 0,0 1,-2 2,-1-1,-2 0,-1-1,-2 0,0 1,-2 1,1 0,-1 0,1 1,-1 0,0 0,1 0,-1 1,1-1,0 0,-1 0,1 0,-1 0,0 0</inkml:trace>
  <inkml:trace contextRef="#ctx0" brushRef="#br0" timeOffset="54">7068 338,'1'0,"2"-2,1 1,3-3,5-1,2-1,5-2,1-1,0 2,-1 0,-1 2,-4 1,-2 2,-3 0,-2 0,-2 1,-1-2,0 2,1-1,2 1,-1 0,2 1,2-1,1 1,1 0,1 1,0-1,0 0,-1 0,-1 0,-3 0</inkml:trace>
  <inkml:trace contextRef="#ctx0" brushRef="#br0" timeOffset="55">7062 311,'0'1,"0"3,0 2,0 5,-2 3,1 3,-2 5,1 2,-1 1,1 0,-1 0,1-2,1-1,0-1,0-2,1-2,0-1,0-3,0-1,1-1,-1-2,0-1,0-1,0 0,0-2</inkml:trace>
  <inkml:trace contextRef="#ctx0" brushRef="#br0" timeOffset="56">6823 305,'-1'4,"0"6,-2 11,0 7,0 4,0 2,0 2,2 2,0-4,0-3,1-5,0-6,0-5,0-4,0-2,0-3,0 1,1 0,-1 0,0 1,0 1,0-1,0 0,0-3,0-3,1-5,0-3,2-4,0-5,1-4,0-5,1 0,0 0,-1 1,0 3,-1 1,0 2,-1 2,1 2,2-5,1-4,0-1,1-2,-1-1,0 2,-1 4,0 5,-2 3,0 5,-1 5,-2 7,1 7,-1 9,0 9,-2 8,-1 1,0 1,-1-2,1-6,-1-10,1-11,0-9,1-7,1-2</inkml:trace>
  <inkml:trace contextRef="#ctx0" brushRef="#br0" timeOffset="57">6685 238,'0'3,"0"1,0 1,0 3,0 2,1 2,1 0,2-1,0 2,0 0,-1 1,2 0,-2 0,1-1,0 1,0-2,0 0,0 0,-1 0,-1 0,0 1,1 0,-1 0,1 0,-1 1,1 0,-1-2,0-2,-1-1,0-1,0-1,-1 0,0-1,0 0,0 1,-1-1,1 0,0 1,0-1,-1 2,0 0,-1 0,0-1,0-1,-2-1,0-2,1-1</inkml:trace>
  <inkml:trace contextRef="#ctx0" brushRef="#br0" timeOffset="58">6724 258,'-1'0,"0"1,-2 1,-1-1,-2 0,-1 0,-1 1,-1 0,0-1,0 0,0 0,-1 0,0 1,-1 1,0-1,-2 2,-1 0,-1 1,2 1,1 0,0-1,2 0,3-2,1 0,1 1,3-1</inkml:trace>
  <inkml:trace contextRef="#ctx0" brushRef="#br0" timeOffset="59">6347 457,'0'2,"0"2,0 1,-1 1,-1-1,1 1,0-1,0 2,1-1,-1 2,0 0,0 1,-1 0,1 0,0 0,1-1,0 1,-1 1,1-1,1 0,-1-1,0 1,0-1,0 0,0 0,0 1,0-1,0 0,1 1,0 0,2 0,0-1,-1 0,1 1,-1-1,1 0,0-1,1 0,0-1,1-2,1-2,0 1,0-1,1-1,0 0,0 0,-1-1,0-1,-1-1,-1 0,0-2,1-1,0 0,-1 0,1 0,-1-1,1 0,-1 1,0 0,-2 0,-1 1,-1-1,-3 0,0 0,-2 1,-1-2,-1-1,1 2,0-1,0 0,2 1,1-1,0-1,-1 1,1-1,1 1,-1-1,0 0,0 2,0 0,1 0,0-1,0 1,0 1,0-1,-1-1,1 1,-1-1,1-1,0-1,0 0,1 0,-1 0,0 1,0 0,0 0,0 0,0 0,2 1,-1-1,1 1,0-1,0 1,1 0,1 1,0 0,2-1,1 0,0 0,0 1,0 0,0 1,1 1,1 1,-2 2,-1 3,-1 1,-2 1,0 1,-1 2,0 2,-1-1,-1-1,0-1,1 0,-1 0,0-1,-1 1,0-1,1 1,0-1,1 1,0 1,-1 0,0 0,0-2,0 0,0 0,1 0,0 0,1 0,-1 0,1 2,0 0,2 0,-1 0,1-1,0 1,0 1,2-2,0-1,1-1,0-2,1-1,1 0,0 1,0 0,-1-1,1 0,-1 0,-1 0,-1 1,-1 0</inkml:trace>
  <inkml:trace contextRef="#ctx0" brushRef="#br0" timeOffset="60">6446 688,'-2'-1,"-1"-2,-1-2,-1-2,1 0,-1-2,0 1,0 1,1 0,0 0,0 1,1-1,0 0,-2 0,2-1,-2 1,2-1,-1 0,1 1,0 0,1 1,-1-1,1 0,1 1,0-1,1 1,0-1,0 0,0 1,0-1,0 1,0-1,1 2,2-1,0 0,1-2,0-1,1 1,-1-1,0 1,0 2,-1 1,0-1,0 1,-1-2,1-1,1 0,1-3,0 0,0 0,-1 2</inkml:trace>
  <inkml:trace contextRef="#ctx0" brushRef="#br0" timeOffset="61">6771 754,'-2'0,"0"0,-5 0,-3 0,-4 0,-5 1,-4 1,-3-1,-3 0,-1 0,-1 0,4-1,2 0,2 0,1 0,1 0,1 0,1 0,2 0,0 0,4 0,1 0,3 0,1 0,4 0,8 0,11 0,8 0,10 0,8 0,1 0,-4 0,-4 1,-5 0,-7 1,-6-1,-4 0,-1-1,1 1,0-1,0 0,-2 0,0 0,-7 0,-4 1,-3 0,-3 2,-2-1,0 1,-1-2,-1 0,-1 0,0-1,0 0,1 0,2 0,-1 0,-1 0,-2 0,-3 0,-2 0,0 0,0 0,4 0</inkml:trace>
  <inkml:trace contextRef="#ctx0" brushRef="#br2" timeOffset="62">6539 887,'-1'0,"-2"0,-3 0,-3 0,-3 2,-1 2,-2 1,-1 3,-1 0,1 2,0-1,3 1,3-2,2 0,1-1,1 0,0 0,0 0,1-1,0 1,0-1,1 1,1-1,0 1,-1 1,0 0,1-1,-1-1,3-2,2-5,4-6,4-4,2-4,2-1,1 0,0 2,-1 1,-2 2,0 2,-2 1,-2 2,0 0,2-1,2-1,1-2,2-1,0 2,-1 0,0 0,-4 2,-4 3,-5 3,-5 5,-3 2,-2 2,-1 0,0 2,1-1,0 0,-3 3,-1 2,-1 3,1-2,1-1,1-2,4-2,2-2,3-1,1 0,2-1,0 1,0-1,1 1,0 1,-1 0,0 1,0 0,0-1,0 0,0 0,0-1,0 0,0-1,0 1,1 0,1-1,0 1,2-2,0 0,-1 0,0 2,0 0,1 3,-1 0,0 2,1-3,0 0,0-3,1-1,-1-2,0 0,0 0,0-1,0 0,0 1,0-1,0 1,0-1,-1-2,0-3,-3-5,-2-1,-1-3,-1-1,-1-1,1 0,0 0,0 1,1 2,0 2,1 1,0 0,0 2,-2 0,1 2,0-1,0 0,0-1,1 0,1 0,-1 0,0 1,0 1,-2 1,0 0,0 1,0-1,2-1,0-1,1 0,1-2,2-1,1-1,3-1,0 1,1 1,0 1,1 2,-2 1,-1 1,1 0,-1 1,1 0,0 0,-1 0,0 1,1-1,-1 1,2-1,2-1,1 0,1 0,1-1,0 0,-1 1,-1 0,-1 1,-2-2,-2 1,0 0,1 1,-1 1,1 0,0 1,1 0,-1-1,1 0,-1-1,1 1,0 1,-1-1,1 1,0 0,-1 0,1 0,1 0,0 0,0 1,-2 2,0 1,0 0,-1 0,-1 0,0 2,-1-1,1 1,1 1,0 1,-1 1,0 0,0 0,-1 0,0 0,0-2,-1-1,-1-1,-3-2,-1-4,-2-3,0-4,1-2,0 0,0-2,-1 0,0 0,1 0,-1 0,1 1,-1-1,0 1,1 2,1-1,-1 0,-2 1,1 1,0-1,1 1,0 2,-1 3,1 8,0 9,1 4,0 4,1 3,1-1,1-3,0-4,-1-6,-2-6,0-5,1-5,-1-5,-1-2,1-2,-2 1,-2-2,1 0,-3 0,2 2,0 0,0 2,2 1,1 4,3 4,2 2,3 2,1 1,1 1,1 1,0 0,0 0,0-1,0-1,0 0,0-1,-1 0,2-1,0 0,1-1,1 0,-1 0,-1 0,1 0,-1 0,1 0,-2 0,1 1,-1 0,0 1,-1-1,1 0,0-2,3-3,0-4,3-4,5-4,4-6,5-3,1-6,3-2,1-2,0-2,-4 3,-3 5,-4 6,-7 8,-4 10,-6 10,-6 10,-2 9,-3 7,-3 5,0 0,1-7,1-7,2-6,1-5,1-4,1-1,-1-1,0 0,1-2,1-2,1-4,1-2,0-3,0-3,0-1,0 0,0 1,0 1,0 2,2 0,-1 1,1-1,-1 0,1 2,0 0,-1-1,1-1,-2 1,1-2,-1 1,1-2,1 0,-1-3,0-1,0 0,-1-2,0 1,1-2,-1 1,-1-1,1 1,0-1,0 1,0 3,0 2,1 3,1 2,-1 1,2 0,-1-2,1-1,2-2,0-2,1 0,0-1,-1 1,0 1,0 1,0 2,-1 0,0 2,-2-1,1 1,1-1,-1 0,1 0,-1 1,0 2,-3 4,-1 4,-3 4,-2 4,-3 3,-3 4,-1 4,-1 0,1-1,2-3,3-4,2-5,2-2,2-2,0-1,1 0,-1 1,1-1,0 1,1 0,0 1,-1-1,1 0</inkml:trace>
  <inkml:trace contextRef="#ctx0" brushRef="#br2" timeOffset="63">7353 496,'-2'0,"0"-1,-2-3,0-2,-1-4,0-1,1-1,-1-2,0 0,1-1,-1 2,2 0,0 2,1 0,1 2,1 1,0 0,-1 1,-1 1,1-1,-1 1,0-1,0-1,-1-1,1-1,0 2,0-2,-2 0,1 0,-1 0,1 2,-1 1,0 1,3 2,0 1,-2 1,0 1,-3 1,0 1,-3 1,-3 1,-2 1,-3 1,-2 1,2-1,1 0,3 1,1-2,3 1,1-1,3-1,1-3,4-4,5-5,7-6,2 0,3-3,2 0,1 0,-3 2,-8 4,-9 4,-15 3,-10 4,-5 2,-3 0,1 2,4 0,7 0,11-1,6-2,8-3,6-2,2-2,0 1,-1 0,-2 1,-6 2,-6 1,-3 0,-4 3,-2 3,-4 1,-1 2,-2 2,-1-1,-2 0,0 1,1-1,-1 0,-3 0,0 2,2-2,2 1,2 0,-1 1,-1 2,2-2,3 0,2-2,4-1,1 0,4-1,1 1,3-1,0 0,2 1,2-1,1 1,0 0,0 3,0-1,-1 0,0 0,0-2,-1-2</inkml:trace>
  <inkml:trace contextRef="#ctx0" brushRef="#br2" timeOffset="64">6539 364,'-1'0,"-1"1,0 1,-2-1,0 1,0 1,-1-1,1 0,-2 1,0 0,-1 1,0-1,0 1,0 1,1 1,1-2,0 0,0 0,2 0,0-1,0 1,1 1,0-1,0 0,-1 0,-1-2,0-1,1-2,1-3,1-1,1-1,2-1,0 0,2 0,1 0,0 0,0 0,0 0,3 0,1-3,0 2,0 0,-1 1,-1 0,0 2,0 0,-1 0,-1 1,1 1,-2 0,0 0,1 1,-1 0,0 0,0-1,0 0,-1 1</inkml:trace>
  <inkml:trace contextRef="#ctx0" brushRef="#br2" timeOffset="65">6380 391,'1'0,"2"0,1 0,0 1,-1 2,0 3,-1 0,-2 2,1 0,-1 1,0-1,-2 1,1-2,-1 1,1-2,0 1,1 0,-1-1,0 1,0-1,-1 1,1-1,0 1,1 0,0-1,-1 1,1 0,1-1,-1 1,0-1,0 1,0 0,0-1,0 1,0-1,0 1,0 0,1-2,0 0,1 0,-1 1,0 0,1-1,-1 0,1 0,0-1,1-1,1 0,0 0,0-1,2-1,0 0,-1 1,0-1,0 0,0 0</inkml:trace>
  <inkml:trace contextRef="#ctx0" brushRef="#br2" timeOffset="66">6480 682,'-2'0,"1"-2,-2 0,1-2,-2-2,1 0,-1 1,1 0,1-1,-1 0,0 0,1 0,0-1,0-1,-1-1,0 2,0 0,0 2,0-1,2 1,-2-1,1 0,1-1,0 1,-1 1,0-1,0 1,1 0,1-1,-2 0,0-2,1-1,0-1,0 0,1 0,0 0,-1 2,1 0,1 1,-1 0,0 0,0 1,0-1,0 1,0 1</inkml:trace>
  <inkml:trace contextRef="#ctx0" brushRef="#br2" timeOffset="67">6962 721,'0'2,"0"4,0 3,0 3,0 2,0 2,-1 0,0-1,-2 1,-1 0,1-1,0-1,-1-1,1-1,0-1,0-1,1-2,0 0,1-1,0 0,-1-1,1 1,-2 0,1 0,-1-1,0 0,1 0,-1-1,1 0,-1-1,0 0,0 1,-2-1,2 0,-2-1,1 0,-2-2,0 0,0 0,1-2,0-2,-1 0,1-1,-1-1,0 0,-1-1,2-1,-2 1,0-2,-2 1,2 0,0 2,1 1,0 2,1 4,0 4,1 2,0 3,0 0,0 1,1-1,1-2,1 0,0-1,-1 1,1-1,0-4,0-3,1-4,2-1,2-2,2-2,3-2,4-1,6-3,8-5,4-2,9-5,8-3,2 0,-3 3,-6 3,-7 4,-9 5,-7 3,-8 4,-4 1,-5 3,-7 2,-7 0,-6 3,-4 0,-2 1,0 0,1 0,5 1,9-3,8-1,10-3,11-3,8-1,7-1,4 0,-2 1,-2 1,-6 0,-6 1,-7 1,-4 0,-5 0,-4 1,-6 1,-8 1,-9 0,-10 0,-9 0,-9-1,-5-3,2-1,5 1,8 0,8 1,10 0,11 0,8-1,5 1,5 0,2-1,1 1,-3-1,0 0,-1 0,-1 0,1 2,-1 0,1 3,1 2,1 1,-1 0,0 2,-2 0,1-2,-1 0,1-2,-1 0,1-1,0 0,1 1,0 1,0-1,0 1,-1 0,0 1,-1 0,2 0,0-2,0 0,0 0,-1-1,0 0,0 0,0 0,0 0,-1 0,1 0,-1 0,1 0,-1-1,1 1,0 0,-1 1,1-1,1 0,0 0,0 0,-1 0,1 0,-1 0,0 0,0 0,-1 0,1-2,-2 0,0-1,0-1,1-1,-2 0,1 0,-1 0,0 1,0 1,1 1,0 2,-1 1,0 2,-1 1,-1 1,-2 0,-1 0,-1 0,0 0,-2-1,1 1,-2-1,2 1,-1 0,-1 0,0 1,0 0,1-1,0 0,0 1,-1 1,0 1,0-1,0 0,0-1,0 0,-1-1,1 1,0-1,0 0,0 0,0 0,-1 0,-1-1,-1 1,-2-1,-2 0,0 1,1-1,0 0,6-1,4-3,4-3,4-2,3-1,-1 0,1 0,-1 2,-1 0,-1 0,0 0,0 2,1 0,1-1,4 0,4 0,2 1,2 0,0 1,0 0,-4 1,-4-1,-4 1,-6 1,-3 2,-4 1,-2 2,-4 0,-1 2,-2 1,-2-1,-1 0,-3 0,-2-1,0-1,0-1,2-1,3 0,2-1,5 0,5-2,6 0,4-1,4 0,1 0,0 0,0 0,0-1,-2 1,0 0,-1 0,-1 0,-1 0,0 1,-1 1,0-1,0 2,1 0,-4-1,-3-1,-4-3,-5-3,-2-2,-3-1,0 0,-1 2,-2 1,1 2,-1 1,2 1,2 1,-1 0,-3 1,-2 1,0 0,-1 0,1 1,3-1,2 0,4 1,2 0,2 1,2 0,1 0,-1-1,0 1,0 1,4-1,5-1,6-2,6-3,6-1,7-1,4 0,-2-1,-3 2,-4 0,-5 0,-5 2,-6 3,-3 3,-4 1,-1 2,-1-1,0 0,-1 0,0-2,-2 1,0-1,-1 0,-1 1,-1-1,-2 2,-2 0,-1 2,-3 1,-4 1,1 0,1-1,3-3,4-6,4-3,4-4,3-2,1-3,3 0,-1 1,2-1,0 0,1-1,-1 0,0 0,0-1,0 2,1 2,-2 1,-1 2,-1 0,0 2,-1 3,-1 3,-2 2,-2 2,1 1,-3 1,-1 0,-1 2,0 1,-1 1,-2 0,-2 1,-2 2,0 1,-2 1,-4 2,-1 0,0 0,0-3,5-4,4-7,6-5,4-5,2-1,3-4,2 1,0-2,1 0,1 2,1-1,-1 0,0 1,-2 1,0 1,0 0,0 0,0 1,-2 1,-1 4,-2 2,-2 1,0 2,-1-1,2-1,2-4,1-3,2-3,2-2,2-3,1-3,2-3,1-2,-1 3</inkml:trace>
  <inkml:trace contextRef="#ctx0" brushRef="#br2" timeOffset="68">7081 562,'0'-1,"0"-1,0-4,0 0,0-2,0 1,0-1,0 1,0-1,0 1,0 0,0-2,0 1,0 1,0-1,0 1,0 0,1 1,1-2,-1 0,1 0,-2 0,1 1,-1 0,0 0,0 0,0 1,1-1,1 0,-1 1,1 0,2 0,0-1,2-1,0 1,-1 0,-1 1,0 0,-1 2,1 0,-1 1</inkml:trace>
  <inkml:trace contextRef="#ctx0" brushRef="#br2" timeOffset="69">7201 305,'0'1,"0"1,-2 2,1 1,-2 0,0 0,-2 0,-1-1,0-1,0 1,0-1,-1 1,-2-1,0-1,-1 0,-1-2,1 2,-1 0,0-1,0 0,3 1,0 0,2-1,0 2,0-1,2 0,5-1,6-1,5-2,4-1,1 0,-3 1,-1 0,-3-2,-1 1,0-1,-1 1,0-1,0 0,-1 2,-2-1,0 1,1 0,-2-1,-1 1</inkml:trace>
  <inkml:trace contextRef="#ctx0" brushRef="#br2" timeOffset="70">6281 391,'-1'0,"-2"0,-2 0,-2 0,-1 0,-1 0,-1 0,-1 0,0 0,-2 0,0 0,-1 0,0 0,2 0,1 0,3 1,1 0,3 0,5 1,3-3,4 0,2-1,2 0,1-2,0 1,1 0,2 2,-1-1,-2 1,-1-1,-2 0,-5 3,-6-1,-3 4,-4 1,-3 2,-4 4,-4 2,1-1,0 0,0-1,3-1,2-2,4-2,2 0,1-2,0 1,1 0,-1 2,-2 1,-1 2,-1 3,0 0,0-1,2-5,3-4,1-5,3-3,0-1</inkml:trace>
  <inkml:trace contextRef="#ctx0" brushRef="#br2" timeOffset="71">5924 503,'0'1,"0"4,-1 2,-1 2,0 0,-1-1,1-1,0 0,1 0,0 1,1 0,0 0,0 0,0 0,0 1,0-1,0 1,1 1,-1 0,0-1,0 0,0-1,0-1,0 0,0 0,0 0,0 1,1 1,0 1,1-2,-1 0,0 0,-1-1,0 1,1 1,-3-1,1-1,-1 0,1-3,0-5,1-4,-1-3,1-2,0-3,0-1,0 0,0 2,0 2,2 1,-1 1,1 1,-1 0,0 1,-1 0,0-1,1 3,-1 3,0 4,-1 4,1 4,0 1,0 1,0 0,0-1,0 0,0-1,0-1,0-2,0 0,0-1,0-1,0 1,0 0,0 1,0 0,0 0,0-1,0 0,0 0,0 0,0-1,0 1,1-2,1 2,-1-1,2 1,-1 1,1 0,0 1,-1-1,1-2,-1 0,0-1,1 1,0 1,2 1,0 2,1 0,2 1,0 0,0 0,1-1,0 0,1-2,0-1,-2-1,-2-1,0 0,-2 0,1-1,0 1,-1 0,0 1,1 0,0-1,0 0,0 1,1-2,1-3,1-4,3-5,3-6,0-1,0-3,1-1,-2 1</inkml:trace>
  <inkml:trace contextRef="#ctx0" brushRef="#br2" timeOffset="72">6360 768,'0'2,"-1"3,0 4,-2 2,-1 2,-2 5,0 0,1-1,0-3,2-3,0-2,0-1,0-2,1 1,-1 0,-1 1,-2 3,0-1,-1 1,0-2,1-4,2-8,0-11,1-12,0-11,2-4,0-2,1 0,0 0,0 2,1 6,-1 4,0 6,0 6,0 7,-1 8,-2 9,-2 10,-3 9,0 6,-3 4,-1 4,-2-1,1-3,2-7,2-5,3-9,2-9,2-5,2-8,3-9,0-8,1-8,1-5,1-3,-1-4,-1 3,-1 4,-2 8,1 7,-1 11,-3 11,-5 12,-6 12,-4 7,-7 9,-5 3,0 0,3-6,6-8,6-12,6-11,6-9,4-8,3-4,3-3,0-1,1 3,-1 3,-1 2,0 2,0 1,-2 2,1 1,0 0,0 1,-1 0,0 1,-2 0,1 1,0 0,-2 1</inkml:trace>
  <inkml:trace contextRef="#ctx0" brushRef="#br2" timeOffset="73">6149 999,'-1'1,"-1"2,1 1,-1 1,2 1,-1 0,1 1,0 1,0 1,0-1,1 1,2 1,1 1,0 3,0 1,2 2,-1 2,1 0,1 0,-1-1,1-3,0-3,-1-3,1-3,0-3,-1-2,-1-2,-4-2,-3-4,-5-2,-3-3,-6-4,-3-5,-3-4,-2-3,1 0,4 3,3 5,3 4,5 5,3 4,2 5,4 5,5 5,1 3,3 2,1 2,3-1,-1 0,1-3,-1-2,1-2,-2 0,-1 0,0 0,-2 0,1 0,-1 2,-2 0,-1-1,0 0,-1 0,-2 0,-1 1,-1-1,-1-1,-1 0,-1-3,-3-1,0-2,-3 0,-2-3,-2-3,-2-2,0-2,0-2,1-2,0 0,3 1,3 1,2 2,1 2,3 3,1 5,2 4,1 4,-1 2,0 0,0 3,0 0,0 0,0 3,1 0,-1 0,0-2,0-1,1-2,0-2,1-3,-1-1,1-2,0-2,2-1,-1 0,1-1,1 1,0 0,-1 0,1 0,0 0,0-1,-1 0,0 1,-1 1,0-1,1 0,-1 0,0 1,0 0,0 0,1 1,-1 0,2 1,-1 3,2 0,1 2,2 2,2 2,2 2,2 0,1-2,-1-2,-2-3,-2-2,-1-2,-2-1,0 0,-2-1,2 0,-1-1,-1 0,0-1,0 1,0 0,0 1,0-1,0-1,0 1,1-1,-1 1,1 1,0-1,-1 0,1 0,1 1,2-1,0 2,-1 0,2 0,1 0,3 1,-1-1,2 2,0-1,1 1,-1 1,1 1,0-1,0 2,-1-1,0 1,1 0,-2-1,0 1,1 0,0 1,-1-2,-1 1,-3-2,-3-2,-2 0,-2-1,-1-1,0-1,2-1,1 0,2 0,1 0,2 1,0 0,1 1,1-1,0 1,-1 0,-2-1,-3 1,0-2,-1 1,0-1,3 0,-1 0,0 0,0-1,0-1,-1 0,-1-1,0 1,-1 0,1 0,0 0,0-1,0 0,1 1,0 1,0 0,0 0,-1 1,1 0,1 0,3 0,0 0,1 0,-1 1,-1-1,-2 0,-2 0,0 0,-2 0,1 0,-1 0,2 0,0 0,-1-2,1 1,-2-2,0 1,-1-2,1 1,2-1,0 0,1 0,-1 0,2-1,-1 0,2-1,-2 1,-1 0,-1 1,-2-1,0 2,-1 1,0-1,0 1,0 0,0-2,0 1,1-2,-1 0,1 0,-2-1,1 0,-1 1,1 0,-1-1,0 1,0 1,2-2,-1-1,1 1,1-1,0 1,-1 0,-1 0,-1 1,0 0,-1 1,0-2,-1 2,1-1,0 0,-1 0,-1-1,1 0,-1-1,0 0,0-2,0 0,0-1,0-2,0 1,0 0,0-2,0-1,0 0,0 0,0 0,0 0,0 0,-2 0,1 0,-1 2,1 2,0 0,1-1,0 0,-1 0,1-2,1 1,-1-3,0 1,0 0,-1 3,-2 4,0 2</inkml:trace>
  <inkml:trace contextRef="#ctx0" brushRef="#br2" timeOffset="74">7386 900,'-2'5,"0"6,-2 6,-1 7,0 1,0 0,1-3,0-4,2-3,1-4,1-2,0-1,0 1,-1 2,-2 1,1 4,-2 2,1 1,-1 3,0-1,1-1,-2-2,1-1,1-2,0-3,0-2,0-3,0-1,1-1,0 0,0 1,0-1,0 0,-1 0,0 0,0 0,1 1,-1 0,0 1,0-2,0 0,0-1,0 0,-2 0,0 0,-2 2,0-1,0-1,1-2,2-4,1-4,3-3,3-2,1-3,3-1,0 0,2 0,1-1,0-2,2-2,3-2,-1-1,0 0,-1 2,-2 3,-3 3,-4 7,-4 6,-7 7,-3 5,-5 5,-6 5,-2 4,-1 3,-1 0,2-1,0-1,-1 0,2-4,3-4,6-5</inkml:trace>
  <inkml:trace contextRef="#ctx0" brushRef="#br2" timeOffset="75">7339 1184,'0'1,"-2"2,-2 1,-2 1,-1 3,-3 2,-1 1,-1-2,-1 2,-2 1,-3 1,-5 5,-3 4,-4 2,-3-1,1-1,6-4,6-5,6-6,8-6,8-6,7-7,6-4,3-2,2-3,3 0,-1 2,-2 2,-3 3,-4 3,-1 2,0 1,-2 1,-1 1,-1-2,-1 1,1-1,0 1,1-2,0 0,1-2,0-1,1 0,-1 2,-1 2,-3 1,0 2,-3 2,-2 2,-4 4,-2 4,-3 1,-1 1,-1 0,1-1,0 0,2 0,1-2,0-1,1 0,-2 2,-1 0,0 0,-1 1,3-5,5-6,4-3,5-7,4-3,2-3,2-1,-1 0,1 1,0 0,-1 2,-1 1,0 0,-1 1,-2 0,1 1,-2 2,0 1,-3 2,-1 1,-2 3,-1 4,-3 2,-1 5,-1 3,-2 3,-1 3,0-1</inkml:trace>
  <inkml:trace contextRef="#ctx0" brushRef="#br2" timeOffset="76">7115 1383,'-2'0,"-1"0,-4 0,-3 1,-5 2,-7 3,-7 2,-10 2,-4 0,-2 1,2-2,4 0,1-2,1 0,3-1,6-1,4-1,6-2,6 0,8-2,7 0,5 0,5-2,4 0,2-2,1 2,0 0,-1 0,-1 1,0 0,-2-2,1-1,-1 0,0-1,3-3,0 0,1 0,1 1,-3 1,-3 1,-7 1,-9 2,-9 1,-7 0,-4 2,0 1,1 0,2-1,8 0,7 0,8-1,6-1,3 0,4-2,2 0,0 1,0 0,-1 0,-3 0,-3 0,-3 0,-2 0,-1-1,2-1,1 0,-1 1,-1 0,-3 0</inkml:trace>
  <inkml:trace contextRef="#ctx0" brushRef="#br2" timeOffset="77">7174 1297,'-1'1,"-2"0,-2 2,-3 1,-1-1,-1 2,0-2,0 1,1 0,1-2,2 1,-1 0,1-2,-1 1,0 0,0-1,1 1,-1-1,0 1,1 0,0 0,0 1,-1-1,0 0,0 0,0 1,1 0,-1 0,0-1,2 0,-1 0,1 0,0-1,0 1,-1 0,0-1,-1 1,0-2,0 2,0 0,1-1,-1 1,-1 0,0 0,0 0,0-1,2 0,0 1,1-1,-1 0,0 0,0 0,0 0,0 0,-1 1,0-1,1 0,0 0,1 1,0-1,-1 1,0-2,0 1,0-1,-1 0,1 0,-2 0,0 0,0 0,0 0,1 0,1-1,0-2,2-1,0-2,0-1,0 1,0-1,-1 1,0-1,0 2,-2-1,1 2,0 0,1 1,0 1,0-1,0 0,-1 0,-2-2,-2-1,-1-1,1 0,-2 0,1 0,2 1,1 1,2-1,0 1,2-1,-1 1,2 0,-1 1,0-1,-1-1,1 0,0-1,0 0,0 0,-1 2,1-2,0 2,1-1,0 1,0 0,1 0,-1 1,-1-1,0 1,0 1,1-1,-1 0,0-1,1-1,-2 1,2-1,-2-2,1 0,0-1,0 1,1 0,-1 1,1 0,0 1</inkml:trace>
  <inkml:trace contextRef="#ctx0" brushRef="#br2" timeOffset="78">6440 1211,'1'1,"1"1,3 2,0 0,0 1,0-1,-1 0,0 0,0-1,-1 3,2 0,-2 1,2 1,-2-1,1-1,-1-1,1 1,-1-1,0 0,0 0,1-1,-1-1,-1 2,1-1,1 0,-1 0,0 2,0-1,1 2,-1-1,1-1,1 1,0-2,1-1,-1 0,0-1,0 0,1-1,0 1,0 0,0 0,1 1,-1-1,0 1,-1-1,-1 1,-2 0,-3-1,-3 0,-3-1,-2-2,-1-1,1-3,1-2,0-1,2 1,0-1,1 1,0 2,0-1,0 2,2-1,-1 1,0-1,-1 0,0 0,1 2,0-1,1-1,0 1,0 0,0 1,0-1,-1 0,1-1,0 0,0 0,1-1,0 0,-1 1,0-1,1 0,-2 0,1 1,1 0,-1 1,1-2,-1 1,0 0,-1 1,1 0,1-1,-1 1,1 0,-1 0,0 0,1 0,-1-1,1-1,-2 2,2-3,-2 1,1-1,1 0,0 0,1 0,0 1,-1-1,1 1,0-2,-1 0,0 2,0-1,1 1,-1-1,0 1,1-1,0 1,0-1,0 0,1-2,1 1,2 1,1 0,0 2,1-1,0 2,-1-1,1 2,0 0,-1 1,1-1,-1 0,1 0,0-1,1 0,1 0,0 1,1-2,0 1,1 0,0 0,0 2,0-1,-1-1,-1 1,0 0,0 1,-1 0,-1 0,-1 0</inkml:trace>
  <inkml:trace contextRef="#ctx0" brushRef="#br2" timeOffset="79">6473 933,'0'1,"-1"0,-1 2,0 0,-2 0,0 1,0 1,-1 0,0 1,-1 1,0 0,1 0,1 0,0 0,1 0,-1 0,1-1,1 1,0 0,2-1,-1 1,1-1,0 1,0-1,0 1,1 0,-1-1,0 1,0 0,0-1,1 1,0-1,1 1,0-2,0 1,1-2,1-1,1-2,0 1,-1 0</inkml:trace>
  <inkml:trace contextRef="#ctx0" brushRef="#br2" timeOffset="80">6566 940,'-2'0,"0"0,-1 1,-1 0,1 2,-1 0,-1 1,0 0,-1 0,-1-1,0 0,0 0,1-1,-1 0,1 1,-2 1,0-1,-1 2,-1 0,0 0,-1 0,-1-1,1 0,1-1,1 1,3 0,0 0,1 0,4 1,2-1,1 0,2 0,0-2,1 1,-1 2,-1 0,0 0,0 0</inkml:trace>
  <inkml:trace contextRef="#ctx0" brushRef="#br2" timeOffset="81">6446 1138,'-1'0,"-1"0,-2-1,-2-2,1-2,0-3,0-1,0-1,1-1,0-1,0 1,0-1,0 0,1-1,1 1,1 1,0-2,1 0,0 1,0 1,0 0,1 3,-1 1</inkml:trace>
  <inkml:trace contextRef="#ctx0" brushRef="#br2" timeOffset="82">6651 966,'0'1,"0"2,0 1,0 1,1 1,1 0,1 1,0-1,2-1,1 0,-1-1,0 0,1 1,-2 1,1 0,0 0,-1 1,0-2,1-1,-1 0,0-1,0 0,0 0,-1 0,0 3,1-1,0 0,-1 1,0 0,0 1,-1-1,0 1,0-2,1 0,1 1,1-2,0 0,-1 0,2-1,-1-1,1 1,1-1,-1-1,2-1,1 1,2-1,0 0,1 0,1-2,0 0,-1-1,1 0,0 0,0 0,-1 0,1 0,-2-1,0 0,-2 0,-2 0,-1 0,0 0,-2 0,1 0,1 0,0-1,1 0,0 0,-1-1,-1 1,-1 0,0-1,1 0,-2 0,0 0,0 0,0 1,-1 0,-1-1,1 1,0-2,0 1,-1-1,1 2,-1 0,2 1,0 0,-1-1,-3 2,-2 2,-3 4,-3 2,-3 4,-2 0,-3 2,1-1,0 0,2-1,3-2,0-1,1-1,0 0,-1-1,0 1,-2 1,-4 1,-6 4,-2 1,3-1,4-3,3-1,5-4,5-2,4-2,1-2,2-3,1 0,0 0,-1-1,0 0,-1 0,-1 0,1 0,-1 0,-2 1,1 1,-2 1,0 0,0 1,0 0,-1 0,0 0,1 2,2 0,2 2,2 1,3 2,0 2,2-1,-1-1,0 0,0-1,0-1,0 0,0-1,0-1,-1 0,1 0,0 0,-1 0,1-1,-1 0,2-1,1-1,3-1,1-2,1 0,2 1,0-2,-1 2,-2 0,-3 0,-2 1,0 1,-2-2,0 0,0-1,1 1,0-1,2 1,0-1,1 0,2 1,-2-1,2 0,-1 0,0-1,0 0,1 0,-1 0,-2 1,-1 0,-3 2</inkml:trace>
  <inkml:trace contextRef="#ctx0" brushRef="#br0" timeOffset="9">2683 3652</inkml:trace>
  <inkml:trace contextRef="#ctx0" brushRef="#br0" timeOffset="9">3014 3206,'8'-8,"6"-5,-2 2,-1-1,0 2,-2 1,-2 1,-1 1,-1 3,-1 0,0 1,1 1,0-1,-1 0,1 0,-1 0,-1 0,2 1,0 0,1 0,0 0,1 0,1 0,0 0,1 0,3 1,2 0,3 1,5-1,2 1,3 0,0 1,0-1,-4 0,-4 0,-3 0,-1 0,-2 0,-1 0,-2-1,-1-1,1 0,0-1,0 0,0-1,0 2,1 0,-1 1,1 0,0 0,3-1,-2-1,1 0,-1 2,-1-1,0 2,-2-1,-2 0,-1 0,1-1,0 1,1 1,2-1,1 1,0 0,0 0,2 0,1 0,1 0,2 0,1 0,1 0,0 0,2 0,1 0,0 0,-1 0,-1 0,-3 0,1 0,-3 0,-1 0,-3 0,0 0,-3 0,-1 0,0 0,1 0,2 0,3 0,2 0,5 0,4 1,3 1,1 0,-2 1,-2-1,-2 1,-4 0,-3-1,-3-1,-2 1,-2 0,2 0,-1-1,2-1,-1 2,1 0,-2 0,-1 1,0-1,-1-1,1 2,0 0,1 0,1 1,1 0,3 0,0 1,0 0,-1-1,-2 0,1 1,-2 0,-1 1,1 0,-2 1,1-2,0 1,-2-1,0-1,1 1,-1-2,1 0,-1 0,-1 0,0 1,-1-2,1 1,0 0,-2 0,1 0,0-1,0 0</inkml:trace>
  <inkml:trace contextRef="#ctx0" brushRef="#br0" timeOffset="1">3066 3193,'16'-13,"15"-13,3-1,3-3,5 0,3-2,0 2,-4 2,-2 1,-3 4,-5 3,-2 1,-4 4,-2 0,0-1,1 0,1-2,0 1,-2 1,1-1,-1 1,-2 0,-2 3,-2 0,-3 2,-1 2,-1 0,-2 3,-1 0,0 0,0 1,-3 0,-3 2,-5 2,-6 5,-7 7,-4 1,-6 5,-9 5,-5 4,-3 1,-1 2,5-3,6-4,8-6,4-5,4-3,3-1,1-3,1-1,1-1,2 0,1-2,1-3,2-3,0-2,1-3,1-2,0-4,2 0,-1-1,1 0,1 0,-1 1,0 2,0 3,0 2,0 1,-1 2,0 1,-2 1,-1-1,-2 0,-4-1,-6 0,-3 1,0 0,-2 2,-4 1,-3 3,-4 3,-1 2,0 2,4 1,3-2,6-1,5-1,3 1,4 0,-1 2,2 0,-1 2,-1 0,1 0,2-1,0-1,2-1,-1-2,3-2,3-4,2-4,4-4,4-5,4-6,2-2,2-2,-1 0,1 1,-1 2,-1 2,-3 4,-3 4,-5 4,-5 4,-6 6,-4 4,-2 3,-5 2,-2 3,-1 0,0 0,2-2,2-1,4-2,1-3,2-1,1 0,0 1,-1 1,1 1,-2 0,1 1,-2 0,3-3,3-3,3 0,0 2,0 3,-1 2,-3 3,1 0,-1 1,-1-1,0 0,-1-2,1 0,-1-1,-1 0,-2 2,-2 0,-1 1,-3 4,-4 4,-3 4,-1 0,-1 2,2-1,2-3,3-4,4-4,6-5,4-6,9-6,5-7,9-6,6-3,5-4,7-1,6-3,4 0,0 0,-3 1,-1 0,-2 0,-3 0,-3 2,-3 2,-6 3,-3 2,-4 3,-1 1,-1 0,0 1,1-2,4-1,4-1,5-3,3 0,2 0,-1-1,-4 1,-4 3,-5 2,-6 2,-4 2,-2 2,-1 0,-6 1,-3 4,-4 3,-1 4,-2 0,0 1,0 0,0-1,1 0,0 0,3-3,3-3,4-4,2-3,5-3,2-1,2-1,2 1,4-1,2 0,3-2,1 2,1 1,-1 1,-5 2,-9 3,-10 5,-9 6,-10 6,-5 5,-7 4,-5 3,-1 2,4-2,0 1,3-3,3-3,5-4,2-3,3-2,3-1,4-4,3-5,5-3,6-6,3-1,3-3,7-5,4-1,5-3,3 0,2 1,-2 3,-6 2,-8 5,-9 4,-9 3,-9 5,-8 5,-5 3,-5 3,-2 1,-2 4,-3 1,-2 0,3-1,4-3,6-2,3-2,4-2,5-3,3-1,2 0,2-3,2-3,4-3,2-4,3-2,1-3,2-1,0 1,1-2,1 0,0 2,-2 1,-1 3,-4 3,-4 4,-7 1,-4 3,-4 2,-9 2,-12 6,-3 1,-9 3,-1 0,5 0,5-2,5 0,7 0,7-1,4-1,3 0,2-1,0-1,0 1,1 0,-1-1,1 0,2-2,1 0,1-2,-2 0,-1 0,0 1,-3 2,-1-1,-2 1,-1 1,-1 0,-1-1,-3 1,-1-1,0 1,0 1,0 1,2 0,0 0,1 0,2 1,1-2,2-1,1-1,3-2,1-1,1 0,1 1,0-2,1 1,1-1,0-1,2-3,4-2,3-3,6-3,5-4,6-4,9-5,8-3,7 0,11-4,7-1,2 2,11 1,8 1,6-1,-4 2,6-4,-4 0,0-1,-5-1,-6 2,-8 2,-12 3,-10 3,-13 5,-12 5,-8 3,-7 4,-6 2,-3 2,-5 4,-6 4,-3 4,-7 4,-7 6,-8 5,-12 8,-7 6,-1 1,2-2,10-5,9-9,10-8,12-9,11-7,11-9,8-6,9-4,4-2,0 1,-4 3,-8 5,-8 7,-8 6,-8 8,-8 6,-6 4,-7 6,-2 2,-5 4,-2 0,-6 4,-1-1,-2 2,0-2,2-2,7-4,8-7,8-6,8-6,10-9,6-6,9-9,8-6,7-3,4-4,5 0,4-3,3-1,0 1,-3 4,-5 4,-10 6,-12 8,-16 8,-13 10,-14 11,-9 6,-3 4,2-2,5-4,8-5,10-11,14-10,13-9,15-13,20-14,20-13,11-6,2 1,7-2,-2 2,-3 4,-10 5,-9 6,-9 6,-11 6,-9 7,-11 6,-10 5,-9 6,-5 5,-7 5,-3 2,-3 4,-4 2,-3 2,0 0,3-1,3-4,7-7,6-7,6-5,7-4,3-2,2-1,3 0,4-2,2 1,3 0,6-1,5-2,1 0,1-2,1 3,-3 1,-5 3,-7 3,-8 4,-11 3,-10 4,-11 8,-10 8,-7 9,-5 5,-6 6,-8 7,-7 7,-1-1,-2 1,-2 2,-3 0,-2 1,0-1,6-3,7-5,8-8,11-7,13-13,15-13,13-13,18-15,10-10,13-11,8-6,19-13,14-9,6-2,-2 3,-2 2,-9 8,-8 9,-13 9,-7 7,-9 5,-6 6,-4 3,-6 1,-2 2,2-1,0 0,-3 2,-17 14</inkml:trace>
  <inkml:trace contextRef="#ctx0" brushRef="#br0" timeOffset="1">3410 2810,'0'0,"9"-6,-3 1,-1 0,0 1,0 0,0-1,0 0,-1 1,0-1,0 1,-3 4,-4 4,-3 5,-5 3,-2 4,-4 1,-4 2,-3 4,-3 3,-1 3,-6 4,-3 4,-1 1,-3 3,2 1,4-5,7-6,9-10</inkml:trace>
  <inkml:trace contextRef="#ctx0" brushRef="#br0" timeOffset="1">2705 3397,'-22'22,"-7"7,4-4,5-3,4-6,6-5,2-3,4-3,1-1,0 1,-1 0,-1 2,-1 0,0 2,0-1,-1 0,1-2,2 0,1 1,-1-1,1 0,-1 1,-1 1,-2 1,0 2,-1-2,2-1,0-2,0-1,0-3,0 0,0-2,0 0,-1 0,0-1,1 2,-1 0,1 0,-1 0,0 0,1 0,-1-1,0 0,1 0,-1 1,1 0,-1 1,0-1,1 0,-1-1,0 0,1 1,-1-1,1-1,-1 1,0 2,1-1,-1 0,1 1,-1-2,0 1,1-1,0-1,2-1,3-4,2-4,4-3,7-7,7-6,7-5,4-4,-1 3,-1 2,1 2,1 1,3-2,1-1,0 0,1 1,-3 2,-4 2,-1 2,-4 3,-3 2,-5 4,-3 3,-3 3,-2 1,-2 3,0 0,-1 1,-1-1,1 0,2-3,1-1,3-3,1-1,0-1,1 0,-2 3,-2 1,-2 3,-5 6,-9 9,-3 4,-7 5,-3 5,-1 4,-1 0,0 0,3-2,3-4,2-1,3-2,1-2,1 0,-1 2,1 0,1-1,0 2,0 1,-1 0,2-2,0-2,0-2,2-1,1-1,0 0,1 0,1-1,-1-1,1-2,-1 0,2 0,-1-2,0-1,1 1,1-1,0 1,1-3</inkml:trace>
  <inkml:trace contextRef="#ctx0" brushRef="#br2" timeOffset="3.64">1419 4213,'0'1,"0"2,-1 1,-1 1,1 1,0 0,0 1,-1 0,0 0,1-3,1-2,2-4,0-5,2 0,-1 0,0-1,0 2,0 0,-1 1,0 0,1 4,-3 4,-2 5,-2 4,-2 1,0 2,0-2,0 0,1-1,1-2,0-2,3-4,2-4,3-4,2-2,1-2,-1 0,0 0,-1 4,-2 4,-1 4,-3 4,-1 3,-2 3,-1 0,0 0,-1 2,-1-1,1 0,0-2,2-1,0-2,4-5,1-5,4-6,3-3,2-4,3-1,2-2,-2 0,2 0,-1 2,-2 1,-2 2,-1 3,-3 2,-2 1,0 0,-2 1,1 1,1 1,-1-1,0 3,-1 4,-4 3,0 3,-3 1,-1 3,-3 2,-1 0,1-1,1 0,-1-2,0-1,2-2,1-2,1-1,2-1,0-1,0-4,2-1,0-5,1-2,4-6,1-2,2 1,2-2,-2-1,1 1,-1 1,0 1,-1 2,0 2,-1 0,1 0,-1 0,1 1,0 1,-1 0,-2 3,-1 4,-3 3,-1 4,-2 2,-2 1,-1 1,-1 1,-1 0,0 0,0 0,1 0,0-2,1-1,1-1,2-3,2-2,4-4,1-3,4-2,1-3,2 0,2-1,0-1,1 1,0 0,1 1,-2 2,-3 1,-2 2,-2 1,0 0,-3 5,-3 5,-2 4,-1 3,-3 2,-1 3,-1 0,1-2,0-2,1-1,2-4,1-1,-1-3,2-4,1-4,1-2,0-1,1-1,0-1,0 1,0-1,-1 2,-1 2,-2 1,-2 2,0 0,0 3,-2 3,1 1,-1 0,0 1,0 2,0-2,1 0,1 0,1-2,0-1,-1-2,0 0,0-2,0 0,0 0,0-2,1 0,1-3,1 0,1-1,1-1,1 0,0 0,0 1,-1 1,0 3,-2 4,0 4,-2 4,-2 5,-2 1,1 1,-1 0,1 0,1-2,2-2,0-4,1-4,3-5,2-5,2-4,2-5,3-2,-1 0,0 1,0 0,-1 4,0 0,-1 2,-1 1,0 1,-1 2,1 0,0 1,-1 2,0 4,-1 2,0 4,-2 3,-1 1,0 1,-2 3,-1 1,0 0,0-3,0-1,1-4,2-5,4-8,2-3,1-3,3-1,-2 4,0 3,-4 4,-3 5,-1 2,-1 1,-1-1,-1-1,2 1,0 0,1 1,0 0,0 0,-1-1,1 0,0 0,0-3,2-3,4-7,4-3,5-6,8-7,1-2,2 0,0 1,-1 3,-4 1,-3 4,-4 3,-3 3,-5 5,-2 5,-5 6,-4 6,-4 3,-2 1,-1 1,1-1,1-2,1 0,1-3,1-1,2-2,1-3,1 0,0-1,-1 1,-2 2,0 2,1-1,0 0,1-1,0-2,1-3,1-4,-1-2,2-2,0-1,1-1,-1 1,0 0,1 1,-2 0,0 1,-1 3,-2 4,1 2,-1 3,1 2,-1 0,0 0,1 0,3-3,2-4,3-4,2-3,1-2,0-1,0 0,1 0,-1 0,0 0,-2 0,1 1,0 0,-1 1,0 0,-1 1,1 0,0 2,0 2,-1 4,-1 1,-1 1,0 1,-1 0,0 0,0 1,0-1,0 0,1-4,2-3,5-4,4-6,4-4,5-3,0-1,0 0,0 2,-3 6,-6 5,-5 7,-5 7,-4 5,-3 1,-1 1,0-2,1-3,0-3,1-2,1-1,0-1,1-2,0-3,1-3,1-2,1-1,2-1,1-1,0 1,-1 1,0 1,0 3,0 2,-3 3,-2 2,0 2,-1 1,0 0,0-1,0-2,-1 1,2 0,0 0,2-2,3-1,2-3,4-2,2-2,1-1,0 0,-2 1,-1 1,-1 2,0 0,-3 3,-1 1,-1 2,-2 2,-1 0,0 1,2-1,2-4,2-3,2-2,-1-1,-1 0,1 0,-2 1,-1 1,-2 3,-1 3,0 2,-2 1,-1 0,-1 0,0 1,4-2,6-4,6-3,9-3,10-2,6-1,6 0,-1 1,-1 1,-3 2,-7 1,-7 1,-8 2,-7 2,-5 2,-3 2,-4 1,-2 1,-1 0,-2 0,5-6</inkml:trace>
  <inkml:trace contextRef="#ctx0" brushRef="#br2" timeOffset="3.64">2061 4563,'-14'-5,"-12"-3,2 1,2 1,7 2,6 1,8 1,4-1,6-1,2 0,-1 0,-1 0,-3 2,-3 0,-4 1,-3 1,0 3,-3 0,-1 2,-2 2,-5 4,-4 3,3-1</inkml:trace>
  <inkml:trace contextRef="#ctx0" brushRef="#br2" timeOffset="3.64">1956 4563,'-20'-5,"-9"-2,-1 1,2 2,4 1,5 1,4 2,4 0,3 0,1 0,1 0,-1 1,-1-1,-2 0,-2 0,0 0,-1 1,1 1,1-1,2 0,0 0,3 1,1-1,0 1,-1-1,1 0,-1-1,0 1,-1-1,1 0,0 1,1 0,1 1,0 1,3-1,3 0,2-1,1-1,3 1,0-1,1 0,-1 0,0-1,0 1,-1 0,0 0,-1 0,1 0,-1 0,1 0,-1 0,1 0,1 0,0 0,0 0,0 0,-1 0,0 0,1 0,2 0,-1 0,1 1,2 1,-2-1,0 1,1-2,2 2,-1 0,1-1,-3 0,1 0,-1 0,-2-1,0 0,0-1,-1-1,-1 1,1-2,-1 1,1 0,-1-1,0 0,-1-1,0 2,-1-1,0 0,1 0,0 0,1-1,0 0,2 0,0 0,0 0,0 2,-1-1,0 0,1 1,0 0,-2 0,0-1,1 0,-2 0,0 0,0 0,-1 0,0 1,0-1,-1 0,0 0,1 0,0-1,0-1,0 0,0-1,-2 0,0 0,-1-1,-1 1,1-1,-1 1,-1-1,1 0,0 1,-1-1,-2 2,0-1,1 1,0 0,-1 0,1 0,-1 0,-1 0,-1 0,1 1,-1 0,0 1,1 0,-1 1,-1 0,0 3,-1 2,0 4,-2 2,1 0,-1 1,0 0,0 0,2 0,1-2,0 0,2-1,-1-2,1-2,1-3,1-3,1-4,0-2,2 0,1-3,1 0,1 1,-1 0,2 0,0 1,-1 1,1 0,-2 1,0 0,0 2,0 3,-1 4,-2 0,-1 3,-1 1,-1 2,0 0,-1-1,1 0,-1-3,2-3,0-3,1-3,1-2,2 0,-1-2,2-1,0 2,1 0,-1 2,-1 0,-1 3,1 1,0 3,-1 3,2 0,0 0,0-2,1-5,0-2,-2-1,0-1,-1 1,0-1,-2 2,-1 2,1 4,-1 2,1 3,1 1,-1 1,2-1,1-1,0 0,2-1,0 1,0 0,1 1,0 0,-2 0,-1 1,0 0,-3-1,0 1,-2-1,-3 0,-3 1,-5 2,-1 1,-2-1,-1 2,-1-1,1-1,0-1,0 0,4-1,1-1,1 0,3-1,1 0,2 1,0-2,3-1,0-5,3-3,3-4,2-2,3-3,3-3,5-4,0 1,-1 2,-3 3,-2 4,-4 5,-2 5,-2 5,-3 6,-2 3,-1 1,0 1,-2 0,0-1,0-2,1-1,-1-1,1-1,0-2,0 1,0-2,1 0,-1-1,3-4,2-3,3-4,4-3,1-3,4-1,2-2,0 0,-1 2,-3 3,-3 4,-6 6,-6 5,-14 10,-10 8,-6 4,-9 3,3-3,2 0,4-6,7-4,7-5,6-3,5-4,4-6,4-3,2-4,1-2,3-1,1-2,3-1,0 1,1 1,2-1,0 1,-1 2,-2 1,0 1,0 1,1 1,0-1,2 0,-1-1,-1 3,-4 5,-6 4,-7 7,-7 6,-3 0,-4 2,-1 0,2-2,2-3,5-5,5-5,6-6,6-5,5-3,5-4,7-3,4-1,2-1,-1 3,0 1,-1 3,-3 3,-5 2,-2 1,-3 2,-4 1,-1 3,-7 3,-3 3,-5 4,-4 2,-2 2,1-2,-1-1,3-2,2-5,3-4,7-6,4-5,5-3,5-3,3 0,2 0,1 1,-1 1,-1 3,-1 1,-1 1,-2 2,-4 3,-7 7,-7 5,-7 7,-7 7,-7 6,0 1,3-2,1-3,6-5,3-5,8-6,6-4,6-4,4-3,4-2,0-1,2 0,1 2,1 1,-1 0,0 2,-2 0,-3 2,-3 0,-3 1,-3 1,-2 3,-2 0,-1 2,-1 2,-1-1,0 1,-2 0,-1 0,-2-2,0-2,-1-1,-1 0,1-1,0-1,1-1,2-2,3-2,0-2,1-2,1-2,2 2,0-1,-3 2,-4 0,-5 3,-9 1,-5 1,-6 1,-3 0,-5 0,1 1,2-1,6 0,8-1,10-2,9-3,7-4,6-2,4-1,3-2,2-1,3-2,0 1,-1 1,-4 2,-2 3,-5 3,-7 6,-7 6,-6 3,-9 6,-6 3,-5 3,0-1,-1-1,3-3,6-2,5-4,7-6,4-5,3-3,3-4,1-2,2-2,2-2,2-1,3-2,0 1,-1 3,-1 2,-4 4,-6 3,-7 3,-7 2,-6 1,-5 0,-8 1,0-1,2 1,6-2,10 0,6-1,6-2,7 0,4 0,1 0,0 0,0 0,1-1,0 2,1 1,4 1,8 0,9 1,8 0,3 0,3 1,0-1,-6 0,-5 0,-8 1,-10 2,-9 0,-8 2,-5-1,-3 3,-3-1,-1 0,-1 0,-1 0,1-1,0-1,1-1,2-1,4 0,6-1,5-4,7-1,2-2,4-1,2 0,1 1,-1 1,-2 1,-4 2,-3 0,-2 0,0 0,0 2,0-1,-3 2,-2 1,-4 4,-7 2,-5 2,-1 1,-2 0,0-1,1-2,1 1,1-2,0-2,3 0,2-2,1-1,2-1,1-3,2-2,3 0,0-2,2 0,0 0,-1 0,2 0,-3 1,-3 1,-6 1,-5 2,-4 2,-6 2,-4 4,1 0,1 1,1-1,4 0,5-1,4-1,5-2,6-3,4-2,4-3,2-1,0-1,1 0,0 2,0 1,-1 0,-3 3,-1 4,-6 4,-2 3,-5 4,-7 6,-3 4,-3 2,2-3,0-2,1-3,3-4,1-2,3-3,3-1,1-2,2-2,1 0,0-1,2 0,4-1,4 0,8 0,10 2,4 0,10 2,7 2,-6 0</inkml:trace>
  <inkml:trace contextRef="#ctx0" brushRef="#br2" timeOffset="3.64">3523 2309,'0'1,"0"1</inkml:trace>
  <inkml:trace contextRef="#ctx0" brushRef="#br2" timeOffset="3.64">3602 2263,'1'0,"1"-1,1-2,4-2,3-3,6-2,3-3,7-2,5-2,10 0,3 1,6 1,8 1,-3 2,3 2,-2 0,-2 1,-4-1,-4 0,-5 0,-6 1,-5 0,-6 1,-5 0,-4 1,-3 0,-3 2,0 0,-2 0,0 1,0 0,1 1,2 1,-1-1,1 0,1 1,0-1,0 0,2-1,-1 2,-1-1,-1 0,-2 0,0 0,-4 1,-1 0</inkml:trace>
  <inkml:trace contextRef="#ctx0" brushRef="#br2" timeOffset="3.64">4151 2038,'2'-3,"5"-1,2-2,4-2,4-1,0-2,0 1,-1 1,-2 2,-3 1,-1 1,-2 1,-1 0,2 0,2-1,2 1,3-1,2 0,1 0,3 0,-1 1,0-1,-2-1,-3 1,-2 1,0-1,-1 0,-1 1,1-1,0 1,-1 0,0 0,1 0,3-1,-1 0,-1-1,-2 0,-2 1,-2 2,1 0,0 2,3-2,7-3,8-4,9-4,8-3,4-3,2 2,-1 2,-6 1,-3 1,-8 4,-7 2,-7 0,-5 2,-3 0,-4 1,-1 1,-2 1,-4 1,-4 1,-7 3,-4 2,-5 4,-5 4,-7 5,-3 4,-1-1,3-3,5-4,7-3,6-4,5-3,7-4,5-4,4-2,2-2,3-2,0 1,1 0,0 1,0 0,-1 1,0 0,-2 2,2 0,-1 1,-1 0,0 1,-1 1,-1 0,1 0,-1 0,1 0,-1 0,2-1,0-1,0-1,1 0,0 1,-2 0,0 0,-1 2,0 0,0 1,0 0,0 1,3 0,3 1,3 0,4 0,2 0,1 0,0 0,-3 1,-2-1,-4 0,-3 0,-1 0,-2 0,-1 1,0 1,-1 4,-1 2,1 3,0 2,2 2,-1 0,2-1,0 1,-1 0,1-1,-1-1,1 2,1 1,-1 0,1 2,1 0,0 3,0 1,0 3,0 1,-1 0,-1-1,0-1,-2 0,0 1,-1-2,0 0,0-4,-1-2,0-2,0-2,-2-3,0-2,-1-2</inkml:trace>
  <inkml:trace contextRef="#ctx0" brushRef="#br2" timeOffset="3.64">4720 3215,'1'0,"2"0,1 0,1 0,1 0,1 1,-1 2,1 1,0 2,1 1,-1 0,0 0,-1 0,1-1,-1-1,0-1,1-1,0 1,1 1,0-1,1-1,-1 0,-1 0,0-1,-1 0,1-2,-2 2,0-1,0 1,-2-1,-2-2,-2-1,-6-3,-4-3,-5-3,-4-3,-1 0,2 2,1 2,2 1,3 3,3 0,3 2,2 4,2 3,2 3,2 2,2 5,0 3,2 2,2-2,-1 0,0-4,-1-3,2-4,-1-2,0-1,1-1,-1 0,0-1,-2-4,-4-4,-5-7,-3-4,-1-2,0 1,0 3,2 4,2 5,1 6,5 7,1 4,3 4,2 3,2 1,0-2,0-1,0-1,0-3,1-1,0-2,-1-2,-1 0,-2-1,-1-2,-2-4,-3-4,-2-3,-5-3,-2-3,-2-2,0 1,1 1,0 1,1 2,1 2,-1 0,0 0,1 1,0 1,1 1,0 0,0 1,0 0,1 1,0 1,0 0,1 0,-1 1,0 1,-1 0,-2 1,0 1,0 0,1 0,1 0,-1 0,1 2,1-1,0 2,3 1,3 1,3 1,1 2,1 0,1 1,1 1,1-1,-1 1,0-1,-1 0,-1-2,1 0,-1 0,0-1,0-2,0-2,-1 0,1 0,1 0,0 0,0 1,0 0,0 0,0 0,0 0,1-1,0-1,-1 2,1 1,-1 0,1-1,0 0,-2 1,0-2,1 0,-1 1,1-1,0 1,0 1,1 0,-2 0,-1 0,0 1,-1-1,0 0,1-1,1 0,0-1,0 1,0 1,0 1,1-1,-1 1,-1-1,0 0,0 0,0 1,-1 0,1-2,1 0,1-2,1 0,1-2,2-1,2 1,0-2,0 0,1-1,-2 1,0 0,-2 0,-1 0,0-2,1 0,3-3,3 0,5-3,3 1,1 1,0 2,-2 0,-3 1,-4 1,-1 0,-3 1,-2 0,0-1,-1-1,1-1,1 0,1 1,0 0,-1 1,-1 0,0 1,0-1,0 1,1 1,-3-1,0 2,-2 1,-3 1,-2 2,-3 1,-3 2,-2 1,-4 3,-2 1,-2 2,-1 0,1 0,1 0,2-2,2-1,3-2,-1-1,2-1,-1 2,0 0,-1 0,-2 2,0-1,1-1,2 0,2-2,0 1,0 0,0-1,0-1,1 0,0-1,2-2,3-1,4-3,3-3,4-4,4-2,3-2,3-3,3-2,0 0,-1 2,-2 4,-3 1,-3 4,-3 2,-3 1,-2-2,1 1,2-2,0-1,1-2,4 0,2 0,-1 0,-2 2,-2 1,-3 2,-3 1,0-1,1 0,0 0,0-1,0 0,-1 1,-1 0,0 0,2-3,1-1,2 0,-2-1,2 1,1-1,0 0,-1-1,0 1,-2 1,-1 1,0 0,2-3,1-1,1-2,1-1,0 1,-2 2,-2 2,-1 3,-2 2,-1 0,0 1,-1 0,1 0,2-3,1-2,2-2,0 0,-1 1,0 1,-2 2,-1 1,-2 2,0-1,1 0,-1 0,0 0,2-1,-1-2,0-1,-1 3,0 5,-2 4,-3 2,0 2,-1 1,0 1,0 0,0-1,-1 0,1 1,0 1,-2-1,-1 1,1 1,0 0,0-3,2-4,2-3,4-5,1-4,1-2,0 0,2 1,0 0,-1-1,1-1,-1 1,-1 1,0 3,-3 5,0 3,-2 6,-2 3,-2 5,-1 1,2-1,-1-1,1-5,0-5,2-5,1-4,2-3,1-2,1-3,0 0,1-1,-1 1,0 2,-1 4,-1 4,-1 4,-1 6,-2 1,0 2,-2 2,-1 2,0 2,-1 1,-1 0,1 0,0 0,1-3,0-2,1-2,1-1,-1 1,1 0,-1 2,-2 1,1 0,0-1,2-4,1-4,1-4,0-3,1-4,3-3,0-3,1-2,1-1,1-2,-1-1,1-1,0 1,0 1,-1 1,0 0,-1 2,-1 3,0 1,-1 2,-1 2,0 3,-1 2,0 4,-1 1,-1-1,1-4,-1-6,3-10,1-7,1-7,3-6,-2-2,0 3,0 1,0 2,-2 4,0 4,-2 5,1 4,-1 7,0 6,0 9,-1 6,1 3,0 2,-1-1,-1-2,2-2,2-8,0-6,1-4,1-4,0-2,1-3,-1 0,-2-1,2-1,-2 1,0-1,1 0,-1 2,0 1,-1 2,1 2,0 1,-1 2,0 1,0 1,-1 0,1-1,-1 1,0 0,0 0,-1-1,1 0,-1 2,0-1,-1-1,1 0,0 0,0 0,-1 0,0 1,0 0,0 1,0 0,-1 0,1 1,-1 0,-1 0,-1-2,0 0,-3-3,-1-2,-2-1,-1-1,-4-1,-1-1,0 2,1 2,2 3,4 1,2 3,2 0,0 0,-1-2,-1-1,-1 0,0 0,-1 0,-1-1,3 1,-1 1,0-1,1 0,1 1,0-1,-1 0,0 0,0-3,0 0,-1-1,1 0,0 0,0 1,0 0,2 0,1 3,0 1,-1 1,2 1,-2 1,1 0,0-1,-1 0,0 2,1-1,1 0,-1 1,-2 1,-1 0,-4 0,-3 1,-4 0,-4 0,-5 2,-5 0,-1 3,-2 0,3 1,0 2,2 2,3 2,2 1,2 1,3 0,0-1,3 0,1-2,3-1,2-1,0-3,2 0,2-2,1 1,0 0,-2 2,-1 0,-1 1,-2 0,-2 1,0 0,0-1,1-3,-1 0,1 0,0-2,1 0,1 1,-2 1,-2 1,-1 2,-3 1,-6 3,-2 3,-8 4,-10 6,-8 3,1-1,1-2,-2 1,2 0,-3 3,2 0,-1 4,-5 4,-2 3,2 0,5-3,-1-2,3-4,7-6,6-4,9-7,8-3,8-5,3-1,3-1,1 1,0 1,-3 3,-2 2,-5 3,-7 6,-3 2,-3 1,-1-1,4-3,4-4,4-4,5-1,4-4,2-1,0-1,-1-1,1 1,-2 0,0 0,-1 0,-3 1,0-1,0 0,1-1,2 0,2 0,0 0,0-1,0 0,0 2,-3-1,-1 1,0 1,-2-1,0 0,0 1,1 0,0 1,1 2,-1 0,-2 2,-1 3,-3 3,1 0,2-1,1-3,4-2,3-2,2-2,1 2,-1 0,2 1,0-1</inkml:trace>
  <inkml:trace contextRef="#ctx0" brushRef="#br2" timeOffset="3.64">2656 3771,'1'0,"2"0,0-1,0-2,-1-2,0-5,1-7,2-3,0-2,-1 3</inkml:trace>
  <inkml:trace contextRef="#ctx0" brushRef="#br2" timeOffset="3.64">3078 3205</inkml:trace>
  <inkml:trace contextRef="#ctx0" brushRef="#br2" timeOffset="3.64">2683 3569,'-8'12,"2"-2,1-3,1 0,0-3,1 0,1 0,1 0,0 2,0 2,-1 2,0 2,-1 1,1-1,1-1,0-1,1-3,3-2,1-2,1 0,0 0,-1 2,0 0,-1 0,0 1,-2 0,0 1,-1-1,-1 2,0 0,-1 0,0 1,-1 0,0 0,0-1,0-3,2-3,0-3,1-4,2-2,0-1,1 0,-1 0,1 0,0 0,-1 1,0 1,-2-2,2 0,0 0,0-1,1-1,-1 0,-1-1,2 0,0 0,0 1,0 0,-2 1,2 0,-1 0,1-1,-1 0,2 0,0-3,0 1,0 1,0 1,-1 2,1 2,-1-1,2 1,-4 5</inkml:trace>
  <inkml:trace contextRef="#ctx0" brushRef="#br2" timeOffset="3.64">2800 3433,'-4'3,"-3"1,0 1,0-2,2 1,-1-1,2 1,-1 0,-1 1,0 1,0 0,1 0,0 0,0-1,1 0,-1 1,1 0,-1 0,2 0,-1 1,1-1,-1 0,1-1,1 0,1 1,0 0,0 0,1 0,0 1,0-1,0 1,1 1,-1 0,0 1,0 0,0 0,0 0,1-2,0 1,1-2,-2-2</inkml:trace>
  <inkml:trace contextRef="#ctx0" brushRef="#br2" timeOffset="3.64">2391 3089,'0'-20,"1"-25,1 8,-1 8,2 6,0 5,1 7,-2 7,-3 5,-3 8,-2 5,-1 7,-2 5,-1 5,-3 6,-2 1,-2 4,-4 8,1 1,-1 0,0 0,2-6,3-7,3-8,2-5,3-8,3-4,1-9,0-9,2-9,1-7,1-11,3-10,2 0,1-4,1-1,1 2,2 4,-1 8,0 6,-1 7,-3 6,-2 8,-1 5,-1 6,-2 7,-2 11,-2 7,-1 4,-2 0,0-2,-1-1,3-3,0-4,0-4,2-4,0-4,2-5,3-6,5-9,6-9,10-11,9-11,3-5,5-2,-3 2,-5 5,-7 8,-9 9</inkml:trace>
  <inkml:trace contextRef="#ctx0" brushRef="#br2" timeOffset="3.64">3085 3202,'14'-7,"-2"1,-2 2,-2 0,1 1,2 0,-1 0,1-2,-1 1,-3 0,-4 2,-3 1,-3 0,-2 1,-3 0,-2 2,0 1,-1 3,-2 0,-1 3,0-1,-2 4,15-11</inkml:trace>
  <inkml:trace contextRef="#ctx0" brushRef="#br2" timeOffset="3.64">2954 3189,'0'1,"0"3,-1 4,-1 2,-4 4,-4 6,-3 1,0 0,0-3,3-5,2-4,3-2,0-1,0-1,1-1,-1 0,2-3,1-3,2-6,5-10,4-7,5-11,2 0,5-6,2-2,3 0,1 3,-1 3,-3 7,-6 10,-7 12,-12 14,-9 12,-6 8,-11 9,-8 11,-2 4,-4 3,-3 0,5-4,7-8,6-9,5-7,7-6,5-6,4-6,4-4,4-6,2-4,6-6,6-5,5-3,3-4,6-4,2-1,5-4,-2 2,0 3,-5 6,-7 6,-9 9,-9 8,-12 16,-9 12,-7 10,-4 9,-5 7,-1 3,5-6,5-10,4-9,7-10,4-9,7-9,5-9,6-9,6-7,5-5,7-7,5-4,0 1,-2 3,-1 4,-3 5,-3 5,-5 4,-3 4,-5 3,-2 2,-2 1,-1 2,-2 4,-4 4,-4 4,-4 2,-3 1,-3 3,-6 4,-9 6,-10 8,-3 0,-5 2,-3 1,-4 2,1-1,5-4,6-6,9-5,8-6,7-4,6-3,4-3,3-2,1 1,-1 2,0 0,0 1,0 0,0 0,1-1</inkml:trace>
  <inkml:trace contextRef="#ctx0" brushRef="#br2" timeOffset="3.64">2809 2931,'-3'2,"-4"7,-7 7,-11 8,-6 10,-4 7,-13 12,-6 6,-1 2,4-6,7-9,9-11,11-11,8-9,5-7,5-4,2-2,0-1,-2 0,-1 1,0 1,-1-4,0-6,-1-7,0-8,-1-5,-1-8,-1-5,2 0,2 4,1 4,2 5,1 5,2 5,2 1,0 2,0 3,0 1,0 0,2 1,1-1,0 2,-2 1,-3 5,-3 5,-3 6,-7 5,-3 6,0 2,0 0,1-1,1-3,4-4</inkml:trace>
  <inkml:trace contextRef="#ctx0" brushRef="#br2" timeOffset="3.64">2359 2746,'1'-2,"2"1,0-2,0 1,2-2,1 0,3-1,2-2,1-1,4 0,2-1,4-1,2 0,3 0,1 1,1 1,1 0,0 0,0-1,3 0,4-3,-2 1,0-2,1 0,1-1,1-1,-1 0,-4 2,-3 1,-5 2,-2 2,-3 1,-2 1,-2 2,0-1,1-1,0 0,1-1,1-1,5-1,2-1,6-3,-1 0,-2 1,-3 1,-4 3,-5 2,-5 2,-3 1,-1 1,-2 0,0-1,1 0,5-2,3-2,2-1,0 0,1-1,-1 3,-1 1,-4 2,0 0,-2 1,-1-1,1 0,1-1,1 0,1-1,2-2,4-1,1-1,3-1,1 0,0 0,-2 1,-2 2,-2 2,-3-1,-1 1,-1 1,-1 0,2-1,2 0,2-1,5 0,1-2,2 0,-2 0,0 1,-3 3,-1-1,-2 1,-2 0,0 0,0 1,2-1,2-2,3-1,4 1,6-4,3 1,1-1,-2 1,-4 0,-1 2,-5-1,-4 2,-2-1,-4 0,0 2,-1 0,0 0,-1 1,0-2,1 0,1 1,-1-1,-1 1,0 0,-2 1,0-1,0 0,2-2,-1-1,1 1,-1 1,0 0,-1 0,0 1,-2 0,2 0,1-1,0-1,3-3,3-1,-1 0,0 1,-3 2,0 0,-2 1,0 2,-3 0,0 0,0 1,1 0,0-1,0 1,-2 1,-1 0,-1 0,-1 1,1 1,-1 0,1 0,1-1,-1 1,-1-1,-1 0</inkml:trace>
  <inkml:trace contextRef="#ctx0" brushRef="#br2" timeOffset="3.64">1221 3024,'2'0,"-1"1,0 1,1 4,-2 1,1 3,0 3,2 2,0-1,-1 2,2 0,-1 1,1 0,-1-1,0-3,0 0,-1-1,-1-3,0 0,-1-2,1 0,-1-1,-1 0,1 1,0-1,-1-2,-1-2,1-4,0-4,0-4,1-3,-2-5,1-2,-1-1,0 2,0 0,0 4,-1 4,0 7,-2 8,-1 7,-3 7,-1 5,0 0,0 0,1-1,0 1,1-2,0-1,0-3,2-1,-2 2,2-1,-2-1,0 2,-2 2,-2 3,0 0,0 0,0 0,2-2,1-4,3-4,1-2,1-3,0-1,0 1,0-1,-1 3,0 1,-2 1,-1 1,0 1,1-4,3-5,4-9,3-6,4-5,2-3,1-2,0 0,-1 1,1 0,-1 1,1 0,-3 3,0 2,-1 2,-1 3,-1 0,1 1,0-1,-1 1,2 0,0-2,1 0,0 1,0 0,0 1,0 0,-1 0,-1 2,-1 3,-2 5,-2 5,-2 7,-2 4,-3 2,1 0,0 0,-2-2,2-2,1-4,0-1,0-2,1 0,0-1,-1-2,1 0,0 2,1-1,0-3,1-4,3-3,1-4,3-4,4-6,4-5,4-6,1-2,-1 1,0 1,-1 3,-5 5,-2 4,-3 4,-1 2,-1 4,-3 6,-2 4,-1 4,-3 5,-1 2,-1 2,0-2,0-1,1-2,-1 0,0 1,0 1,-3 1,-2 3,-1 2,-2 5,-1 2,0 0,2-4,3-4,1-4,3-3,3-4,1-2,0-2,0-1,1 1,-1-1,1 1,-2 1,0 0,1 0,-2 0,1 0,-2-1,0 1,0 2,0-1,-2 2,0 1,-1-2,2 0,0-2,3 0,0-2,-1 1,1-2,-1 2,-1 1,0-1,-1 0,1-1,-1 1,0-1,-2 0,-1 0,1 1,-1-1,0 0,1 1,1-1,0 0,0 1,0 1,0-2,-1 0,1-1,0 0,0 1,0-2,1 2,0-1,0-1,0-1,-1 2,0-2,-2 2,-1 0,-1 0,-2 0,-1-1,0 0,-1-1,3 0,0-1,0 1,2 0,0 2,0-1,1 0,1 0,0 0,1 0,0 1,1 0,1-1,-1 1,1-1,-5 2,-2 1,1-2,2 1,2-1,0 1,2-1,1 1,0 0,2 1,0 0,0 1,1 1,1 0,-1-1,1 1,-1 0,0 0,1-1,0 1,1 0,-1-2,-2-1,-1 0,-1-1,-1 0,-1-1,-2 1,1-2,-1 1,-1 0,-1 0,2 1,-1-1,1 1,2-1,1 0,-1-1,2 1,0 0,2 1,-1 0,0-1,0 1,0-1,-1 0,0-1,-1 0,0 0,0-1,-1 0,0 0,1 0,-1 0,1-2,1 0,0-3,0 0,0-1,-1 0,1-1,1-1,0 1,0-1,1 0,-1 0,0 0,0 1,1 0,-2-1,-1 0,-1-1,1 1,0-1,0 2,1 2,-1 1,0 2,1 0,0 0,1-2,1-1,2-1,-1 1,0 0,1 0,3-1,0 0,2-1,0-1,1-1,-1-1,0 2,-1-1,0 2,0 2,-1-1,1 1,1-3,1-2,2-2,1-2,1-2,0-1,1 0,-2 0,-1 2,0 0,-1 0,-1 2,0 2,-2 1,0 2,-2 1,1 0,0 1,1 0,-1-2,1-1,1 0,1-2,0-3,0-1,0 0,-1 1,1 0,0-3,0 0,0 1,-1-1,1 0,1 2,-2 3,0 2,-1 1,0 2,1-1,0 0,0 0,1-1,-1-1,1 1,0-1,0 0,0 1,0 0,-1 2,-1 0,-1 0,1 1,0 0,1 0,-2-1,1 0,1 1,-1 1,1-1,0-1,0-1,0 0,0-2,2-4,2-3,0 0,2-1,-2 1,-1 3,0 1,-1 3,-2 0,1-1,1 0,-1 1,1-1,-1 1,0 1,0 2,-3 1,1 1,0 1,0-1,1 0,-1 0,1 0,0 0,-2 0,1 1,0 0,-1-1,0 0,2 0,-1-1,1 1,0-2,1 1,0 1,-1-1,-1 1,0 0,1 0,0 0,1-2,1-1,1 0,-1 1,0-1,1 2,-2 1,0 0,0 1,0 0,-1 0,1 0,0 1,0 0,0 1,0-1,1 0,-1 0,1 0,0 0,1 1,-1 0,1 1,-1 1,1 0,0 0,-1 0,1 0,0 0,-1 0,1 0,1 0,0 0,0 0,0 0,-1 0,0 0,0 0,-1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A3F38-1BFC-4439-BCEA-E2F07C69A938}" type="datetimeFigureOut">
              <a:rPr kumimoji="1" lang="ja-JP" altLang="en-US" smtClean="0"/>
              <a:t>2023/2/15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C958E-4FBE-45B2-BEF1-05F88B48DB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8961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0634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八幡製鐵所</a:t>
            </a:r>
            <a:r>
              <a:rPr kumimoji="1" lang="en-US" altLang="ja-JP"/>
              <a:t>/</a:t>
            </a:r>
            <a:r>
              <a:rPr kumimoji="1" lang="ja-JP" altLang="en-US"/>
              <a:t>せいてつじょ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80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6505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81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802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83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2692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85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3954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87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1148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89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0793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91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50900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93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8368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95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7288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8327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8078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2969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事実上の首都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5301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事実上の首都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2121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3730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フク料理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7018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C958E-4FBE-45B2-BEF1-05F88B48DB22}" type="slidenum">
              <a:rPr kumimoji="1" lang="ja-JP" altLang="en-US" smtClean="0"/>
              <a:t>79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3496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924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5301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4984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DF673E-7F15-44D8-9093-014679077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BDD54C6-7AD8-441B-BE91-A72F4E0D51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5F7CF8-1D0D-4EE3-BA92-C7ED3A4C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355E32-36BB-4167-95FA-344B6D5C8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8756D4-00E1-441B-90B4-98534C5D6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2266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46B6FE-1541-4C53-9ECC-92647BB41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16832E-F967-4688-8074-19CEC504D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00BD3AB-2912-4387-A509-FD17350CD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2554BA-A766-43BF-9D56-3AA1D5A92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6720CEA-F91A-48C8-A262-BE6C0974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3487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3F041B-325D-40AE-8D4A-1F9990B6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A873DFE-01E9-4B1F-8BA4-8760C551B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E33A638-69AA-4974-A061-CFC9671CA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4399E65-F50C-42E1-80FF-EAD324D69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DEECAF-993C-4AFB-8968-FE793DB1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6699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7D0C76-27C6-4437-9220-1D79C1176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FCBE9D-387B-43AC-A165-CE2ABD6DF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906B9C1-69D8-4AC2-90E7-7B58658E1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049C370-BA93-43D7-8C09-562B167E3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623B787-67EC-4004-B8BF-9AF229232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A627D24-430E-4A49-B14B-E2594A22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7079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BF3F25-4AB7-4954-BE60-9CCBEB4AA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33538C1-41AC-45BF-8013-790ED236F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6189468-2C45-4C27-AD22-704EFDCC6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622F55C-884B-422D-86D7-ACCB92C030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7A46837-B2AE-4094-A74E-C8BDB41C47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823026F-8BD3-409E-8215-1AD08C55D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2023/2/15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B1475CA-7ED9-4C3E-AE0F-FA64BF8D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3A76510-54E1-49B6-926C-9C4A6412C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245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93A9CF-AD43-4368-A23C-0CB5A4FA4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16FF96F-E6F9-4BD8-86DC-F539754C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2023/2/15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9E2F79A-81F0-4D6B-B723-3D988DC1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8EF23F7-1BB1-4806-B78B-39FC1395D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522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A669E12-AC53-4279-8401-3E733D024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2023/2/15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4299FA7-5C40-416A-8940-826049611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BD2788-44D9-41FA-846C-99BB0D2B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2766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B26071-B610-4F62-9117-AEC325813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4955A33-FCE3-4CD1-99C6-697C3CE8B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D03C258-458D-4792-B9A9-F2EF908F6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34EF520-D74A-4B45-82D0-51014B940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F83DE8B-6DB5-42EE-8771-7ACB0E238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85EA976-5036-4432-8304-3479E5983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9128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609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238675-6F92-4541-BB58-87224A9D6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134052A-6A27-4A16-8CA9-30F89DF5C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979FA0E-97FE-41D7-93EB-7804422BAA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D07866F-D036-42F9-80EF-BF1A34DED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79D9B4F-2402-4858-9BAD-269B50F6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5549BA4-6D97-4300-A5AA-51DF68482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5160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2361EA-1B91-4BD0-BF5C-F136FAFBA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1FDB82D-2A29-4A75-A36B-C155242256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6CD0033-99BD-49DB-9AAC-B0E32B4CB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2D68828-44B6-42CD-87F9-0F629C65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A30734F-BA67-4541-AF67-21B35D7EE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5331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17EB557-1826-40D9-BBD6-FE56BBF731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4F0CFD5-E60A-4010-8E85-7B565966D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99EE73-985A-4B20-95A8-F7C794D50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68601B9-523D-4E3C-A274-ACD3D62FB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0681FCA-725A-4778-9EED-2553F156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8804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57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1950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9484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8644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7201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3B46C65-9C07-4C6F-857C-959AC56C962C}" type="datetimeFigureOut">
              <a:rPr kumimoji="1" lang="ja-JP" altLang="en-US" smtClean="0"/>
              <a:t>2023/2/15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300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6C65-9C07-4C6F-857C-959AC56C962C}" type="datetimeFigureOut">
              <a:rPr kumimoji="1" lang="ja-JP" altLang="en-US" smtClean="0"/>
              <a:t>2023/2/15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5639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3B46C65-9C07-4C6F-857C-959AC56C962C}" type="datetimeFigureOut">
              <a:rPr kumimoji="1" lang="ja-JP" altLang="en-US" smtClean="0"/>
              <a:t>2023/2/15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92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9F418A7-4A3E-40B2-8570-9F7313489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9EF1D66-BC15-4805-8C16-CA5CA63FB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5C2D946-11E0-4EE5-B2C4-80AAE69499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46C65-9C07-4C6F-857C-959AC56C962C}" type="datetimeFigureOut">
              <a:rPr kumimoji="1" lang="ja-JP" altLang="en-US" smtClean="0"/>
              <a:t>2023/2/15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B4F99FA-2A0F-4053-AC36-450F6432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6D82F6-7D8B-4929-B142-43A3D615F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C94B6-D254-44CB-B7FA-5A3F3967A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186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28.docx"/><Relationship Id="rId13" Type="http://schemas.openxmlformats.org/officeDocument/2006/relationships/image" Target="../media/image9.emf"/><Relationship Id="rId3" Type="http://schemas.openxmlformats.org/officeDocument/2006/relationships/image" Target="../media/image31.emf"/><Relationship Id="rId7" Type="http://schemas.openxmlformats.org/officeDocument/2006/relationships/image" Target="../media/image32.emf"/><Relationship Id="rId12" Type="http://schemas.openxmlformats.org/officeDocument/2006/relationships/package" Target="../embeddings/Microsoft_Word_Document30.docx"/><Relationship Id="rId2" Type="http://schemas.openxmlformats.org/officeDocument/2006/relationships/package" Target="../embeddings/Microsoft_Word_Document25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27.docx"/><Relationship Id="rId11" Type="http://schemas.openxmlformats.org/officeDocument/2006/relationships/image" Target="../media/image33.emf"/><Relationship Id="rId5" Type="http://schemas.openxmlformats.org/officeDocument/2006/relationships/image" Target="../media/image5.emf"/><Relationship Id="rId15" Type="http://schemas.openxmlformats.org/officeDocument/2006/relationships/image" Target="../media/image35.png"/><Relationship Id="rId10" Type="http://schemas.openxmlformats.org/officeDocument/2006/relationships/package" Target="../embeddings/Microsoft_Word_Document29.docx"/><Relationship Id="rId4" Type="http://schemas.openxmlformats.org/officeDocument/2006/relationships/package" Target="../embeddings/Microsoft_Word_Document26.docx"/><Relationship Id="rId9" Type="http://schemas.openxmlformats.org/officeDocument/2006/relationships/image" Target="../media/image7.emf"/><Relationship Id="rId1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4.docx"/><Relationship Id="rId13" Type="http://schemas.openxmlformats.org/officeDocument/2006/relationships/image" Target="../media/image9.emf"/><Relationship Id="rId3" Type="http://schemas.openxmlformats.org/officeDocument/2006/relationships/image" Target="../media/image37.emf"/><Relationship Id="rId7" Type="http://schemas.openxmlformats.org/officeDocument/2006/relationships/image" Target="../media/image38.emf"/><Relationship Id="rId12" Type="http://schemas.openxmlformats.org/officeDocument/2006/relationships/package" Target="../embeddings/Microsoft_Word_Document36.docx"/><Relationship Id="rId2" Type="http://schemas.openxmlformats.org/officeDocument/2006/relationships/package" Target="../embeddings/Microsoft_Word_Document31.docx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33.docx"/><Relationship Id="rId11" Type="http://schemas.openxmlformats.org/officeDocument/2006/relationships/image" Target="../media/image39.emf"/><Relationship Id="rId5" Type="http://schemas.openxmlformats.org/officeDocument/2006/relationships/image" Target="../media/image5.emf"/><Relationship Id="rId15" Type="http://schemas.openxmlformats.org/officeDocument/2006/relationships/image" Target="../media/image41.png"/><Relationship Id="rId10" Type="http://schemas.openxmlformats.org/officeDocument/2006/relationships/package" Target="../embeddings/Microsoft_Word_Document35.docx"/><Relationship Id="rId4" Type="http://schemas.openxmlformats.org/officeDocument/2006/relationships/package" Target="../embeddings/Microsoft_Word_Document32.docx"/><Relationship Id="rId9" Type="http://schemas.openxmlformats.org/officeDocument/2006/relationships/image" Target="../media/image7.emf"/><Relationship Id="rId1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package" Target="../embeddings/Microsoft_Word_Document36.docx"/><Relationship Id="rId3" Type="http://schemas.openxmlformats.org/officeDocument/2006/relationships/package" Target="../embeddings/Microsoft_Word_Document37.docx"/><Relationship Id="rId7" Type="http://schemas.openxmlformats.org/officeDocument/2006/relationships/package" Target="../embeddings/Microsoft_Word_Document38.docx"/><Relationship Id="rId12" Type="http://schemas.openxmlformats.org/officeDocument/2006/relationships/image" Target="../media/image46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emf"/><Relationship Id="rId11" Type="http://schemas.openxmlformats.org/officeDocument/2006/relationships/package" Target="../embeddings/Microsoft_Word_Document39.docx"/><Relationship Id="rId5" Type="http://schemas.openxmlformats.org/officeDocument/2006/relationships/package" Target="../embeddings/Microsoft_Word_Document32.docx"/><Relationship Id="rId15" Type="http://schemas.openxmlformats.org/officeDocument/2006/relationships/image" Target="../media/image47.png"/><Relationship Id="rId10" Type="http://schemas.openxmlformats.org/officeDocument/2006/relationships/image" Target="../media/image7.emf"/><Relationship Id="rId4" Type="http://schemas.openxmlformats.org/officeDocument/2006/relationships/image" Target="../media/image44.emf"/><Relationship Id="rId9" Type="http://schemas.openxmlformats.org/officeDocument/2006/relationships/package" Target="../embeddings/Microsoft_Word_Document34.docx"/><Relationship Id="rId1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50.emf"/><Relationship Id="rId7" Type="http://schemas.openxmlformats.org/officeDocument/2006/relationships/image" Target="../media/image51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40.docx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41.docx"/><Relationship Id="rId11" Type="http://schemas.openxmlformats.org/officeDocument/2006/relationships/image" Target="../media/image52.emf"/><Relationship Id="rId5" Type="http://schemas.openxmlformats.org/officeDocument/2006/relationships/image" Target="../media/image5.emf"/><Relationship Id="rId15" Type="http://schemas.openxmlformats.org/officeDocument/2006/relationships/image" Target="../media/image54.jpg"/><Relationship Id="rId10" Type="http://schemas.openxmlformats.org/officeDocument/2006/relationships/package" Target="../embeddings/Microsoft_Word_Document42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57.emf"/><Relationship Id="rId7" Type="http://schemas.openxmlformats.org/officeDocument/2006/relationships/image" Target="../media/image58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43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44.docx"/><Relationship Id="rId11" Type="http://schemas.openxmlformats.org/officeDocument/2006/relationships/image" Target="../media/image59.emf"/><Relationship Id="rId5" Type="http://schemas.openxmlformats.org/officeDocument/2006/relationships/image" Target="../media/image5.emf"/><Relationship Id="rId15" Type="http://schemas.openxmlformats.org/officeDocument/2006/relationships/image" Target="../media/image61.jpg"/><Relationship Id="rId10" Type="http://schemas.openxmlformats.org/officeDocument/2006/relationships/package" Target="../embeddings/Microsoft_Word_Document45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6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.docx"/><Relationship Id="rId16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2.docx"/><Relationship Id="rId11" Type="http://schemas.openxmlformats.org/officeDocument/2006/relationships/image" Target="../media/image8.emf"/><Relationship Id="rId5" Type="http://schemas.openxmlformats.org/officeDocument/2006/relationships/image" Target="../media/image5.emf"/><Relationship Id="rId15" Type="http://schemas.openxmlformats.org/officeDocument/2006/relationships/image" Target="../media/image11.png"/><Relationship Id="rId10" Type="http://schemas.openxmlformats.org/officeDocument/2006/relationships/package" Target="../embeddings/Microsoft_Word_Document4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63.emf"/><Relationship Id="rId7" Type="http://schemas.openxmlformats.org/officeDocument/2006/relationships/image" Target="../media/image64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46.docx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47.docx"/><Relationship Id="rId11" Type="http://schemas.openxmlformats.org/officeDocument/2006/relationships/image" Target="../media/image65.emf"/><Relationship Id="rId5" Type="http://schemas.openxmlformats.org/officeDocument/2006/relationships/image" Target="../media/image5.emf"/><Relationship Id="rId15" Type="http://schemas.openxmlformats.org/officeDocument/2006/relationships/image" Target="../media/image67.png"/><Relationship Id="rId10" Type="http://schemas.openxmlformats.org/officeDocument/2006/relationships/package" Target="../embeddings/Microsoft_Word_Document48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70.emf"/><Relationship Id="rId7" Type="http://schemas.openxmlformats.org/officeDocument/2006/relationships/image" Target="../media/image71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49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50.docx"/><Relationship Id="rId11" Type="http://schemas.openxmlformats.org/officeDocument/2006/relationships/image" Target="../media/image72.emf"/><Relationship Id="rId5" Type="http://schemas.openxmlformats.org/officeDocument/2006/relationships/image" Target="../media/image5.emf"/><Relationship Id="rId15" Type="http://schemas.openxmlformats.org/officeDocument/2006/relationships/image" Target="../media/image74.png"/><Relationship Id="rId10" Type="http://schemas.openxmlformats.org/officeDocument/2006/relationships/package" Target="../embeddings/Microsoft_Word_Document51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76.emf"/><Relationship Id="rId7" Type="http://schemas.openxmlformats.org/officeDocument/2006/relationships/image" Target="../media/image77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52.docx"/><Relationship Id="rId16" Type="http://schemas.openxmlformats.org/officeDocument/2006/relationships/image" Target="../media/image81.jpe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53.docx"/><Relationship Id="rId11" Type="http://schemas.openxmlformats.org/officeDocument/2006/relationships/image" Target="../media/image78.emf"/><Relationship Id="rId5" Type="http://schemas.openxmlformats.org/officeDocument/2006/relationships/image" Target="../media/image5.emf"/><Relationship Id="rId15" Type="http://schemas.openxmlformats.org/officeDocument/2006/relationships/image" Target="../media/image80.jpeg"/><Relationship Id="rId10" Type="http://schemas.openxmlformats.org/officeDocument/2006/relationships/package" Target="../embeddings/Microsoft_Word_Document54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13" Type="http://schemas.openxmlformats.org/officeDocument/2006/relationships/package" Target="../embeddings/Microsoft_Word_Document5.docx"/><Relationship Id="rId3" Type="http://schemas.openxmlformats.org/officeDocument/2006/relationships/package" Target="../embeddings/Microsoft_Word_Document55.docx"/><Relationship Id="rId7" Type="http://schemas.openxmlformats.org/officeDocument/2006/relationships/package" Target="../embeddings/Microsoft_Word_Document56.docx"/><Relationship Id="rId12" Type="http://schemas.openxmlformats.org/officeDocument/2006/relationships/image" Target="../media/image85.emf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mapps.gsi.go.jp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emf"/><Relationship Id="rId11" Type="http://schemas.openxmlformats.org/officeDocument/2006/relationships/package" Target="../embeddings/Microsoft_Word_Document57.docx"/><Relationship Id="rId5" Type="http://schemas.openxmlformats.org/officeDocument/2006/relationships/package" Target="../embeddings/Microsoft_Word_Document1.docx"/><Relationship Id="rId15" Type="http://schemas.openxmlformats.org/officeDocument/2006/relationships/image" Target="../media/image86.jpeg"/><Relationship Id="rId10" Type="http://schemas.openxmlformats.org/officeDocument/2006/relationships/image" Target="../media/image7.emf"/><Relationship Id="rId4" Type="http://schemas.openxmlformats.org/officeDocument/2006/relationships/image" Target="../media/image83.emf"/><Relationship Id="rId9" Type="http://schemas.openxmlformats.org/officeDocument/2006/relationships/package" Target="../embeddings/Microsoft_Word_Document3.docx"/><Relationship Id="rId14" Type="http://schemas.openxmlformats.org/officeDocument/2006/relationships/image" Target="../media/image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7.web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88.emf"/><Relationship Id="rId7" Type="http://schemas.openxmlformats.org/officeDocument/2006/relationships/image" Target="../media/image89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58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59.docx"/><Relationship Id="rId11" Type="http://schemas.openxmlformats.org/officeDocument/2006/relationships/image" Target="../media/image90.emf"/><Relationship Id="rId5" Type="http://schemas.openxmlformats.org/officeDocument/2006/relationships/image" Target="../media/image5.emf"/><Relationship Id="rId15" Type="http://schemas.openxmlformats.org/officeDocument/2006/relationships/image" Target="../media/image92.jpg"/><Relationship Id="rId10" Type="http://schemas.openxmlformats.org/officeDocument/2006/relationships/package" Target="../embeddings/Microsoft_Word_Document60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18" Type="http://schemas.openxmlformats.org/officeDocument/2006/relationships/image" Target="../media/image101.png"/><Relationship Id="rId26" Type="http://schemas.openxmlformats.org/officeDocument/2006/relationships/image" Target="../media/image109.png"/><Relationship Id="rId3" Type="http://schemas.openxmlformats.org/officeDocument/2006/relationships/image" Target="../media/image94.emf"/><Relationship Id="rId21" Type="http://schemas.openxmlformats.org/officeDocument/2006/relationships/image" Target="../media/image104.svg"/><Relationship Id="rId7" Type="http://schemas.openxmlformats.org/officeDocument/2006/relationships/image" Target="../media/image95.emf"/><Relationship Id="rId12" Type="http://schemas.openxmlformats.org/officeDocument/2006/relationships/package" Target="../embeddings/Microsoft_Word_Document5.docx"/><Relationship Id="rId17" Type="http://schemas.openxmlformats.org/officeDocument/2006/relationships/image" Target="../media/image100.svg"/><Relationship Id="rId25" Type="http://schemas.openxmlformats.org/officeDocument/2006/relationships/image" Target="../media/image108.svg"/><Relationship Id="rId2" Type="http://schemas.openxmlformats.org/officeDocument/2006/relationships/package" Target="../embeddings/Microsoft_Word_Document61.docx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62.docx"/><Relationship Id="rId11" Type="http://schemas.openxmlformats.org/officeDocument/2006/relationships/image" Target="../media/image96.emf"/><Relationship Id="rId24" Type="http://schemas.openxmlformats.org/officeDocument/2006/relationships/image" Target="../media/image107.png"/><Relationship Id="rId5" Type="http://schemas.openxmlformats.org/officeDocument/2006/relationships/image" Target="../media/image5.emf"/><Relationship Id="rId15" Type="http://schemas.openxmlformats.org/officeDocument/2006/relationships/image" Target="../media/image98.svg"/><Relationship Id="rId23" Type="http://schemas.openxmlformats.org/officeDocument/2006/relationships/image" Target="../media/image106.svg"/><Relationship Id="rId10" Type="http://schemas.openxmlformats.org/officeDocument/2006/relationships/package" Target="../embeddings/Microsoft_Word_Document63.docx"/><Relationship Id="rId19" Type="http://schemas.openxmlformats.org/officeDocument/2006/relationships/image" Target="../media/image102.svg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97.png"/><Relationship Id="rId22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111.emf"/><Relationship Id="rId7" Type="http://schemas.openxmlformats.org/officeDocument/2006/relationships/image" Target="../media/image112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64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65.docx"/><Relationship Id="rId11" Type="http://schemas.openxmlformats.org/officeDocument/2006/relationships/image" Target="../media/image113.emf"/><Relationship Id="rId5" Type="http://schemas.openxmlformats.org/officeDocument/2006/relationships/image" Target="../media/image5.emf"/><Relationship Id="rId15" Type="http://schemas.openxmlformats.org/officeDocument/2006/relationships/image" Target="../media/image115.jpeg"/><Relationship Id="rId10" Type="http://schemas.openxmlformats.org/officeDocument/2006/relationships/package" Target="../embeddings/Microsoft_Word_Document66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11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117.emf"/><Relationship Id="rId7" Type="http://schemas.openxmlformats.org/officeDocument/2006/relationships/image" Target="../media/image118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67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68.docx"/><Relationship Id="rId11" Type="http://schemas.openxmlformats.org/officeDocument/2006/relationships/image" Target="../media/image119.emf"/><Relationship Id="rId5" Type="http://schemas.openxmlformats.org/officeDocument/2006/relationships/image" Target="../media/image5.emf"/><Relationship Id="rId15" Type="http://schemas.openxmlformats.org/officeDocument/2006/relationships/image" Target="../media/image121.jpeg"/><Relationship Id="rId10" Type="http://schemas.openxmlformats.org/officeDocument/2006/relationships/package" Target="../embeddings/Microsoft_Word_Document69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12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123.emf"/><Relationship Id="rId7" Type="http://schemas.openxmlformats.org/officeDocument/2006/relationships/image" Target="../media/image124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70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71.docx"/><Relationship Id="rId11" Type="http://schemas.openxmlformats.org/officeDocument/2006/relationships/image" Target="../media/image125.emf"/><Relationship Id="rId5" Type="http://schemas.openxmlformats.org/officeDocument/2006/relationships/image" Target="../media/image5.emf"/><Relationship Id="rId15" Type="http://schemas.openxmlformats.org/officeDocument/2006/relationships/image" Target="../media/image127.png"/><Relationship Id="rId10" Type="http://schemas.openxmlformats.org/officeDocument/2006/relationships/package" Target="../embeddings/Microsoft_Word_Document72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1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129.emf"/><Relationship Id="rId7" Type="http://schemas.openxmlformats.org/officeDocument/2006/relationships/image" Target="../media/image130.emf"/><Relationship Id="rId12" Type="http://schemas.openxmlformats.org/officeDocument/2006/relationships/package" Target="../embeddings/Microsoft_Word_Document5.docx"/><Relationship Id="rId17" Type="http://schemas.openxmlformats.org/officeDocument/2006/relationships/image" Target="../media/image135.jpg"/><Relationship Id="rId2" Type="http://schemas.openxmlformats.org/officeDocument/2006/relationships/package" Target="../embeddings/Microsoft_Word_Document73.docx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74.docx"/><Relationship Id="rId11" Type="http://schemas.openxmlformats.org/officeDocument/2006/relationships/image" Target="../media/image131.emf"/><Relationship Id="rId5" Type="http://schemas.openxmlformats.org/officeDocument/2006/relationships/image" Target="../media/image5.emf"/><Relationship Id="rId15" Type="http://schemas.openxmlformats.org/officeDocument/2006/relationships/image" Target="../media/image133.png"/><Relationship Id="rId10" Type="http://schemas.openxmlformats.org/officeDocument/2006/relationships/package" Target="../embeddings/Microsoft_Word_Document75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13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package" Target="../embeddings/Microsoft_Word_Document11.docx"/><Relationship Id="rId3" Type="http://schemas.openxmlformats.org/officeDocument/2006/relationships/package" Target="../embeddings/Microsoft_Word_Document6.docx"/><Relationship Id="rId7" Type="http://schemas.openxmlformats.org/officeDocument/2006/relationships/package" Target="../embeddings/Microsoft_Word_Document8.docx"/><Relationship Id="rId12" Type="http://schemas.openxmlformats.org/officeDocument/2006/relationships/image" Target="../media/image16.emf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chart" Target="../charts/chart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emf"/><Relationship Id="rId11" Type="http://schemas.openxmlformats.org/officeDocument/2006/relationships/package" Target="../embeddings/Microsoft_Word_Document10.docx"/><Relationship Id="rId5" Type="http://schemas.openxmlformats.org/officeDocument/2006/relationships/package" Target="../embeddings/Microsoft_Word_Document7.docx"/><Relationship Id="rId15" Type="http://schemas.openxmlformats.org/officeDocument/2006/relationships/image" Target="../media/image17.jpg"/><Relationship Id="rId10" Type="http://schemas.openxmlformats.org/officeDocument/2006/relationships/image" Target="../media/image7.emf"/><Relationship Id="rId4" Type="http://schemas.openxmlformats.org/officeDocument/2006/relationships/image" Target="../media/image14.emf"/><Relationship Id="rId9" Type="http://schemas.openxmlformats.org/officeDocument/2006/relationships/package" Target="../embeddings/Microsoft_Word_Document9.docx"/><Relationship Id="rId14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18" Type="http://schemas.openxmlformats.org/officeDocument/2006/relationships/image" Target="../media/image142.png"/><Relationship Id="rId3" Type="http://schemas.openxmlformats.org/officeDocument/2006/relationships/image" Target="../media/image137.emf"/><Relationship Id="rId7" Type="http://schemas.openxmlformats.org/officeDocument/2006/relationships/image" Target="../media/image138.emf"/><Relationship Id="rId12" Type="http://schemas.openxmlformats.org/officeDocument/2006/relationships/package" Target="../embeddings/Microsoft_Word_Document5.docx"/><Relationship Id="rId17" Type="http://schemas.openxmlformats.org/officeDocument/2006/relationships/chart" Target="../charts/chart3.xml"/><Relationship Id="rId2" Type="http://schemas.openxmlformats.org/officeDocument/2006/relationships/package" Target="../embeddings/Microsoft_Word_Document76.docx"/><Relationship Id="rId16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77.docx"/><Relationship Id="rId11" Type="http://schemas.openxmlformats.org/officeDocument/2006/relationships/image" Target="../media/image139.emf"/><Relationship Id="rId5" Type="http://schemas.openxmlformats.org/officeDocument/2006/relationships/image" Target="../media/image5.emf"/><Relationship Id="rId15" Type="http://schemas.openxmlformats.org/officeDocument/2006/relationships/image" Target="../media/image141.png"/><Relationship Id="rId10" Type="http://schemas.openxmlformats.org/officeDocument/2006/relationships/package" Target="../embeddings/Microsoft_Word_Document78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14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144.emf"/><Relationship Id="rId7" Type="http://schemas.openxmlformats.org/officeDocument/2006/relationships/image" Target="../media/image145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80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81.docx"/><Relationship Id="rId11" Type="http://schemas.openxmlformats.org/officeDocument/2006/relationships/image" Target="../media/image146.emf"/><Relationship Id="rId5" Type="http://schemas.openxmlformats.org/officeDocument/2006/relationships/image" Target="../media/image5.emf"/><Relationship Id="rId15" Type="http://schemas.openxmlformats.org/officeDocument/2006/relationships/image" Target="../media/image148.jpg"/><Relationship Id="rId10" Type="http://schemas.openxmlformats.org/officeDocument/2006/relationships/package" Target="../embeddings/Microsoft_Word_Document82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14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150.emf"/><Relationship Id="rId7" Type="http://schemas.openxmlformats.org/officeDocument/2006/relationships/image" Target="../media/image151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83.docx"/><Relationship Id="rId16" Type="http://schemas.openxmlformats.org/officeDocument/2006/relationships/image" Target="../media/image155.pn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84.docx"/><Relationship Id="rId11" Type="http://schemas.openxmlformats.org/officeDocument/2006/relationships/image" Target="../media/image152.emf"/><Relationship Id="rId5" Type="http://schemas.openxmlformats.org/officeDocument/2006/relationships/image" Target="../media/image5.emf"/><Relationship Id="rId15" Type="http://schemas.openxmlformats.org/officeDocument/2006/relationships/image" Target="../media/image154.jpg"/><Relationship Id="rId10" Type="http://schemas.openxmlformats.org/officeDocument/2006/relationships/package" Target="../embeddings/Microsoft_Word_Document85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1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157.emf"/><Relationship Id="rId7" Type="http://schemas.openxmlformats.org/officeDocument/2006/relationships/image" Target="../media/image158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86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87.docx"/><Relationship Id="rId11" Type="http://schemas.openxmlformats.org/officeDocument/2006/relationships/image" Target="../media/image159.emf"/><Relationship Id="rId5" Type="http://schemas.openxmlformats.org/officeDocument/2006/relationships/image" Target="../media/image5.emf"/><Relationship Id="rId15" Type="http://schemas.openxmlformats.org/officeDocument/2006/relationships/image" Target="../media/image161.jpg"/><Relationship Id="rId10" Type="http://schemas.openxmlformats.org/officeDocument/2006/relationships/package" Target="../embeddings/Microsoft_Word_Document88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1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163.emf"/><Relationship Id="rId7" Type="http://schemas.openxmlformats.org/officeDocument/2006/relationships/image" Target="../media/image164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89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90.docx"/><Relationship Id="rId11" Type="http://schemas.openxmlformats.org/officeDocument/2006/relationships/image" Target="../media/image165.emf"/><Relationship Id="rId5" Type="http://schemas.openxmlformats.org/officeDocument/2006/relationships/image" Target="../media/image5.emf"/><Relationship Id="rId15" Type="http://schemas.openxmlformats.org/officeDocument/2006/relationships/image" Target="../media/image167.png"/><Relationship Id="rId10" Type="http://schemas.openxmlformats.org/officeDocument/2006/relationships/package" Target="../embeddings/Microsoft_Word_Document91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16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169.emf"/><Relationship Id="rId7" Type="http://schemas.openxmlformats.org/officeDocument/2006/relationships/image" Target="../media/image170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92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93.docx"/><Relationship Id="rId11" Type="http://schemas.openxmlformats.org/officeDocument/2006/relationships/image" Target="../media/image171.emf"/><Relationship Id="rId5" Type="http://schemas.openxmlformats.org/officeDocument/2006/relationships/image" Target="../media/image5.emf"/><Relationship Id="rId15" Type="http://schemas.openxmlformats.org/officeDocument/2006/relationships/image" Target="../media/image173.jpg"/><Relationship Id="rId10" Type="http://schemas.openxmlformats.org/officeDocument/2006/relationships/package" Target="../embeddings/Microsoft_Word_Document94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17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emf"/><Relationship Id="rId13" Type="http://schemas.openxmlformats.org/officeDocument/2006/relationships/package" Target="../embeddings/Microsoft_Word_Document5.docx"/><Relationship Id="rId18" Type="http://schemas.openxmlformats.org/officeDocument/2006/relationships/image" Target="../media/image181.jpg"/><Relationship Id="rId3" Type="http://schemas.openxmlformats.org/officeDocument/2006/relationships/package" Target="../embeddings/Microsoft_Word_Document95.docx"/><Relationship Id="rId7" Type="http://schemas.openxmlformats.org/officeDocument/2006/relationships/package" Target="../embeddings/Microsoft_Word_Document96.docx"/><Relationship Id="rId12" Type="http://schemas.openxmlformats.org/officeDocument/2006/relationships/image" Target="../media/image177.emf"/><Relationship Id="rId17" Type="http://schemas.openxmlformats.org/officeDocument/2006/relationships/image" Target="../media/image180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emf"/><Relationship Id="rId11" Type="http://schemas.openxmlformats.org/officeDocument/2006/relationships/package" Target="../embeddings/Microsoft_Word_Document97.docx"/><Relationship Id="rId5" Type="http://schemas.openxmlformats.org/officeDocument/2006/relationships/package" Target="../embeddings/Microsoft_Word_Document1.docx"/><Relationship Id="rId15" Type="http://schemas.openxmlformats.org/officeDocument/2006/relationships/image" Target="../media/image178.jpg"/><Relationship Id="rId10" Type="http://schemas.openxmlformats.org/officeDocument/2006/relationships/image" Target="../media/image7.emf"/><Relationship Id="rId4" Type="http://schemas.openxmlformats.org/officeDocument/2006/relationships/image" Target="../media/image175.emf"/><Relationship Id="rId9" Type="http://schemas.openxmlformats.org/officeDocument/2006/relationships/package" Target="../embeddings/Microsoft_Word_Document3.docx"/><Relationship Id="rId14" Type="http://schemas.openxmlformats.org/officeDocument/2006/relationships/image" Target="../media/image9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183.emf"/><Relationship Id="rId7" Type="http://schemas.openxmlformats.org/officeDocument/2006/relationships/image" Target="../media/image184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98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99.docx"/><Relationship Id="rId11" Type="http://schemas.openxmlformats.org/officeDocument/2006/relationships/image" Target="../media/image185.emf"/><Relationship Id="rId5" Type="http://schemas.openxmlformats.org/officeDocument/2006/relationships/image" Target="../media/image5.emf"/><Relationship Id="rId15" Type="http://schemas.openxmlformats.org/officeDocument/2006/relationships/image" Target="../media/image187.jpg"/><Relationship Id="rId10" Type="http://schemas.openxmlformats.org/officeDocument/2006/relationships/package" Target="../embeddings/Microsoft_Word_Document100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1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189.emf"/><Relationship Id="rId7" Type="http://schemas.openxmlformats.org/officeDocument/2006/relationships/image" Target="../media/image190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101.docx"/><Relationship Id="rId16" Type="http://schemas.openxmlformats.org/officeDocument/2006/relationships/image" Target="../media/image194.jp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02.docx"/><Relationship Id="rId11" Type="http://schemas.openxmlformats.org/officeDocument/2006/relationships/image" Target="../media/image191.emf"/><Relationship Id="rId5" Type="http://schemas.openxmlformats.org/officeDocument/2006/relationships/image" Target="../media/image5.emf"/><Relationship Id="rId15" Type="http://schemas.openxmlformats.org/officeDocument/2006/relationships/image" Target="../media/image193.jpg"/><Relationship Id="rId10" Type="http://schemas.openxmlformats.org/officeDocument/2006/relationships/package" Target="../embeddings/Microsoft_Word_Document103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192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196.emf"/><Relationship Id="rId7" Type="http://schemas.openxmlformats.org/officeDocument/2006/relationships/image" Target="../media/image197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104.docx"/><Relationship Id="rId16" Type="http://schemas.openxmlformats.org/officeDocument/2006/relationships/image" Target="../media/image201.jp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05.docx"/><Relationship Id="rId11" Type="http://schemas.openxmlformats.org/officeDocument/2006/relationships/image" Target="../media/image198.emf"/><Relationship Id="rId5" Type="http://schemas.openxmlformats.org/officeDocument/2006/relationships/image" Target="../media/image5.emf"/><Relationship Id="rId15" Type="http://schemas.openxmlformats.org/officeDocument/2006/relationships/image" Target="../media/image200.jpg"/><Relationship Id="rId10" Type="http://schemas.openxmlformats.org/officeDocument/2006/relationships/package" Target="../embeddings/Microsoft_Word_Document106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199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package" Target="../embeddings/Microsoft_Word_Document18.docx"/><Relationship Id="rId3" Type="http://schemas.openxmlformats.org/officeDocument/2006/relationships/package" Target="../embeddings/Microsoft_Word_Document13.docx"/><Relationship Id="rId7" Type="http://schemas.openxmlformats.org/officeDocument/2006/relationships/package" Target="../embeddings/Microsoft_Word_Document15.docx"/><Relationship Id="rId12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emf"/><Relationship Id="rId11" Type="http://schemas.openxmlformats.org/officeDocument/2006/relationships/package" Target="../embeddings/Microsoft_Word_Document17.docx"/><Relationship Id="rId5" Type="http://schemas.openxmlformats.org/officeDocument/2006/relationships/package" Target="../embeddings/Microsoft_Word_Document14.docx"/><Relationship Id="rId15" Type="http://schemas.openxmlformats.org/officeDocument/2006/relationships/image" Target="../media/image23.jpg"/><Relationship Id="rId10" Type="http://schemas.openxmlformats.org/officeDocument/2006/relationships/image" Target="../media/image7.emf"/><Relationship Id="rId4" Type="http://schemas.openxmlformats.org/officeDocument/2006/relationships/image" Target="../media/image20.emf"/><Relationship Id="rId9" Type="http://schemas.openxmlformats.org/officeDocument/2006/relationships/package" Target="../embeddings/Microsoft_Word_Document16.docx"/><Relationship Id="rId14" Type="http://schemas.openxmlformats.org/officeDocument/2006/relationships/image" Target="../media/image9.e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203.emf"/><Relationship Id="rId7" Type="http://schemas.openxmlformats.org/officeDocument/2006/relationships/image" Target="../media/image204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107.docx"/><Relationship Id="rId16" Type="http://schemas.openxmlformats.org/officeDocument/2006/relationships/image" Target="../media/image208.jp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08.docx"/><Relationship Id="rId11" Type="http://schemas.openxmlformats.org/officeDocument/2006/relationships/image" Target="../media/image205.emf"/><Relationship Id="rId5" Type="http://schemas.openxmlformats.org/officeDocument/2006/relationships/image" Target="../media/image5.emf"/><Relationship Id="rId15" Type="http://schemas.openxmlformats.org/officeDocument/2006/relationships/image" Target="../media/image207.jpg"/><Relationship Id="rId10" Type="http://schemas.openxmlformats.org/officeDocument/2006/relationships/package" Target="../embeddings/Microsoft_Word_Document109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206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210.emf"/><Relationship Id="rId7" Type="http://schemas.openxmlformats.org/officeDocument/2006/relationships/image" Target="../media/image211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110.docx"/><Relationship Id="rId16" Type="http://schemas.openxmlformats.org/officeDocument/2006/relationships/image" Target="../media/image215.jp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11.docx"/><Relationship Id="rId11" Type="http://schemas.openxmlformats.org/officeDocument/2006/relationships/image" Target="../media/image212.emf"/><Relationship Id="rId5" Type="http://schemas.openxmlformats.org/officeDocument/2006/relationships/image" Target="../media/image5.emf"/><Relationship Id="rId15" Type="http://schemas.openxmlformats.org/officeDocument/2006/relationships/image" Target="../media/image214.png"/><Relationship Id="rId10" Type="http://schemas.openxmlformats.org/officeDocument/2006/relationships/package" Target="../embeddings/Microsoft_Word_Document112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21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217.emf"/><Relationship Id="rId7" Type="http://schemas.openxmlformats.org/officeDocument/2006/relationships/image" Target="../media/image218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113.docx"/><Relationship Id="rId16" Type="http://schemas.openxmlformats.org/officeDocument/2006/relationships/image" Target="../media/image222.pn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14.docx"/><Relationship Id="rId11" Type="http://schemas.openxmlformats.org/officeDocument/2006/relationships/image" Target="../media/image219.emf"/><Relationship Id="rId5" Type="http://schemas.openxmlformats.org/officeDocument/2006/relationships/image" Target="../media/image5.emf"/><Relationship Id="rId15" Type="http://schemas.openxmlformats.org/officeDocument/2006/relationships/image" Target="../media/image221.jpg"/><Relationship Id="rId10" Type="http://schemas.openxmlformats.org/officeDocument/2006/relationships/package" Target="../embeddings/Microsoft_Word_Document115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22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224.emf"/><Relationship Id="rId7" Type="http://schemas.openxmlformats.org/officeDocument/2006/relationships/image" Target="../media/image225.emf"/><Relationship Id="rId12" Type="http://schemas.openxmlformats.org/officeDocument/2006/relationships/package" Target="../embeddings/Microsoft_Word_Document5.docx"/><Relationship Id="rId17" Type="http://schemas.openxmlformats.org/officeDocument/2006/relationships/image" Target="../media/image230.png"/><Relationship Id="rId2" Type="http://schemas.openxmlformats.org/officeDocument/2006/relationships/package" Target="../embeddings/Microsoft_Word_Document116.docx"/><Relationship Id="rId16" Type="http://schemas.openxmlformats.org/officeDocument/2006/relationships/image" Target="../media/image229.pn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17.docx"/><Relationship Id="rId11" Type="http://schemas.openxmlformats.org/officeDocument/2006/relationships/image" Target="../media/image226.emf"/><Relationship Id="rId5" Type="http://schemas.openxmlformats.org/officeDocument/2006/relationships/image" Target="../media/image5.emf"/><Relationship Id="rId15" Type="http://schemas.openxmlformats.org/officeDocument/2006/relationships/image" Target="../media/image228.png"/><Relationship Id="rId10" Type="http://schemas.openxmlformats.org/officeDocument/2006/relationships/package" Target="../embeddings/Microsoft_Word_Document118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227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232.emf"/><Relationship Id="rId7" Type="http://schemas.openxmlformats.org/officeDocument/2006/relationships/image" Target="../media/image233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119.docx"/><Relationship Id="rId16" Type="http://schemas.openxmlformats.org/officeDocument/2006/relationships/image" Target="../media/image237.jpe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20.docx"/><Relationship Id="rId11" Type="http://schemas.openxmlformats.org/officeDocument/2006/relationships/image" Target="../media/image234.emf"/><Relationship Id="rId5" Type="http://schemas.openxmlformats.org/officeDocument/2006/relationships/image" Target="../media/image5.emf"/><Relationship Id="rId15" Type="http://schemas.openxmlformats.org/officeDocument/2006/relationships/image" Target="../media/image236.jpeg"/><Relationship Id="rId10" Type="http://schemas.openxmlformats.org/officeDocument/2006/relationships/package" Target="../embeddings/Microsoft_Word_Document121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235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emf"/><Relationship Id="rId13" Type="http://schemas.openxmlformats.org/officeDocument/2006/relationships/package" Target="../embeddings/Microsoft_Word_Document5.docx"/><Relationship Id="rId3" Type="http://schemas.openxmlformats.org/officeDocument/2006/relationships/package" Target="../embeddings/Microsoft_Word_Document122.docx"/><Relationship Id="rId7" Type="http://schemas.openxmlformats.org/officeDocument/2006/relationships/package" Target="../embeddings/Microsoft_Word_Document123.docx"/><Relationship Id="rId12" Type="http://schemas.openxmlformats.org/officeDocument/2006/relationships/image" Target="../media/image241.emf"/><Relationship Id="rId17" Type="http://schemas.openxmlformats.org/officeDocument/2006/relationships/image" Target="../media/image24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emf"/><Relationship Id="rId11" Type="http://schemas.openxmlformats.org/officeDocument/2006/relationships/package" Target="../embeddings/Microsoft_Word_Document124.docx"/><Relationship Id="rId5" Type="http://schemas.openxmlformats.org/officeDocument/2006/relationships/package" Target="../embeddings/Microsoft_Word_Document1.docx"/><Relationship Id="rId15" Type="http://schemas.openxmlformats.org/officeDocument/2006/relationships/image" Target="../media/image242.jpg"/><Relationship Id="rId10" Type="http://schemas.openxmlformats.org/officeDocument/2006/relationships/image" Target="../media/image7.emf"/><Relationship Id="rId4" Type="http://schemas.openxmlformats.org/officeDocument/2006/relationships/image" Target="../media/image239.emf"/><Relationship Id="rId9" Type="http://schemas.openxmlformats.org/officeDocument/2006/relationships/package" Target="../embeddings/Microsoft_Word_Document3.docx"/><Relationship Id="rId14" Type="http://schemas.openxmlformats.org/officeDocument/2006/relationships/image" Target="../media/image9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246.emf"/><Relationship Id="rId7" Type="http://schemas.openxmlformats.org/officeDocument/2006/relationships/image" Target="../media/image247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125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26.docx"/><Relationship Id="rId11" Type="http://schemas.openxmlformats.org/officeDocument/2006/relationships/image" Target="../media/image248.emf"/><Relationship Id="rId5" Type="http://schemas.openxmlformats.org/officeDocument/2006/relationships/image" Target="../media/image5.emf"/><Relationship Id="rId15" Type="http://schemas.openxmlformats.org/officeDocument/2006/relationships/image" Target="../media/image250.png"/><Relationship Id="rId10" Type="http://schemas.openxmlformats.org/officeDocument/2006/relationships/package" Target="../embeddings/Microsoft_Word_Document127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24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252.emf"/><Relationship Id="rId7" Type="http://schemas.openxmlformats.org/officeDocument/2006/relationships/image" Target="../media/image253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128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29.docx"/><Relationship Id="rId11" Type="http://schemas.openxmlformats.org/officeDocument/2006/relationships/image" Target="../media/image254.emf"/><Relationship Id="rId5" Type="http://schemas.openxmlformats.org/officeDocument/2006/relationships/image" Target="../media/image5.emf"/><Relationship Id="rId15" Type="http://schemas.openxmlformats.org/officeDocument/2006/relationships/image" Target="../media/image256.png"/><Relationship Id="rId10" Type="http://schemas.openxmlformats.org/officeDocument/2006/relationships/package" Target="../embeddings/Microsoft_Word_Document130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255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258.emf"/><Relationship Id="rId7" Type="http://schemas.openxmlformats.org/officeDocument/2006/relationships/image" Target="../media/image259.emf"/><Relationship Id="rId12" Type="http://schemas.openxmlformats.org/officeDocument/2006/relationships/package" Target="../embeddings/Microsoft_Word_Document5.docx"/><Relationship Id="rId17" Type="http://schemas.openxmlformats.org/officeDocument/2006/relationships/image" Target="../media/image263.png"/><Relationship Id="rId2" Type="http://schemas.openxmlformats.org/officeDocument/2006/relationships/package" Target="../embeddings/Microsoft_Word_Document131.docx"/><Relationship Id="rId16" Type="http://schemas.openxmlformats.org/officeDocument/2006/relationships/image" Target="../media/image262.pn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32.docx"/><Relationship Id="rId11" Type="http://schemas.openxmlformats.org/officeDocument/2006/relationships/image" Target="../media/image260.emf"/><Relationship Id="rId5" Type="http://schemas.openxmlformats.org/officeDocument/2006/relationships/image" Target="../media/image5.emf"/><Relationship Id="rId15" Type="http://schemas.openxmlformats.org/officeDocument/2006/relationships/image" Target="../media/image261.jpg"/><Relationship Id="rId10" Type="http://schemas.openxmlformats.org/officeDocument/2006/relationships/package" Target="../embeddings/Microsoft_Word_Document133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chart" Target="../charts/char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web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265.emf"/><Relationship Id="rId7" Type="http://schemas.openxmlformats.org/officeDocument/2006/relationships/image" Target="../media/image266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135.docx"/><Relationship Id="rId16" Type="http://schemas.openxmlformats.org/officeDocument/2006/relationships/image" Target="../media/image270.pn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36.docx"/><Relationship Id="rId11" Type="http://schemas.openxmlformats.org/officeDocument/2006/relationships/image" Target="../media/image267.emf"/><Relationship Id="rId5" Type="http://schemas.openxmlformats.org/officeDocument/2006/relationships/image" Target="../media/image5.emf"/><Relationship Id="rId15" Type="http://schemas.openxmlformats.org/officeDocument/2006/relationships/image" Target="../media/image269.jpg"/><Relationship Id="rId10" Type="http://schemas.openxmlformats.org/officeDocument/2006/relationships/package" Target="../embeddings/Microsoft_Word_Document137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26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1.web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22.docx"/><Relationship Id="rId13" Type="http://schemas.openxmlformats.org/officeDocument/2006/relationships/image" Target="../media/image9.emf"/><Relationship Id="rId3" Type="http://schemas.openxmlformats.org/officeDocument/2006/relationships/image" Target="../media/image25.emf"/><Relationship Id="rId7" Type="http://schemas.openxmlformats.org/officeDocument/2006/relationships/image" Target="../media/image26.emf"/><Relationship Id="rId12" Type="http://schemas.openxmlformats.org/officeDocument/2006/relationships/package" Target="../embeddings/Microsoft_Word_Document24.docx"/><Relationship Id="rId2" Type="http://schemas.openxmlformats.org/officeDocument/2006/relationships/package" Target="../embeddings/Microsoft_Word_Document19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21.docx"/><Relationship Id="rId11" Type="http://schemas.openxmlformats.org/officeDocument/2006/relationships/image" Target="../media/image27.emf"/><Relationship Id="rId5" Type="http://schemas.openxmlformats.org/officeDocument/2006/relationships/image" Target="../media/image5.emf"/><Relationship Id="rId15" Type="http://schemas.openxmlformats.org/officeDocument/2006/relationships/image" Target="../media/image29.png"/><Relationship Id="rId10" Type="http://schemas.openxmlformats.org/officeDocument/2006/relationships/package" Target="../embeddings/Microsoft_Word_Document23.docx"/><Relationship Id="rId4" Type="http://schemas.openxmlformats.org/officeDocument/2006/relationships/package" Target="../embeddings/Microsoft_Word_Document20.docx"/><Relationship Id="rId9" Type="http://schemas.openxmlformats.org/officeDocument/2006/relationships/image" Target="../media/image7.emf"/><Relationship Id="rId14" Type="http://schemas.openxmlformats.org/officeDocument/2006/relationships/image" Target="../media/image28.jp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emf"/><Relationship Id="rId13" Type="http://schemas.openxmlformats.org/officeDocument/2006/relationships/package" Target="../embeddings/Microsoft_Word_Document5.docx"/><Relationship Id="rId3" Type="http://schemas.openxmlformats.org/officeDocument/2006/relationships/package" Target="../embeddings/Microsoft_Word_Document138.docx"/><Relationship Id="rId7" Type="http://schemas.openxmlformats.org/officeDocument/2006/relationships/package" Target="../embeddings/Microsoft_Word_Document139.docx"/><Relationship Id="rId12" Type="http://schemas.openxmlformats.org/officeDocument/2006/relationships/image" Target="../media/image274.emf"/><Relationship Id="rId17" Type="http://schemas.openxmlformats.org/officeDocument/2006/relationships/image" Target="../media/image276.jpg"/><Relationship Id="rId2" Type="http://schemas.openxmlformats.org/officeDocument/2006/relationships/notesSlide" Target="../notesSlides/notesSlide10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emf"/><Relationship Id="rId11" Type="http://schemas.openxmlformats.org/officeDocument/2006/relationships/package" Target="../embeddings/Microsoft_Word_Document140.docx"/><Relationship Id="rId5" Type="http://schemas.openxmlformats.org/officeDocument/2006/relationships/package" Target="../embeddings/Microsoft_Word_Document1.docx"/><Relationship Id="rId15" Type="http://schemas.openxmlformats.org/officeDocument/2006/relationships/image" Target="../media/image275.png"/><Relationship Id="rId10" Type="http://schemas.openxmlformats.org/officeDocument/2006/relationships/image" Target="../media/image7.emf"/><Relationship Id="rId4" Type="http://schemas.openxmlformats.org/officeDocument/2006/relationships/image" Target="../media/image272.emf"/><Relationship Id="rId9" Type="http://schemas.openxmlformats.org/officeDocument/2006/relationships/package" Target="../embeddings/Microsoft_Word_Document3.docx"/><Relationship Id="rId14" Type="http://schemas.openxmlformats.org/officeDocument/2006/relationships/image" Target="../media/image9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7.webp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278.emf"/><Relationship Id="rId7" Type="http://schemas.openxmlformats.org/officeDocument/2006/relationships/image" Target="../media/image279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141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42.docx"/><Relationship Id="rId11" Type="http://schemas.openxmlformats.org/officeDocument/2006/relationships/image" Target="../media/image280.emf"/><Relationship Id="rId5" Type="http://schemas.openxmlformats.org/officeDocument/2006/relationships/image" Target="../media/image5.emf"/><Relationship Id="rId15" Type="http://schemas.openxmlformats.org/officeDocument/2006/relationships/image" Target="../media/image282.jpg"/><Relationship Id="rId10" Type="http://schemas.openxmlformats.org/officeDocument/2006/relationships/package" Target="../embeddings/Microsoft_Word_Document143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28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3.webp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284.emf"/><Relationship Id="rId7" Type="http://schemas.openxmlformats.org/officeDocument/2006/relationships/image" Target="../media/image285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144.docx"/><Relationship Id="rId16" Type="http://schemas.openxmlformats.org/officeDocument/2006/relationships/image" Target="../media/image289.jp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45.docx"/><Relationship Id="rId11" Type="http://schemas.openxmlformats.org/officeDocument/2006/relationships/image" Target="../media/image286.emf"/><Relationship Id="rId5" Type="http://schemas.openxmlformats.org/officeDocument/2006/relationships/image" Target="../media/image5.emf"/><Relationship Id="rId15" Type="http://schemas.openxmlformats.org/officeDocument/2006/relationships/image" Target="../media/image288.jpg"/><Relationship Id="rId10" Type="http://schemas.openxmlformats.org/officeDocument/2006/relationships/package" Target="../embeddings/Microsoft_Word_Document146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28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0.webp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18" Type="http://schemas.openxmlformats.org/officeDocument/2006/relationships/image" Target="../media/image298.jpg"/><Relationship Id="rId3" Type="http://schemas.openxmlformats.org/officeDocument/2006/relationships/image" Target="../media/image291.emf"/><Relationship Id="rId7" Type="http://schemas.openxmlformats.org/officeDocument/2006/relationships/image" Target="../media/image292.emf"/><Relationship Id="rId12" Type="http://schemas.openxmlformats.org/officeDocument/2006/relationships/package" Target="../embeddings/Microsoft_Word_Document5.docx"/><Relationship Id="rId17" Type="http://schemas.openxmlformats.org/officeDocument/2006/relationships/image" Target="../media/image297.jpg"/><Relationship Id="rId2" Type="http://schemas.openxmlformats.org/officeDocument/2006/relationships/package" Target="../embeddings/Microsoft_Word_Document147.docx"/><Relationship Id="rId16" Type="http://schemas.openxmlformats.org/officeDocument/2006/relationships/image" Target="../media/image296.pn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48.docx"/><Relationship Id="rId11" Type="http://schemas.openxmlformats.org/officeDocument/2006/relationships/image" Target="../media/image293.emf"/><Relationship Id="rId5" Type="http://schemas.openxmlformats.org/officeDocument/2006/relationships/image" Target="../media/image5.emf"/><Relationship Id="rId15" Type="http://schemas.openxmlformats.org/officeDocument/2006/relationships/image" Target="../media/image295.png"/><Relationship Id="rId10" Type="http://schemas.openxmlformats.org/officeDocument/2006/relationships/package" Target="../embeddings/Microsoft_Word_Document149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294.gi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9.webp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300.emf"/><Relationship Id="rId7" Type="http://schemas.openxmlformats.org/officeDocument/2006/relationships/image" Target="../media/image301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150.docx"/><Relationship Id="rId16" Type="http://schemas.openxmlformats.org/officeDocument/2006/relationships/image" Target="../media/image305.pn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51.docx"/><Relationship Id="rId11" Type="http://schemas.openxmlformats.org/officeDocument/2006/relationships/image" Target="../media/image302.emf"/><Relationship Id="rId5" Type="http://schemas.openxmlformats.org/officeDocument/2006/relationships/image" Target="../media/image5.emf"/><Relationship Id="rId15" Type="http://schemas.openxmlformats.org/officeDocument/2006/relationships/image" Target="../media/image304.png"/><Relationship Id="rId10" Type="http://schemas.openxmlformats.org/officeDocument/2006/relationships/package" Target="../embeddings/Microsoft_Word_Document152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30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6.web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webp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307.emf"/><Relationship Id="rId7" Type="http://schemas.openxmlformats.org/officeDocument/2006/relationships/image" Target="../media/image308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153.docx"/><Relationship Id="rId16" Type="http://schemas.openxmlformats.org/officeDocument/2006/relationships/image" Target="../media/image312.pn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54.docx"/><Relationship Id="rId11" Type="http://schemas.openxmlformats.org/officeDocument/2006/relationships/image" Target="../media/image309.emf"/><Relationship Id="rId5" Type="http://schemas.openxmlformats.org/officeDocument/2006/relationships/image" Target="../media/image5.emf"/><Relationship Id="rId15" Type="http://schemas.openxmlformats.org/officeDocument/2006/relationships/image" Target="../media/image311.png"/><Relationship Id="rId10" Type="http://schemas.openxmlformats.org/officeDocument/2006/relationships/package" Target="../embeddings/Microsoft_Word_Document155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310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3.webp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314.emf"/><Relationship Id="rId7" Type="http://schemas.openxmlformats.org/officeDocument/2006/relationships/image" Target="../media/image315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156.docx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57.docx"/><Relationship Id="rId11" Type="http://schemas.openxmlformats.org/officeDocument/2006/relationships/image" Target="../media/image316.emf"/><Relationship Id="rId5" Type="http://schemas.openxmlformats.org/officeDocument/2006/relationships/image" Target="../media/image5.emf"/><Relationship Id="rId15" Type="http://schemas.openxmlformats.org/officeDocument/2006/relationships/image" Target="../media/image318.jpg"/><Relationship Id="rId10" Type="http://schemas.openxmlformats.org/officeDocument/2006/relationships/package" Target="../embeddings/Microsoft_Word_Document158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317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9.webp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13" Type="http://schemas.openxmlformats.org/officeDocument/2006/relationships/image" Target="../media/image9.emf"/><Relationship Id="rId3" Type="http://schemas.openxmlformats.org/officeDocument/2006/relationships/image" Target="../media/image320.emf"/><Relationship Id="rId7" Type="http://schemas.openxmlformats.org/officeDocument/2006/relationships/image" Target="../media/image321.emf"/><Relationship Id="rId12" Type="http://schemas.openxmlformats.org/officeDocument/2006/relationships/package" Target="../embeddings/Microsoft_Word_Document5.docx"/><Relationship Id="rId2" Type="http://schemas.openxmlformats.org/officeDocument/2006/relationships/package" Target="../embeddings/Microsoft_Word_Document159.docx"/><Relationship Id="rId16" Type="http://schemas.openxmlformats.org/officeDocument/2006/relationships/image" Target="../media/image325.jpeg"/><Relationship Id="rId1" Type="http://schemas.openxmlformats.org/officeDocument/2006/relationships/slideLayout" Target="../slideLayouts/slideLayout13.xml"/><Relationship Id="rId6" Type="http://schemas.openxmlformats.org/officeDocument/2006/relationships/package" Target="../embeddings/Microsoft_Word_Document160.docx"/><Relationship Id="rId11" Type="http://schemas.openxmlformats.org/officeDocument/2006/relationships/image" Target="../media/image322.emf"/><Relationship Id="rId5" Type="http://schemas.openxmlformats.org/officeDocument/2006/relationships/image" Target="../media/image5.emf"/><Relationship Id="rId15" Type="http://schemas.openxmlformats.org/officeDocument/2006/relationships/image" Target="../media/image324.jpeg"/><Relationship Id="rId10" Type="http://schemas.openxmlformats.org/officeDocument/2006/relationships/package" Target="../embeddings/Microsoft_Word_Document161.docx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emf"/><Relationship Id="rId14" Type="http://schemas.openxmlformats.org/officeDocument/2006/relationships/image" Target="../media/image32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6.web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日本列島" descr="https://1.bp.blogspot.com/-vuETq0kWhTI/Us_MJal41WI/AAAAAAAAdBc/F4n-gFCvnXc/s800/chizu_color.png" hidden="1">
            <a:extLst>
              <a:ext uri="{FF2B5EF4-FFF2-40B4-BE49-F238E27FC236}">
                <a16:creationId xmlns:a16="http://schemas.microsoft.com/office/drawing/2014/main" id="{49392BBB-56A7-4E30-8FA1-327BF2525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29003"/>
            <a:ext cx="3808800" cy="394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日本">
            <a:extLst>
              <a:ext uri="{FF2B5EF4-FFF2-40B4-BE49-F238E27FC236}">
                <a16:creationId xmlns:a16="http://schemas.microsoft.com/office/drawing/2014/main" id="{C953E2C3-8EC2-434D-AEE3-D3A774DB3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75" y="1353157"/>
            <a:ext cx="2990850" cy="29908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23" name="インク">
                <a:extLst>
                  <a:ext uri="{FF2B5EF4-FFF2-40B4-BE49-F238E27FC236}">
                    <a16:creationId xmlns:a16="http://schemas.microsoft.com/office/drawing/2014/main" id="{6AEE94ED-1B39-4C15-AC3D-8FB08B0DDE22}"/>
                  </a:ext>
                </a:extLst>
              </p14:cNvPr>
              <p14:cNvContentPartPr/>
              <p14:nvPr/>
            </p14:nvContentPartPr>
            <p14:xfrm>
              <a:off x="9006679" y="1442899"/>
              <a:ext cx="2812736" cy="1648192"/>
            </p14:xfrm>
          </p:contentPart>
        </mc:Choice>
        <mc:Fallback xmlns="">
          <p:pic>
            <p:nvPicPr>
              <p:cNvPr id="23" name="インク">
                <a:extLst>
                  <a:ext uri="{FF2B5EF4-FFF2-40B4-BE49-F238E27FC236}">
                    <a16:creationId xmlns:a16="http://schemas.microsoft.com/office/drawing/2014/main" id="{6AEE94ED-1B39-4C15-AC3D-8FB08B0DDE2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61678" y="1064873"/>
                <a:ext cx="2920378" cy="2251593"/>
              </a:xfrm>
              <a:prstGeom prst="rect">
                <a:avLst/>
              </a:prstGeom>
            </p:spPr>
          </p:pic>
        </mc:Fallback>
      </mc:AlternateContent>
      <p:sp>
        <p:nvSpPr>
          <p:cNvPr id="3" name="字幕 2">
            <a:extLst>
              <a:ext uri="{FF2B5EF4-FFF2-40B4-BE49-F238E27FC236}">
                <a16:creationId xmlns:a16="http://schemas.microsoft.com/office/drawing/2014/main" id="{1F288985-8B4B-4BEB-ADFA-8C2AFC3B1C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4955" y="4433750"/>
            <a:ext cx="10937045" cy="1900404"/>
          </a:xfrm>
        </p:spPr>
        <p:txBody>
          <a:bodyPr>
            <a:normAutofit/>
          </a:bodyPr>
          <a:lstStyle/>
          <a:p>
            <a:r>
              <a:rPr lang="ja-JP" altLang="en-US" sz="3000" dirty="0">
                <a:solidFill>
                  <a:schemeClr val="tx1"/>
                </a:solidFill>
              </a:rPr>
              <a:t>特産物や有名なもののヒントを手がかりに</a:t>
            </a:r>
            <a:r>
              <a:rPr lang="ja-JP" altLang="en-US" sz="3000">
                <a:solidFill>
                  <a:srgbClr val="FF0000"/>
                </a:solidFill>
              </a:rPr>
              <a:t>都道府県</a:t>
            </a:r>
            <a:r>
              <a:rPr kumimoji="1" lang="ja-JP" altLang="en-US" sz="3000">
                <a:solidFill>
                  <a:schemeClr val="tx1"/>
                </a:solidFill>
              </a:rPr>
              <a:t>を</a:t>
            </a:r>
            <a:br>
              <a:rPr kumimoji="1" lang="en-US" altLang="ja-JP" sz="3000">
                <a:solidFill>
                  <a:schemeClr val="tx1"/>
                </a:solidFill>
              </a:rPr>
            </a:br>
            <a:r>
              <a:rPr lang="ja-JP" altLang="en-US" sz="3000">
                <a:solidFill>
                  <a:schemeClr val="tx1"/>
                </a:solidFill>
              </a:rPr>
              <a:t>答えましょう。</a:t>
            </a:r>
            <a:endParaRPr lang="en-US" altLang="ja-JP" sz="3000">
              <a:solidFill>
                <a:schemeClr val="tx1"/>
              </a:solidFill>
            </a:endParaRPr>
          </a:p>
          <a:p>
            <a:r>
              <a:rPr lang="ja-JP" altLang="en-US" sz="3000">
                <a:solidFill>
                  <a:schemeClr val="tx1"/>
                </a:solidFill>
              </a:rPr>
              <a:t>また</a:t>
            </a:r>
            <a:r>
              <a:rPr lang="ja-JP" altLang="en-US" sz="3000">
                <a:solidFill>
                  <a:srgbClr val="FF0000"/>
                </a:solidFill>
              </a:rPr>
              <a:t>都道府県庁所在地</a:t>
            </a:r>
            <a:r>
              <a:rPr lang="ja-JP" altLang="en-US" sz="3000">
                <a:solidFill>
                  <a:schemeClr val="tx1"/>
                </a:solidFill>
              </a:rPr>
              <a:t>も確認しましょう。</a:t>
            </a:r>
            <a:endParaRPr lang="en-US" altLang="ja-JP" sz="3000">
              <a:solidFill>
                <a:schemeClr val="tx1"/>
              </a:solidFill>
            </a:endParaRPr>
          </a:p>
          <a:p>
            <a:pPr algn="r">
              <a:spcBef>
                <a:spcPts val="1800"/>
              </a:spcBef>
              <a:spcAft>
                <a:spcPts val="0"/>
              </a:spcAft>
            </a:pPr>
            <a:r>
              <a:rPr lang="ja-JP" altLang="en-US" sz="1000">
                <a:solidFill>
                  <a:srgbClr val="000000"/>
                </a:solidFill>
                <a:latin typeface="小塚ゴシック Pr6N R" panose="020B0400000000000000" pitchFamily="34" charset="-128"/>
                <a:ea typeface="小塚ゴシック Pr6N R" panose="020B0400000000000000" pitchFamily="34" charset="-128"/>
              </a:rPr>
              <a:t>所在地の都市は各都道府県が条例で定めたものによる。</a:t>
            </a:r>
            <a:endParaRPr lang="en-US" altLang="ja-JP" sz="1000" dirty="0">
              <a:solidFill>
                <a:schemeClr val="tx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C8F42C9-FEBC-4D62-96C5-043E795AE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215" y="523847"/>
            <a:ext cx="10373165" cy="3566160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ja-JP" altLang="en-US" sz="6600">
                <a:solidFill>
                  <a:schemeClr val="tx1"/>
                </a:solidFill>
              </a:rPr>
              <a:t>都道府県特産物・有名なもの</a:t>
            </a:r>
            <a:br>
              <a:rPr lang="en-US" altLang="ja-JP" sz="6600">
                <a:solidFill>
                  <a:schemeClr val="tx1"/>
                </a:solidFill>
              </a:rPr>
            </a:br>
            <a:r>
              <a:rPr lang="ja-JP" altLang="en-US" sz="6600">
                <a:solidFill>
                  <a:schemeClr val="tx1"/>
                </a:solidFill>
              </a:rPr>
              <a:t>　　　　　　　クイズ</a:t>
            </a:r>
            <a:br>
              <a:rPr kumimoji="1" lang="en-US" altLang="ja-JP" sz="1800" dirty="0">
                <a:solidFill>
                  <a:schemeClr val="tx1"/>
                </a:solidFill>
                <a:latin typeface="+mj-ea"/>
              </a:rPr>
            </a:br>
            <a:br>
              <a:rPr kumimoji="1" lang="en-US" altLang="ja-JP" sz="2000">
                <a:solidFill>
                  <a:schemeClr val="tx1"/>
                </a:solidFill>
                <a:latin typeface="+mj-ea"/>
              </a:rPr>
            </a:br>
            <a:r>
              <a:rPr lang="zh-CN" altLang="en-US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教科：社会</a:t>
            </a:r>
            <a:br>
              <a:rPr lang="zh-CN" altLang="en-US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zh-CN" altLang="en-US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学年：小学</a:t>
            </a:r>
            <a:r>
              <a:rPr lang="ja-JP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</a:t>
            </a:r>
            <a:r>
              <a:rPr lang="zh-CN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年生</a:t>
            </a:r>
            <a:r>
              <a:rPr lang="ja-JP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、小学５年生、小学６年生</a:t>
            </a:r>
            <a:endParaRPr kumimoji="1" lang="ja-JP" altLang="en-US" sz="1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5340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5863932"/>
              </p:ext>
            </p:extLst>
          </p:nvPr>
        </p:nvGraphicFramePr>
        <p:xfrm>
          <a:off x="528638" y="547449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192227" imgH="1237908" progId="Word.Document.12">
                  <p:embed/>
                </p:oleObj>
              </mc:Choice>
              <mc:Fallback>
                <p:oleObj name="Document" r:id="rId2" imgW="11192227" imgH="1237908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638" y="547449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3561793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文言2">
            <a:extLst>
              <a:ext uri="{FF2B5EF4-FFF2-40B4-BE49-F238E27FC236}">
                <a16:creationId xmlns:a16="http://schemas.microsoft.com/office/drawing/2014/main" id="{5410E129-8A65-497F-93D0-F8983211DA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108627"/>
              </p:ext>
            </p:extLst>
          </p:nvPr>
        </p:nvGraphicFramePr>
        <p:xfrm>
          <a:off x="529431" y="3326606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936635" imgH="1353096" progId="Word.Document.12">
                  <p:embed/>
                </p:oleObj>
              </mc:Choice>
              <mc:Fallback>
                <p:oleObj name="Document" r:id="rId6" imgW="11936635" imgH="1353096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9431" y="3326606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4137028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0385570"/>
              </p:ext>
            </p:extLst>
          </p:nvPr>
        </p:nvGraphicFramePr>
        <p:xfrm>
          <a:off x="528638" y="1176338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483030" imgH="1291182" progId="Word.Document.12">
                  <p:embed/>
                </p:oleObj>
              </mc:Choice>
              <mc:Fallback>
                <p:oleObj name="Document" r:id="rId10" imgW="11483030" imgH="1291182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8638" y="1176338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4060105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曲げわっぱ">
            <a:extLst>
              <a:ext uri="{FF2B5EF4-FFF2-40B4-BE49-F238E27FC236}">
                <a16:creationId xmlns:a16="http://schemas.microsoft.com/office/drawing/2014/main" id="{FF522865-CC12-4812-92D8-902BA8D8D50C}"/>
              </a:ext>
            </a:extLst>
          </p:cNvPr>
          <p:cNvGrpSpPr/>
          <p:nvPr/>
        </p:nvGrpSpPr>
        <p:grpSpPr>
          <a:xfrm>
            <a:off x="7457449" y="4977102"/>
            <a:ext cx="2400000" cy="1800000"/>
            <a:chOff x="7872258" y="4563821"/>
            <a:chExt cx="2400000" cy="1800000"/>
          </a:xfrm>
        </p:grpSpPr>
        <p:pic>
          <p:nvPicPr>
            <p:cNvPr id="23" name="画像">
              <a:extLst>
                <a:ext uri="{FF2B5EF4-FFF2-40B4-BE49-F238E27FC236}">
                  <a16:creationId xmlns:a16="http://schemas.microsoft.com/office/drawing/2014/main" id="{F6808F56-9777-4B0C-A0D1-A59D1C12D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258" y="4563821"/>
              <a:ext cx="2400000" cy="1800000"/>
            </a:xfrm>
            <a:prstGeom prst="rect">
              <a:avLst/>
            </a:prstGeom>
          </p:spPr>
        </p:pic>
        <p:sp>
          <p:nvSpPr>
            <p:cNvPr id="24" name="著作">
              <a:extLst>
                <a:ext uri="{FF2B5EF4-FFF2-40B4-BE49-F238E27FC236}">
                  <a16:creationId xmlns:a16="http://schemas.microsoft.com/office/drawing/2014/main" id="{54BAC902-9A45-488E-97CA-07432036A818}"/>
                </a:ext>
              </a:extLst>
            </p:cNvPr>
            <p:cNvSpPr txBox="1"/>
            <p:nvPr/>
          </p:nvSpPr>
          <p:spPr>
            <a:xfrm>
              <a:off x="7872258" y="6256099"/>
              <a:ext cx="744879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en-US" altLang="ja-JP" sz="70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sota / CC-BY-SA-3.0</a:t>
              </a:r>
            </a:p>
          </p:txBody>
        </p:sp>
      </p:grpSp>
      <p:pic>
        <p:nvPicPr>
          <p:cNvPr id="17" name="ご飯">
            <a:extLst>
              <a:ext uri="{FF2B5EF4-FFF2-40B4-BE49-F238E27FC236}">
                <a16:creationId xmlns:a16="http://schemas.microsoft.com/office/drawing/2014/main" id="{177A5D98-8A6D-444F-8E17-B7D83BF87CB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3" b="6638"/>
          <a:stretch/>
        </p:blipFill>
        <p:spPr>
          <a:xfrm>
            <a:off x="6063726" y="622859"/>
            <a:ext cx="1943101" cy="16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3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秋田県">
            <a:extLst>
              <a:ext uri="{FF2B5EF4-FFF2-40B4-BE49-F238E27FC236}">
                <a16:creationId xmlns:a16="http://schemas.microsoft.com/office/drawing/2014/main" id="{F2C19F25-D71C-47C5-83C3-3D92E46D7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024" y="1293324"/>
            <a:ext cx="4595950" cy="4595950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F4D51421-280F-49F4-A8E7-FB2AA1F3236C}"/>
              </a:ext>
            </a:extLst>
          </p:cNvPr>
          <p:cNvSpPr/>
          <p:nvPr/>
        </p:nvSpPr>
        <p:spPr>
          <a:xfrm>
            <a:off x="5416729" y="3228702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秋田市（あきたし）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秋田県（あきたけん）</a:t>
            </a:r>
          </a:p>
        </p:txBody>
      </p:sp>
    </p:spTree>
    <p:extLst>
      <p:ext uri="{BB962C8B-B14F-4D97-AF65-F5344CB8AC3E}">
        <p14:creationId xmlns:p14="http://schemas.microsoft.com/office/powerpoint/2010/main" val="79858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650000" y="6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45521 0.67338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60" y="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6" presetClass="exit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1331340"/>
              </p:ext>
            </p:extLst>
          </p:nvPr>
        </p:nvGraphicFramePr>
        <p:xfrm>
          <a:off x="526256" y="547687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810423" imgH="1332938" progId="Word.Document.12">
                  <p:embed/>
                </p:oleObj>
              </mc:Choice>
              <mc:Fallback>
                <p:oleObj name="Document" r:id="rId2" imgW="11810423" imgH="1332938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6256" y="547687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1554523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3628021"/>
              </p:ext>
            </p:extLst>
          </p:nvPr>
        </p:nvGraphicFramePr>
        <p:xfrm>
          <a:off x="527050" y="3326606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315120" imgH="1280383" progId="Word.Document.12">
                  <p:embed/>
                </p:oleObj>
              </mc:Choice>
              <mc:Fallback>
                <p:oleObj name="Document" r:id="rId6" imgW="11315120" imgH="1280383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7050" y="3326606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3032059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1666271"/>
              </p:ext>
            </p:extLst>
          </p:nvPr>
        </p:nvGraphicFramePr>
        <p:xfrm>
          <a:off x="528637" y="1173955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201473" imgH="1266705" progId="Word.Document.12">
                  <p:embed/>
                </p:oleObj>
              </mc:Choice>
              <mc:Fallback>
                <p:oleObj name="Document" r:id="rId10" imgW="11201473" imgH="1266705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8637" y="1173955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2511239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最上川">
            <a:extLst>
              <a:ext uri="{FF2B5EF4-FFF2-40B4-BE49-F238E27FC236}">
                <a16:creationId xmlns:a16="http://schemas.microsoft.com/office/drawing/2014/main" id="{C5E110E8-650F-4CC5-ACFA-5FA59C7C791F}"/>
              </a:ext>
            </a:extLst>
          </p:cNvPr>
          <p:cNvGrpSpPr/>
          <p:nvPr/>
        </p:nvGrpSpPr>
        <p:grpSpPr>
          <a:xfrm>
            <a:off x="8974999" y="4959234"/>
            <a:ext cx="2710588" cy="1800000"/>
            <a:chOff x="8619820" y="4616078"/>
            <a:chExt cx="2710588" cy="1800000"/>
          </a:xfrm>
        </p:grpSpPr>
        <p:pic>
          <p:nvPicPr>
            <p:cNvPr id="17" name="画像">
              <a:extLst>
                <a:ext uri="{FF2B5EF4-FFF2-40B4-BE49-F238E27FC236}">
                  <a16:creationId xmlns:a16="http://schemas.microsoft.com/office/drawing/2014/main" id="{3E1AA90D-66AB-4CE4-A84A-3D64877A5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820" y="4616078"/>
              <a:ext cx="2710588" cy="1800000"/>
            </a:xfrm>
            <a:prstGeom prst="rect">
              <a:avLst/>
            </a:prstGeom>
          </p:spPr>
        </p:pic>
        <p:sp>
          <p:nvSpPr>
            <p:cNvPr id="18" name="著作">
              <a:extLst>
                <a:ext uri="{FF2B5EF4-FFF2-40B4-BE49-F238E27FC236}">
                  <a16:creationId xmlns:a16="http://schemas.microsoft.com/office/drawing/2014/main" id="{87317719-0ABC-484B-9905-FB8BA61A5C3E}"/>
                </a:ext>
              </a:extLst>
            </p:cNvPr>
            <p:cNvSpPr txBox="1"/>
            <p:nvPr/>
          </p:nvSpPr>
          <p:spPr>
            <a:xfrm>
              <a:off x="8619820" y="6308356"/>
              <a:ext cx="1150439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en-US" altLang="ja-JP" sz="70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Tomofumi Sato / CC-BY-SA-3.0</a:t>
              </a:r>
            </a:p>
          </p:txBody>
        </p:sp>
      </p:grpSp>
      <p:pic>
        <p:nvPicPr>
          <p:cNvPr id="14" name="稲">
            <a:extLst>
              <a:ext uri="{FF2B5EF4-FFF2-40B4-BE49-F238E27FC236}">
                <a16:creationId xmlns:a16="http://schemas.microsoft.com/office/drawing/2014/main" id="{D298ED55-24BD-4025-AD7E-B050A842200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5185" r="8148" b="3704"/>
          <a:stretch/>
        </p:blipFill>
        <p:spPr>
          <a:xfrm>
            <a:off x="9968274" y="2710945"/>
            <a:ext cx="1783988" cy="1895728"/>
          </a:xfrm>
          <a:prstGeom prst="rect">
            <a:avLst/>
          </a:prstGeom>
        </p:spPr>
      </p:pic>
      <p:pic>
        <p:nvPicPr>
          <p:cNvPr id="15" name="さくらんぼ">
            <a:extLst>
              <a:ext uri="{FF2B5EF4-FFF2-40B4-BE49-F238E27FC236}">
                <a16:creationId xmlns:a16="http://schemas.microsoft.com/office/drawing/2014/main" id="{204121A6-6991-44B0-AAF4-4D235CA00B2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16297" r="19444" b="20000"/>
          <a:stretch/>
        </p:blipFill>
        <p:spPr>
          <a:xfrm>
            <a:off x="6446281" y="482281"/>
            <a:ext cx="1530207" cy="155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6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山形県">
            <a:extLst>
              <a:ext uri="{FF2B5EF4-FFF2-40B4-BE49-F238E27FC236}">
                <a16:creationId xmlns:a16="http://schemas.microsoft.com/office/drawing/2014/main" id="{A1226C03-C53B-4EA8-9817-90E48F7EE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770" y="1105987"/>
            <a:ext cx="4787539" cy="4787539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1FC1044D-F2B4-4EE4-B220-3674764EB3A7}"/>
              </a:ext>
            </a:extLst>
          </p:cNvPr>
          <p:cNvSpPr/>
          <p:nvPr/>
        </p:nvSpPr>
        <p:spPr>
          <a:xfrm>
            <a:off x="6644638" y="3951514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山形市（やまがたし）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山形県（やまがたけん）</a:t>
            </a:r>
          </a:p>
        </p:txBody>
      </p:sp>
    </p:spTree>
    <p:extLst>
      <p:ext uri="{BB962C8B-B14F-4D97-AF65-F5344CB8AC3E}">
        <p14:creationId xmlns:p14="http://schemas.microsoft.com/office/powerpoint/2010/main" val="70189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52214 0.11342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07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8" presetClass="exit" presetSubtype="3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2954278"/>
              </p:ext>
            </p:extLst>
          </p:nvPr>
        </p:nvGraphicFramePr>
        <p:xfrm>
          <a:off x="525463" y="547449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1937716" imgH="1376133" progId="Word.Document.12">
                  <p:embed/>
                </p:oleObj>
              </mc:Choice>
              <mc:Fallback>
                <p:oleObj name="Document" r:id="rId3" imgW="11937716" imgH="1376133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5463" y="547449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7187433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3426556" imgH="963617" progId="Word.Document.12">
                  <p:embed/>
                </p:oleObj>
              </mc:Choice>
              <mc:Fallback>
                <p:oleObj name="Document" r:id="rId5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5409075"/>
              </p:ext>
            </p:extLst>
          </p:nvPr>
        </p:nvGraphicFramePr>
        <p:xfrm>
          <a:off x="526256" y="3326606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11444745" imgH="1263105" progId="Word.Document.12">
                  <p:embed/>
                </p:oleObj>
              </mc:Choice>
              <mc:Fallback>
                <p:oleObj name="Document" r:id="rId7" imgW="11444745" imgH="126310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6256" y="3326606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0736257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9" imgW="3426556" imgH="963617" progId="Word.Document.12">
                  <p:embed/>
                </p:oleObj>
              </mc:Choice>
              <mc:Fallback>
                <p:oleObj name="Document" r:id="rId9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1809666"/>
              </p:ext>
            </p:extLst>
          </p:nvPr>
        </p:nvGraphicFramePr>
        <p:xfrm>
          <a:off x="526256" y="1176336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1" imgW="11293534" imgH="1278944" progId="Word.Document.12">
                  <p:embed/>
                </p:oleObj>
              </mc:Choice>
              <mc:Fallback>
                <p:oleObj name="Document" r:id="rId11" imgW="11293534" imgH="1278944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6256" y="1176336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7281233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3" imgW="3426556" imgH="962897" progId="Word.Document.12">
                  <p:embed/>
                </p:oleObj>
              </mc:Choice>
              <mc:Fallback>
                <p:oleObj name="Document" r:id="rId13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赤べこ">
            <a:extLst>
              <a:ext uri="{FF2B5EF4-FFF2-40B4-BE49-F238E27FC236}">
                <a16:creationId xmlns:a16="http://schemas.microsoft.com/office/drawing/2014/main" id="{B186F16F-9F6E-45E8-A8F0-AAC9FD6A909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7" t="7631" r="12145" b="7394"/>
          <a:stretch/>
        </p:blipFill>
        <p:spPr>
          <a:xfrm>
            <a:off x="7403944" y="4825599"/>
            <a:ext cx="1542331" cy="1722713"/>
          </a:xfrm>
          <a:prstGeom prst="rect">
            <a:avLst/>
          </a:prstGeom>
        </p:spPr>
      </p:pic>
      <p:pic>
        <p:nvPicPr>
          <p:cNvPr id="10" name="桃">
            <a:extLst>
              <a:ext uri="{FF2B5EF4-FFF2-40B4-BE49-F238E27FC236}">
                <a16:creationId xmlns:a16="http://schemas.microsoft.com/office/drawing/2014/main" id="{9F40D89B-3056-4EB4-87D6-9F15036A75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04" y="650736"/>
            <a:ext cx="27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1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福島県">
            <a:extLst>
              <a:ext uri="{FF2B5EF4-FFF2-40B4-BE49-F238E27FC236}">
                <a16:creationId xmlns:a16="http://schemas.microsoft.com/office/drawing/2014/main" id="{D5B738E8-0DDA-4336-9D43-1BC0FA41A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425" y="670559"/>
            <a:ext cx="5738950" cy="5738950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9F51CEF5-25E1-4271-B5A9-561EC92A6A9E}"/>
              </a:ext>
            </a:extLst>
          </p:cNvPr>
          <p:cNvSpPr/>
          <p:nvPr/>
        </p:nvSpPr>
        <p:spPr>
          <a:xfrm>
            <a:off x="6723015" y="1916811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福島市（ふくしまし）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福島県（ふくしまけん）</a:t>
            </a:r>
          </a:p>
        </p:txBody>
      </p:sp>
    </p:spTree>
    <p:extLst>
      <p:ext uri="{BB962C8B-B14F-4D97-AF65-F5344CB8AC3E}">
        <p14:creationId xmlns:p14="http://schemas.microsoft.com/office/powerpoint/2010/main" val="246728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55391 -0.40394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95" y="-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xit" presetSubtype="54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6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</p:cBhvr>
                                      <p:by x="270000" y="2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5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3632488"/>
              </p:ext>
            </p:extLst>
          </p:nvPr>
        </p:nvGraphicFramePr>
        <p:xfrm>
          <a:off x="527844" y="547449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939502" imgH="1366054" progId="Word.Document.12">
                  <p:embed/>
                </p:oleObj>
              </mc:Choice>
              <mc:Fallback>
                <p:oleObj name="Document" r:id="rId2" imgW="11939502" imgH="1366054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7844" y="547449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7646768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0478807"/>
              </p:ext>
            </p:extLst>
          </p:nvPr>
        </p:nvGraphicFramePr>
        <p:xfrm>
          <a:off x="526256" y="3326605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187147" imgH="1266345" progId="Word.Document.12">
                  <p:embed/>
                </p:oleObj>
              </mc:Choice>
              <mc:Fallback>
                <p:oleObj name="Document" r:id="rId6" imgW="11187147" imgH="126634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6256" y="3326605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6523405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7817925"/>
              </p:ext>
            </p:extLst>
          </p:nvPr>
        </p:nvGraphicFramePr>
        <p:xfrm>
          <a:off x="527050" y="117554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318576" imgH="1258426" progId="Word.Document.12">
                  <p:embed/>
                </p:oleObj>
              </mc:Choice>
              <mc:Fallback>
                <p:oleObj name="Document" r:id="rId10" imgW="11318576" imgH="1258426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7050" y="117554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1463549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納豆">
            <a:extLst>
              <a:ext uri="{FF2B5EF4-FFF2-40B4-BE49-F238E27FC236}">
                <a16:creationId xmlns:a16="http://schemas.microsoft.com/office/drawing/2014/main" id="{8DD9863E-AA5D-40A9-870D-5502B08051B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6" b="29938"/>
          <a:stretch/>
        </p:blipFill>
        <p:spPr>
          <a:xfrm>
            <a:off x="8437444" y="5650740"/>
            <a:ext cx="2831238" cy="921906"/>
          </a:xfrm>
          <a:prstGeom prst="rect">
            <a:avLst/>
          </a:prstGeom>
        </p:spPr>
      </p:pic>
      <p:grpSp>
        <p:nvGrpSpPr>
          <p:cNvPr id="10" name="霞ヶ浦">
            <a:extLst>
              <a:ext uri="{FF2B5EF4-FFF2-40B4-BE49-F238E27FC236}">
                <a16:creationId xmlns:a16="http://schemas.microsoft.com/office/drawing/2014/main" id="{32FE8591-CFB7-4FF2-8553-57C3604E0CB2}"/>
              </a:ext>
            </a:extLst>
          </p:cNvPr>
          <p:cNvGrpSpPr/>
          <p:nvPr/>
        </p:nvGrpSpPr>
        <p:grpSpPr>
          <a:xfrm>
            <a:off x="8047285" y="2806673"/>
            <a:ext cx="2400000" cy="1800000"/>
            <a:chOff x="8449348" y="3143313"/>
            <a:chExt cx="2400000" cy="1800000"/>
          </a:xfrm>
        </p:grpSpPr>
        <p:pic>
          <p:nvPicPr>
            <p:cNvPr id="11" name="画像">
              <a:extLst>
                <a:ext uri="{FF2B5EF4-FFF2-40B4-BE49-F238E27FC236}">
                  <a16:creationId xmlns:a16="http://schemas.microsoft.com/office/drawing/2014/main" id="{86F44724-BC4A-4E25-B48D-58F8B5D1E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9349" y="3143313"/>
              <a:ext cx="2399999" cy="1800000"/>
            </a:xfrm>
            <a:prstGeom prst="rect">
              <a:avLst/>
            </a:prstGeom>
          </p:spPr>
        </p:pic>
        <p:sp>
          <p:nvSpPr>
            <p:cNvPr id="13" name="著作">
              <a:extLst>
                <a:ext uri="{FF2B5EF4-FFF2-40B4-BE49-F238E27FC236}">
                  <a16:creationId xmlns:a16="http://schemas.microsoft.com/office/drawing/2014/main" id="{E9BDF32D-E200-4461-BD2E-7A927259037E}"/>
                </a:ext>
              </a:extLst>
            </p:cNvPr>
            <p:cNvSpPr txBox="1"/>
            <p:nvPr/>
          </p:nvSpPr>
          <p:spPr>
            <a:xfrm>
              <a:off x="8449348" y="4835590"/>
              <a:ext cx="866707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en-US" altLang="ja-JP" sz="70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BehBeh</a:t>
              </a:r>
              <a:r>
                <a:rPr kumimoji="1" lang="en-US" altLang="ja-JP" sz="7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 / CC BY-SA 3.0</a:t>
              </a:r>
            </a:p>
          </p:txBody>
        </p:sp>
      </p:grpSp>
      <p:pic>
        <p:nvPicPr>
          <p:cNvPr id="14" name="鶏">
            <a:extLst>
              <a:ext uri="{FF2B5EF4-FFF2-40B4-BE49-F238E27FC236}">
                <a16:creationId xmlns:a16="http://schemas.microsoft.com/office/drawing/2014/main" id="{11BD3E18-4F24-4A10-9C9E-73458E545E7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2" t="7002" r="7902" b="5814"/>
          <a:stretch/>
        </p:blipFill>
        <p:spPr>
          <a:xfrm>
            <a:off x="9434965" y="666972"/>
            <a:ext cx="1466662" cy="158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3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茨城県">
            <a:extLst>
              <a:ext uri="{FF2B5EF4-FFF2-40B4-BE49-F238E27FC236}">
                <a16:creationId xmlns:a16="http://schemas.microsoft.com/office/drawing/2014/main" id="{41669A13-4336-4C92-92C4-CDDD3558A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423" y="1043216"/>
            <a:ext cx="4938485" cy="4938485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1109DDAC-EA8C-41E4-9569-46A16E063583}"/>
              </a:ext>
            </a:extLst>
          </p:cNvPr>
          <p:cNvSpPr/>
          <p:nvPr/>
        </p:nvSpPr>
        <p:spPr>
          <a:xfrm>
            <a:off x="6524169" y="3631295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水戸市（みとし）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茨城県（いばらきけん）</a:t>
            </a:r>
          </a:p>
        </p:txBody>
      </p:sp>
    </p:spTree>
    <p:extLst>
      <p:ext uri="{BB962C8B-B14F-4D97-AF65-F5344CB8AC3E}">
        <p14:creationId xmlns:p14="http://schemas.microsoft.com/office/powerpoint/2010/main" val="240506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900000" y="9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68672 -1.08172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36" y="-5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8268730"/>
              </p:ext>
            </p:extLst>
          </p:nvPr>
        </p:nvGraphicFramePr>
        <p:xfrm>
          <a:off x="526256" y="547449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969808" imgH="1357415" progId="Word.Document.12">
                  <p:embed/>
                </p:oleObj>
              </mc:Choice>
              <mc:Fallback>
                <p:oleObj name="Document" r:id="rId2" imgW="11969808" imgH="1357415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6256" y="547449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999946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4817520"/>
              </p:ext>
            </p:extLst>
          </p:nvPr>
        </p:nvGraphicFramePr>
        <p:xfrm>
          <a:off x="529430" y="3325813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205835" imgH="1276064" progId="Word.Document.12">
                  <p:embed/>
                </p:oleObj>
              </mc:Choice>
              <mc:Fallback>
                <p:oleObj name="Document" r:id="rId6" imgW="11205835" imgH="127606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9430" y="3325813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2231501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8138794"/>
              </p:ext>
            </p:extLst>
          </p:nvPr>
        </p:nvGraphicFramePr>
        <p:xfrm>
          <a:off x="527050" y="1176338"/>
          <a:ext cx="11145600" cy="127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988840" imgH="1358855" progId="Word.Document.12">
                  <p:embed/>
                </p:oleObj>
              </mc:Choice>
              <mc:Fallback>
                <p:oleObj name="Document" r:id="rId10" imgW="11988840" imgH="1358855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7050" y="1176338"/>
                        <a:ext cx="11145600" cy="1274762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725454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イチゴ">
            <a:extLst>
              <a:ext uri="{FF2B5EF4-FFF2-40B4-BE49-F238E27FC236}">
                <a16:creationId xmlns:a16="http://schemas.microsoft.com/office/drawing/2014/main" id="{23117AD6-754C-48DC-B5DC-2653D5883C4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4" t="1258" r="5038"/>
          <a:stretch/>
        </p:blipFill>
        <p:spPr>
          <a:xfrm>
            <a:off x="8000833" y="2887226"/>
            <a:ext cx="1394361" cy="1547873"/>
          </a:xfrm>
          <a:prstGeom prst="rect">
            <a:avLst/>
          </a:prstGeom>
        </p:spPr>
      </p:pic>
      <p:pic>
        <p:nvPicPr>
          <p:cNvPr id="10" name="日光東照宮">
            <a:extLst>
              <a:ext uri="{FF2B5EF4-FFF2-40B4-BE49-F238E27FC236}">
                <a16:creationId xmlns:a16="http://schemas.microsoft.com/office/drawing/2014/main" id="{B15A9ABC-CF3B-4920-AF3C-E4A5E9AF0E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33" y="660626"/>
            <a:ext cx="319999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栃木県">
            <a:extLst>
              <a:ext uri="{FF2B5EF4-FFF2-40B4-BE49-F238E27FC236}">
                <a16:creationId xmlns:a16="http://schemas.microsoft.com/office/drawing/2014/main" id="{E0D1D408-FEF3-44C7-8C91-664707C2C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10" y="1173480"/>
            <a:ext cx="4650378" cy="4650378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9137853B-1B58-422C-803F-530669D14413}"/>
              </a:ext>
            </a:extLst>
          </p:cNvPr>
          <p:cNvSpPr/>
          <p:nvPr/>
        </p:nvSpPr>
        <p:spPr>
          <a:xfrm>
            <a:off x="6749142" y="3763028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宇都宮市（うつのみやし）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栃木県（とちぎけん）</a:t>
            </a:r>
          </a:p>
        </p:txBody>
      </p:sp>
    </p:spTree>
    <p:extLst>
      <p:ext uri="{BB962C8B-B14F-4D97-AF65-F5344CB8AC3E}">
        <p14:creationId xmlns:p14="http://schemas.microsoft.com/office/powerpoint/2010/main" val="91845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900000" y="9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52735 -0.89005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67" y="-4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" presetClass="exit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8975336"/>
              </p:ext>
            </p:extLst>
          </p:nvPr>
        </p:nvGraphicFramePr>
        <p:xfrm>
          <a:off x="528638" y="5476081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568178" imgH="1279304" progId="Word.Document.12">
                  <p:embed/>
                </p:oleObj>
              </mc:Choice>
              <mc:Fallback>
                <p:oleObj name="Document" r:id="rId2" imgW="11568178" imgH="127930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638" y="5476081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6419236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0" name="ヒント1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6704857"/>
              </p:ext>
            </p:extLst>
          </p:nvPr>
        </p:nvGraphicFramePr>
        <p:xfrm>
          <a:off x="525463" y="3325019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067728" imgH="1276064" progId="Word.Document.12">
                  <p:embed/>
                </p:oleObj>
              </mc:Choice>
              <mc:Fallback>
                <p:oleObj name="Document" r:id="rId6" imgW="11067728" imgH="1276064" progId="Word.Document.12">
                  <p:embed/>
                  <p:pic>
                    <p:nvPicPr>
                      <p:cNvPr id="5" name="オブジェクト 4">
                        <a:extLst>
                          <a:ext uri="{FF2B5EF4-FFF2-40B4-BE49-F238E27FC236}">
                            <a16:creationId xmlns:a16="http://schemas.microsoft.com/office/drawing/2014/main" id="{443F3869-23D8-4715-ADF5-B3B13A6262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5463" y="3325019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4184731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7184762"/>
              </p:ext>
            </p:extLst>
          </p:nvPr>
        </p:nvGraphicFramePr>
        <p:xfrm>
          <a:off x="525463" y="117554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067728" imgH="1276064" progId="Word.Document.12">
                  <p:embed/>
                </p:oleObj>
              </mc:Choice>
              <mc:Fallback>
                <p:oleObj name="Document" r:id="rId10" imgW="11067728" imgH="127606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5463" y="117554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3895207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7" name="文言1">
                        <a:extLst>
                          <a:ext uri="{FF2B5EF4-FFF2-40B4-BE49-F238E27FC236}">
                            <a16:creationId xmlns:a16="http://schemas.microsoft.com/office/drawing/2014/main" id="{7F152DB1-1CBB-411C-8C2F-5957A573A5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雪まつり">
            <a:extLst>
              <a:ext uri="{FF2B5EF4-FFF2-40B4-BE49-F238E27FC236}">
                <a16:creationId xmlns:a16="http://schemas.microsoft.com/office/drawing/2014/main" id="{462D7836-D881-45DC-929A-BE2695298C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38" y="4938712"/>
            <a:ext cx="2695788" cy="1800000"/>
          </a:xfrm>
          <a:prstGeom prst="rect">
            <a:avLst/>
          </a:prstGeom>
          <a:ln>
            <a:noFill/>
          </a:ln>
        </p:spPr>
      </p:pic>
      <p:pic>
        <p:nvPicPr>
          <p:cNvPr id="23" name="ジャガイモ">
            <a:extLst>
              <a:ext uri="{FF2B5EF4-FFF2-40B4-BE49-F238E27FC236}">
                <a16:creationId xmlns:a16="http://schemas.microsoft.com/office/drawing/2014/main" id="{B0837417-B62B-4680-B697-56465AE839C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8" t="9218" r="6554" b="9834"/>
          <a:stretch/>
        </p:blipFill>
        <p:spPr>
          <a:xfrm>
            <a:off x="11159051" y="2947707"/>
            <a:ext cx="949822" cy="892488"/>
          </a:xfrm>
          <a:prstGeom prst="rect">
            <a:avLst/>
          </a:prstGeom>
          <a:ln>
            <a:noFill/>
          </a:ln>
        </p:spPr>
      </p:pic>
      <p:graphicFrame>
        <p:nvGraphicFramePr>
          <p:cNvPr id="14" name="じゃがいもの生産量">
            <a:extLst>
              <a:ext uri="{FF2B5EF4-FFF2-40B4-BE49-F238E27FC236}">
                <a16:creationId xmlns:a16="http://schemas.microsoft.com/office/drawing/2014/main" id="{C94F47F0-BE9A-4395-981D-0F3E71F023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4553227"/>
              </p:ext>
            </p:extLst>
          </p:nvPr>
        </p:nvGraphicFramePr>
        <p:xfrm>
          <a:off x="9432349" y="2625245"/>
          <a:ext cx="1980000" cy="19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</p:spTree>
    <p:extLst>
      <p:ext uri="{BB962C8B-B14F-4D97-AF65-F5344CB8AC3E}">
        <p14:creationId xmlns:p14="http://schemas.microsoft.com/office/powerpoint/2010/main" val="185000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0542907"/>
              </p:ext>
            </p:extLst>
          </p:nvPr>
        </p:nvGraphicFramePr>
        <p:xfrm>
          <a:off x="527844" y="5475288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735858" imgH="1350576" progId="Word.Document.12">
                  <p:embed/>
                </p:oleObj>
              </mc:Choice>
              <mc:Fallback>
                <p:oleObj name="Document" r:id="rId2" imgW="11735858" imgH="1350576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7844" y="5475288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6971413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0356925"/>
              </p:ext>
            </p:extLst>
          </p:nvPr>
        </p:nvGraphicFramePr>
        <p:xfrm>
          <a:off x="527844" y="3323431"/>
          <a:ext cx="11145600" cy="128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558160" imgH="1335098" progId="Word.Document.12">
                  <p:embed/>
                </p:oleObj>
              </mc:Choice>
              <mc:Fallback>
                <p:oleObj name="Document" r:id="rId6" imgW="11558160" imgH="1335098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7844" y="3323431"/>
                        <a:ext cx="11145600" cy="12827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9841622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946933"/>
              </p:ext>
            </p:extLst>
          </p:nvPr>
        </p:nvGraphicFramePr>
        <p:xfrm>
          <a:off x="527844" y="117554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597773" imgH="1309180" progId="Word.Document.12">
                  <p:embed/>
                </p:oleObj>
              </mc:Choice>
              <mc:Fallback>
                <p:oleObj name="Document" r:id="rId10" imgW="11597773" imgH="1309180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7844" y="117554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1490891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カピバラ">
            <a:extLst>
              <a:ext uri="{FF2B5EF4-FFF2-40B4-BE49-F238E27FC236}">
                <a16:creationId xmlns:a16="http://schemas.microsoft.com/office/drawing/2014/main" id="{9DAA264F-1C26-4754-B8DA-D431075CC8C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" t="14654" r="2387" b="14587"/>
          <a:stretch/>
        </p:blipFill>
        <p:spPr>
          <a:xfrm>
            <a:off x="7893129" y="4969033"/>
            <a:ext cx="2410136" cy="1789243"/>
          </a:xfrm>
          <a:prstGeom prst="rect">
            <a:avLst/>
          </a:prstGeom>
        </p:spPr>
      </p:pic>
      <p:pic>
        <p:nvPicPr>
          <p:cNvPr id="10" name="富岡製糸場">
            <a:extLst>
              <a:ext uri="{FF2B5EF4-FFF2-40B4-BE49-F238E27FC236}">
                <a16:creationId xmlns:a16="http://schemas.microsoft.com/office/drawing/2014/main" id="{E9D166AE-BFB6-4EF5-AD4F-A1F2393AF6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9847" y="2958608"/>
            <a:ext cx="2399999" cy="1517999"/>
          </a:xfrm>
          <a:prstGeom prst="rect">
            <a:avLst/>
          </a:prstGeom>
        </p:spPr>
      </p:pic>
      <p:pic>
        <p:nvPicPr>
          <p:cNvPr id="11" name="キャベツ">
            <a:extLst>
              <a:ext uri="{FF2B5EF4-FFF2-40B4-BE49-F238E27FC236}">
                <a16:creationId xmlns:a16="http://schemas.microsoft.com/office/drawing/2014/main" id="{97550FD9-7715-4887-9A7C-0048A15220B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6" b="10752"/>
          <a:stretch/>
        </p:blipFill>
        <p:spPr>
          <a:xfrm>
            <a:off x="8183026" y="636527"/>
            <a:ext cx="2204322" cy="161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3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群馬県">
            <a:extLst>
              <a:ext uri="{FF2B5EF4-FFF2-40B4-BE49-F238E27FC236}">
                <a16:creationId xmlns:a16="http://schemas.microsoft.com/office/drawing/2014/main" id="{074C5F1F-F63B-4492-A1BA-5741C03FE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59" y="1097279"/>
            <a:ext cx="4907281" cy="4907281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CD8EC352-A82E-491C-8992-33AB8F283D2E}"/>
              </a:ext>
            </a:extLst>
          </p:cNvPr>
          <p:cNvSpPr/>
          <p:nvPr/>
        </p:nvSpPr>
        <p:spPr>
          <a:xfrm>
            <a:off x="6209210" y="3980742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前橋市（まえばしし）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群馬県（ぐんまけん）</a:t>
            </a:r>
          </a:p>
        </p:txBody>
      </p:sp>
    </p:spTree>
    <p:extLst>
      <p:ext uri="{BB962C8B-B14F-4D97-AF65-F5344CB8AC3E}">
        <p14:creationId xmlns:p14="http://schemas.microsoft.com/office/powerpoint/2010/main" val="141129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900000" y="9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33229 -1.00255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-5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0" presetClass="exit" presetSubtype="0" ac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3638125"/>
              </p:ext>
            </p:extLst>
          </p:nvPr>
        </p:nvGraphicFramePr>
        <p:xfrm>
          <a:off x="527843" y="5475288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872850" imgH="1250867" progId="Word.Document.12">
                  <p:embed/>
                </p:oleObj>
              </mc:Choice>
              <mc:Fallback>
                <p:oleObj name="Document" r:id="rId2" imgW="10872850" imgH="1250867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7843" y="5475288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1772382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6856262"/>
              </p:ext>
            </p:extLst>
          </p:nvPr>
        </p:nvGraphicFramePr>
        <p:xfrm>
          <a:off x="525462" y="3327400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183315" imgH="1269585" progId="Word.Document.12">
                  <p:embed/>
                </p:oleObj>
              </mc:Choice>
              <mc:Fallback>
                <p:oleObj name="Document" r:id="rId6" imgW="11183315" imgH="126958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5462" y="3327400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7709157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7270518"/>
              </p:ext>
            </p:extLst>
          </p:nvPr>
        </p:nvGraphicFramePr>
        <p:xfrm>
          <a:off x="525462" y="1177132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332186" imgH="1283983" progId="Word.Document.12">
                  <p:embed/>
                </p:oleObj>
              </mc:Choice>
              <mc:Fallback>
                <p:oleObj name="Document" r:id="rId10" imgW="11332186" imgH="1283983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5462" y="1177132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2215266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ねぎ">
            <a:extLst>
              <a:ext uri="{FF2B5EF4-FFF2-40B4-BE49-F238E27FC236}">
                <a16:creationId xmlns:a16="http://schemas.microsoft.com/office/drawing/2014/main" id="{BFE1CD84-CEC6-4589-B67D-C0294742E9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323" y="5449323"/>
            <a:ext cx="1330856" cy="1330856"/>
          </a:xfrm>
          <a:prstGeom prst="rect">
            <a:avLst/>
          </a:prstGeom>
        </p:spPr>
      </p:pic>
      <p:pic>
        <p:nvPicPr>
          <p:cNvPr id="10" name="きゅうり">
            <a:extLst>
              <a:ext uri="{FF2B5EF4-FFF2-40B4-BE49-F238E27FC236}">
                <a16:creationId xmlns:a16="http://schemas.microsoft.com/office/drawing/2014/main" id="{CC7DE194-C1EC-48D8-BAFE-2E3DC66306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082" y="5119039"/>
            <a:ext cx="1330856" cy="133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1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埼玉県">
            <a:extLst>
              <a:ext uri="{FF2B5EF4-FFF2-40B4-BE49-F238E27FC236}">
                <a16:creationId xmlns:a16="http://schemas.microsoft.com/office/drawing/2014/main" id="{9CDD2765-D261-410E-87F6-A0188279C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6" y="254397"/>
            <a:ext cx="6349206" cy="6349206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B7FA56E4-13B8-4A43-BC5B-D8E90361144D}"/>
              </a:ext>
            </a:extLst>
          </p:cNvPr>
          <p:cNvSpPr/>
          <p:nvPr/>
        </p:nvSpPr>
        <p:spPr>
          <a:xfrm>
            <a:off x="7863838" y="4198457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さいたま市（さいたまし）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埼玉県（さいたまけん）</a:t>
            </a:r>
          </a:p>
        </p:txBody>
      </p:sp>
    </p:spTree>
    <p:extLst>
      <p:ext uri="{BB962C8B-B14F-4D97-AF65-F5344CB8AC3E}">
        <p14:creationId xmlns:p14="http://schemas.microsoft.com/office/powerpoint/2010/main" val="67236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950000" y="9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45703 -1.4011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52" y="-7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7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9330896"/>
              </p:ext>
            </p:extLst>
          </p:nvPr>
        </p:nvGraphicFramePr>
        <p:xfrm>
          <a:off x="528637" y="547449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844181" imgH="1368214" progId="Word.Document.12">
                  <p:embed/>
                </p:oleObj>
              </mc:Choice>
              <mc:Fallback>
                <p:oleObj name="Document" r:id="rId2" imgW="11844181" imgH="1368214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637" y="547449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3978288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8689535"/>
              </p:ext>
            </p:extLst>
          </p:nvPr>
        </p:nvGraphicFramePr>
        <p:xfrm>
          <a:off x="528636" y="3326605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306054" imgH="1282543" progId="Word.Document.12">
                  <p:embed/>
                </p:oleObj>
              </mc:Choice>
              <mc:Fallback>
                <p:oleObj name="Document" r:id="rId6" imgW="11306054" imgH="1282543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8636" y="3326605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9941809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0923216"/>
              </p:ext>
            </p:extLst>
          </p:nvPr>
        </p:nvGraphicFramePr>
        <p:xfrm>
          <a:off x="528637" y="1176337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199309" imgH="1269225" progId="Word.Document.12">
                  <p:embed/>
                </p:oleObj>
              </mc:Choice>
              <mc:Fallback>
                <p:oleObj name="Document" r:id="rId10" imgW="11199309" imgH="1269225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8637" y="1176337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8887145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九十九里浜">
            <a:extLst>
              <a:ext uri="{FF2B5EF4-FFF2-40B4-BE49-F238E27FC236}">
                <a16:creationId xmlns:a16="http://schemas.microsoft.com/office/drawing/2014/main" id="{EB711107-53C8-4562-9FDA-04B2E4851380}"/>
              </a:ext>
            </a:extLst>
          </p:cNvPr>
          <p:cNvGrpSpPr/>
          <p:nvPr/>
        </p:nvGrpSpPr>
        <p:grpSpPr>
          <a:xfrm>
            <a:off x="7198586" y="4936091"/>
            <a:ext cx="2400002" cy="1802270"/>
            <a:chOff x="8031247" y="4845689"/>
            <a:chExt cx="2400002" cy="1802270"/>
          </a:xfrm>
        </p:grpSpPr>
        <p:pic>
          <p:nvPicPr>
            <p:cNvPr id="23" name="画像">
              <a:extLst>
                <a:ext uri="{FF2B5EF4-FFF2-40B4-BE49-F238E27FC236}">
                  <a16:creationId xmlns:a16="http://schemas.microsoft.com/office/drawing/2014/main" id="{5B6456EA-F7E4-465D-907E-AC893FE4A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248" y="4845689"/>
              <a:ext cx="2400001" cy="1800000"/>
            </a:xfrm>
            <a:prstGeom prst="rect">
              <a:avLst/>
            </a:prstGeom>
          </p:spPr>
        </p:pic>
        <p:sp>
          <p:nvSpPr>
            <p:cNvPr id="24" name="著作">
              <a:extLst>
                <a:ext uri="{FF2B5EF4-FFF2-40B4-BE49-F238E27FC236}">
                  <a16:creationId xmlns:a16="http://schemas.microsoft.com/office/drawing/2014/main" id="{C54D0DC8-E6A3-4F34-808F-373376459826}"/>
                </a:ext>
              </a:extLst>
            </p:cNvPr>
            <p:cNvSpPr txBox="1"/>
            <p:nvPr/>
          </p:nvSpPr>
          <p:spPr>
            <a:xfrm>
              <a:off x="8031247" y="6540237"/>
              <a:ext cx="599006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en-US" altLang="ja-JP" sz="70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Syced / CC0 1.0</a:t>
              </a:r>
            </a:p>
          </p:txBody>
        </p:sp>
      </p:grpSp>
      <p:grpSp>
        <p:nvGrpSpPr>
          <p:cNvPr id="13" name="成田空港">
            <a:extLst>
              <a:ext uri="{FF2B5EF4-FFF2-40B4-BE49-F238E27FC236}">
                <a16:creationId xmlns:a16="http://schemas.microsoft.com/office/drawing/2014/main" id="{817D5BB2-D648-4AEF-93A9-0F72FBBBEA4E}"/>
              </a:ext>
            </a:extLst>
          </p:cNvPr>
          <p:cNvGrpSpPr/>
          <p:nvPr/>
        </p:nvGrpSpPr>
        <p:grpSpPr>
          <a:xfrm>
            <a:off x="9052694" y="2813454"/>
            <a:ext cx="2700002" cy="1800000"/>
            <a:chOff x="8272194" y="2633256"/>
            <a:chExt cx="2700002" cy="1800000"/>
          </a:xfrm>
        </p:grpSpPr>
        <p:pic>
          <p:nvPicPr>
            <p:cNvPr id="14" name="画像">
              <a:extLst>
                <a:ext uri="{FF2B5EF4-FFF2-40B4-BE49-F238E27FC236}">
                  <a16:creationId xmlns:a16="http://schemas.microsoft.com/office/drawing/2014/main" id="{695825D2-1E58-4F26-9B71-6F58F5FEC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2195" y="2633256"/>
              <a:ext cx="2700001" cy="1800000"/>
            </a:xfrm>
            <a:prstGeom prst="rect">
              <a:avLst/>
            </a:prstGeom>
          </p:spPr>
        </p:pic>
        <p:sp>
          <p:nvSpPr>
            <p:cNvPr id="15" name="著作">
              <a:extLst>
                <a:ext uri="{FF2B5EF4-FFF2-40B4-BE49-F238E27FC236}">
                  <a16:creationId xmlns:a16="http://schemas.microsoft.com/office/drawing/2014/main" id="{7BFC677B-4BEF-4EB3-8EB5-B30B06EDE16A}"/>
                </a:ext>
              </a:extLst>
            </p:cNvPr>
            <p:cNvSpPr txBox="1"/>
            <p:nvPr/>
          </p:nvSpPr>
          <p:spPr>
            <a:xfrm>
              <a:off x="8272194" y="4325534"/>
              <a:ext cx="1318754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en-US" altLang="ja-JP" sz="70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Nanashinodensyaku / CC-BY-SA-4.0</a:t>
              </a:r>
            </a:p>
          </p:txBody>
        </p:sp>
      </p:grpSp>
      <p:grpSp>
        <p:nvGrpSpPr>
          <p:cNvPr id="16" name="銚子漁港">
            <a:extLst>
              <a:ext uri="{FF2B5EF4-FFF2-40B4-BE49-F238E27FC236}">
                <a16:creationId xmlns:a16="http://schemas.microsoft.com/office/drawing/2014/main" id="{7D0AC238-9763-4DB5-AC38-F401E5369BB8}"/>
              </a:ext>
            </a:extLst>
          </p:cNvPr>
          <p:cNvGrpSpPr/>
          <p:nvPr/>
        </p:nvGrpSpPr>
        <p:grpSpPr>
          <a:xfrm>
            <a:off x="6145893" y="660626"/>
            <a:ext cx="2704392" cy="1800000"/>
            <a:chOff x="7999327" y="353390"/>
            <a:chExt cx="2704392" cy="1800000"/>
          </a:xfrm>
        </p:grpSpPr>
        <p:pic>
          <p:nvPicPr>
            <p:cNvPr id="17" name="画像">
              <a:extLst>
                <a:ext uri="{FF2B5EF4-FFF2-40B4-BE49-F238E27FC236}">
                  <a16:creationId xmlns:a16="http://schemas.microsoft.com/office/drawing/2014/main" id="{8BEEF391-40FD-4786-AF45-CBD719D18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9328" y="353390"/>
              <a:ext cx="2704391" cy="1800000"/>
            </a:xfrm>
            <a:prstGeom prst="rect">
              <a:avLst/>
            </a:prstGeom>
          </p:spPr>
        </p:pic>
        <p:sp>
          <p:nvSpPr>
            <p:cNvPr id="18" name="著作">
              <a:extLst>
                <a:ext uri="{FF2B5EF4-FFF2-40B4-BE49-F238E27FC236}">
                  <a16:creationId xmlns:a16="http://schemas.microsoft.com/office/drawing/2014/main" id="{305C9F0F-7CDC-4E20-BA82-3C87F305931E}"/>
                </a:ext>
              </a:extLst>
            </p:cNvPr>
            <p:cNvSpPr txBox="1"/>
            <p:nvPr/>
          </p:nvSpPr>
          <p:spPr>
            <a:xfrm>
              <a:off x="7999327" y="2045668"/>
              <a:ext cx="1286694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en-US" altLang="ja-JP" sz="7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Takashi </a:t>
              </a:r>
              <a:r>
                <a:rPr kumimoji="1" lang="en-US" altLang="ja-JP" sz="70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Hososhima</a:t>
              </a:r>
              <a:r>
                <a:rPr kumimoji="1" lang="en-US" altLang="ja-JP" sz="7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 / CC-BY-SA-2.0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80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千葉県">
            <a:extLst>
              <a:ext uri="{FF2B5EF4-FFF2-40B4-BE49-F238E27FC236}">
                <a16:creationId xmlns:a16="http://schemas.microsoft.com/office/drawing/2014/main" id="{DAE3962D-1045-4F81-BB9C-065A4FE2C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803" y="1245325"/>
            <a:ext cx="4560391" cy="4560391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7A93C1E4-BEA8-4FB5-8983-8419D35A57AC}"/>
              </a:ext>
            </a:extLst>
          </p:cNvPr>
          <p:cNvSpPr/>
          <p:nvPr/>
        </p:nvSpPr>
        <p:spPr>
          <a:xfrm>
            <a:off x="5590901" y="2976879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千葉市（ちばし）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千葉県（ちばけん）</a:t>
            </a:r>
          </a:p>
        </p:txBody>
      </p:sp>
    </p:spTree>
    <p:extLst>
      <p:ext uri="{BB962C8B-B14F-4D97-AF65-F5344CB8AC3E}">
        <p14:creationId xmlns:p14="http://schemas.microsoft.com/office/powerpoint/2010/main" val="206976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900000" y="9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65078 -1.60394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39" y="-8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3650698"/>
              </p:ext>
            </p:extLst>
          </p:nvPr>
        </p:nvGraphicFramePr>
        <p:xfrm>
          <a:off x="527844" y="5474494"/>
          <a:ext cx="11145600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1085672" imgH="1260226" progId="Word.Document.12">
                  <p:embed/>
                </p:oleObj>
              </mc:Choice>
              <mc:Fallback>
                <p:oleObj name="Document" r:id="rId3" imgW="11085672" imgH="1260226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7844" y="5474494"/>
                        <a:ext cx="11145600" cy="1274763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6299493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3426556" imgH="963617" progId="Word.Document.12">
                  <p:embed/>
                </p:oleObj>
              </mc:Choice>
              <mc:Fallback>
                <p:oleObj name="Document" r:id="rId5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882809"/>
              </p:ext>
            </p:extLst>
          </p:nvPr>
        </p:nvGraphicFramePr>
        <p:xfrm>
          <a:off x="527844" y="3327399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11270490" imgH="1266345" progId="Word.Document.12">
                  <p:embed/>
                </p:oleObj>
              </mc:Choice>
              <mc:Fallback>
                <p:oleObj name="Document" r:id="rId7" imgW="11270490" imgH="126634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7844" y="3327399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4758879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9" imgW="3426556" imgH="963617" progId="Word.Document.12">
                  <p:embed/>
                </p:oleObj>
              </mc:Choice>
              <mc:Fallback>
                <p:oleObj name="Document" r:id="rId9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7485057"/>
              </p:ext>
            </p:extLst>
          </p:nvPr>
        </p:nvGraphicFramePr>
        <p:xfrm>
          <a:off x="527844" y="1176337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1" imgW="11267970" imgH="1285783" progId="Word.Document.12">
                  <p:embed/>
                </p:oleObj>
              </mc:Choice>
              <mc:Fallback>
                <p:oleObj name="Document" r:id="rId11" imgW="11267970" imgH="1285783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7844" y="1176337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1722452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3" imgW="3426556" imgH="962897" progId="Word.Document.12">
                  <p:embed/>
                </p:oleObj>
              </mc:Choice>
              <mc:Fallback>
                <p:oleObj name="Document" r:id="rId13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平島">
            <a:extLst>
              <a:ext uri="{FF2B5EF4-FFF2-40B4-BE49-F238E27FC236}">
                <a16:creationId xmlns:a16="http://schemas.microsoft.com/office/drawing/2014/main" id="{D6941BFC-77FF-46B5-AAD3-50F50437BAA2}"/>
              </a:ext>
            </a:extLst>
          </p:cNvPr>
          <p:cNvGrpSpPr/>
          <p:nvPr/>
        </p:nvGrpSpPr>
        <p:grpSpPr>
          <a:xfrm>
            <a:off x="8503654" y="645974"/>
            <a:ext cx="3593096" cy="1800000"/>
            <a:chOff x="8527355" y="1867706"/>
            <a:chExt cx="3593096" cy="1800000"/>
          </a:xfrm>
        </p:grpSpPr>
        <p:pic>
          <p:nvPicPr>
            <p:cNvPr id="10" name="画像">
              <a:extLst>
                <a:ext uri="{FF2B5EF4-FFF2-40B4-BE49-F238E27FC236}">
                  <a16:creationId xmlns:a16="http://schemas.microsoft.com/office/drawing/2014/main" id="{FB2B76A5-08B9-4F9B-AD12-D7E7D3E7F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355" y="1867706"/>
              <a:ext cx="3593096" cy="1800000"/>
            </a:xfrm>
            <a:prstGeom prst="rect">
              <a:avLst/>
            </a:prstGeom>
          </p:spPr>
        </p:pic>
        <p:sp>
          <p:nvSpPr>
            <p:cNvPr id="11" name="著作">
              <a:extLst>
                <a:ext uri="{FF2B5EF4-FFF2-40B4-BE49-F238E27FC236}">
                  <a16:creationId xmlns:a16="http://schemas.microsoft.com/office/drawing/2014/main" id="{807275D5-9F3D-409C-865A-B8EEA6CF0835}"/>
                </a:ext>
              </a:extLst>
            </p:cNvPr>
            <p:cNvSpPr txBox="1"/>
            <p:nvPr/>
          </p:nvSpPr>
          <p:spPr>
            <a:xfrm>
              <a:off x="8527355" y="3559984"/>
              <a:ext cx="2307807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>
              <a:defPPr>
                <a:defRPr lang="en-US"/>
              </a:defPPr>
              <a:lvl1pPr>
                <a:defRPr kumimoji="1" sz="70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defRPr>
              </a:lvl1pPr>
            </a:lstStyle>
            <a:p>
              <a:r>
                <a:rPr lang="ja-JP" altLang="en-US">
                  <a:solidFill>
                    <a:schemeClr val="bg1">
                      <a:lumMod val="50000"/>
                    </a:schemeClr>
                  </a:solidFill>
                </a:rPr>
                <a:t>帰属</a:t>
              </a:r>
              <a:r>
                <a:rPr lang="en-US" altLang="ja-JP">
                  <a:solidFill>
                    <a:schemeClr val="bg1">
                      <a:lumMod val="50000"/>
                    </a:schemeClr>
                  </a:solidFill>
                </a:rPr>
                <a:t>: Copyright © </a:t>
              </a:r>
              <a:r>
                <a:rPr lang="ja-JP" altLang="en-US">
                  <a:solidFill>
                    <a:schemeClr val="bg1">
                      <a:lumMod val="50000"/>
                    </a:schemeClr>
                  </a:solidFill>
                  <a:hlinkClick r:id="rId1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地図・空中写真閲覧サービス</a:t>
              </a:r>
              <a:r>
                <a:rPr lang="ja-JP" altLang="en-US">
                  <a:solidFill>
                    <a:schemeClr val="bg1">
                      <a:lumMod val="50000"/>
                    </a:schemeClr>
                  </a:solidFill>
                </a:rPr>
                <a:t> 国土地理院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064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2" name="東京都">
            <a:extLst>
              <a:ext uri="{FF2B5EF4-FFF2-40B4-BE49-F238E27FC236}">
                <a16:creationId xmlns:a16="http://schemas.microsoft.com/office/drawing/2014/main" id="{1651D10E-7091-4F15-B43F-814892A7D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529" y="923109"/>
            <a:ext cx="4812939" cy="4812939"/>
          </a:xfrm>
          <a:prstGeom prst="rect">
            <a:avLst/>
          </a:prstGeom>
        </p:spPr>
      </p:pic>
      <p:sp>
        <p:nvSpPr>
          <p:cNvPr id="13" name="都庁の星">
            <a:extLst>
              <a:ext uri="{FF2B5EF4-FFF2-40B4-BE49-F238E27FC236}">
                <a16:creationId xmlns:a16="http://schemas.microsoft.com/office/drawing/2014/main" id="{1A871543-5B8D-4A95-B92A-274883A8D05F}"/>
              </a:ext>
            </a:extLst>
          </p:cNvPr>
          <p:cNvSpPr/>
          <p:nvPr/>
        </p:nvSpPr>
        <p:spPr>
          <a:xfrm>
            <a:off x="7297782" y="2480490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都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新宿区（しんじゅくく）</a:t>
            </a:r>
            <a:endParaRPr kumimoji="1" lang="ja-JP" altLang="en-US" sz="6600" b="1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注記">
            <a:extLst>
              <a:ext uri="{FF2B5EF4-FFF2-40B4-BE49-F238E27FC236}">
                <a16:creationId xmlns:a16="http://schemas.microsoft.com/office/drawing/2014/main" id="{0B4D1DDF-AD05-4AAE-9F84-97C3A443E07E}"/>
              </a:ext>
            </a:extLst>
          </p:cNvPr>
          <p:cNvSpPr txBox="1"/>
          <p:nvPr/>
        </p:nvSpPr>
        <p:spPr>
          <a:xfrm>
            <a:off x="9663733" y="6550223"/>
            <a:ext cx="2528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</a:t>
            </a:r>
            <a:r>
              <a:rPr kumimoji="1" lang="ja-JP" altLang="en-US" sz="14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東京</a:t>
            </a:r>
            <a:r>
              <a:rPr kumimoji="1" lang="ja-JP" altLang="en-US" sz="14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」と表記される場合もある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東京都（とうきょうと）</a:t>
            </a:r>
          </a:p>
        </p:txBody>
      </p:sp>
    </p:spTree>
    <p:extLst>
      <p:ext uri="{BB962C8B-B14F-4D97-AF65-F5344CB8AC3E}">
        <p14:creationId xmlns:p14="http://schemas.microsoft.com/office/powerpoint/2010/main" val="107900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1300000" y="13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61485 -2.10672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42" y="-10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  <p:bldP spid="11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文言3">
            <a:extLst>
              <a:ext uri="{FF2B5EF4-FFF2-40B4-BE49-F238E27FC236}">
                <a16:creationId xmlns:a16="http://schemas.microsoft.com/office/drawing/2014/main" id="{DF04825C-FD94-44FC-AE41-B54B490D1D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8043711"/>
              </p:ext>
            </p:extLst>
          </p:nvPr>
        </p:nvGraphicFramePr>
        <p:xfrm>
          <a:off x="529431" y="547525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835354" imgH="1354536" progId="Word.Document.12">
                  <p:embed/>
                </p:oleObj>
              </mc:Choice>
              <mc:Fallback>
                <p:oleObj name="Document" r:id="rId2" imgW="11835354" imgH="1354536" progId="Word.Document.12">
                  <p:embed/>
                  <p:pic>
                    <p:nvPicPr>
                      <p:cNvPr id="25" name="文言3">
                        <a:extLst>
                          <a:ext uri="{FF2B5EF4-FFF2-40B4-BE49-F238E27FC236}">
                            <a16:creationId xmlns:a16="http://schemas.microsoft.com/office/drawing/2014/main" id="{64AA5BE6-F758-430A-A448-64649B12A9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9431" y="547525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6340942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7820247"/>
              </p:ext>
            </p:extLst>
          </p:nvPr>
        </p:nvGraphicFramePr>
        <p:xfrm>
          <a:off x="529431" y="3381660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178590" imgH="1269585" progId="Word.Document.12">
                  <p:embed/>
                </p:oleObj>
              </mc:Choice>
              <mc:Fallback>
                <p:oleObj name="Document" r:id="rId6" imgW="11178590" imgH="126958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9431" y="3381660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0766700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文言1">
            <a:extLst>
              <a:ext uri="{FF2B5EF4-FFF2-40B4-BE49-F238E27FC236}">
                <a16:creationId xmlns:a16="http://schemas.microsoft.com/office/drawing/2014/main" id="{035DA328-E3B9-4C29-8330-1538E17E0E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1806045"/>
              </p:ext>
            </p:extLst>
          </p:nvPr>
        </p:nvGraphicFramePr>
        <p:xfrm>
          <a:off x="532050" y="1173419"/>
          <a:ext cx="11145600" cy="127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107238" imgH="1275704" progId="Word.Document.12">
                  <p:embed/>
                </p:oleObj>
              </mc:Choice>
              <mc:Fallback>
                <p:oleObj name="Document" r:id="rId10" imgW="11107238" imgH="1275704" progId="Word.Document.12">
                  <p:embed/>
                  <p:pic>
                    <p:nvPicPr>
                      <p:cNvPr id="23" name="文言1">
                        <a:extLst>
                          <a:ext uri="{FF2B5EF4-FFF2-40B4-BE49-F238E27FC236}">
                            <a16:creationId xmlns:a16="http://schemas.microsoft.com/office/drawing/2014/main" id="{914F87EE-26F6-47B0-9D3A-A8DD2106A4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32050" y="1173419"/>
                        <a:ext cx="11145600" cy="1274762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2180591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マシュー・ペリー">
            <a:extLst>
              <a:ext uri="{FF2B5EF4-FFF2-40B4-BE49-F238E27FC236}">
                <a16:creationId xmlns:a16="http://schemas.microsoft.com/office/drawing/2014/main" id="{8FCFD928-3D10-4114-A0B0-A5F728E54996}"/>
              </a:ext>
            </a:extLst>
          </p:cNvPr>
          <p:cNvGrpSpPr/>
          <p:nvPr/>
        </p:nvGrpSpPr>
        <p:grpSpPr>
          <a:xfrm>
            <a:off x="8546127" y="2415316"/>
            <a:ext cx="1800001" cy="2184466"/>
            <a:chOff x="9219568" y="2608194"/>
            <a:chExt cx="1800001" cy="2184466"/>
          </a:xfrm>
        </p:grpSpPr>
        <p:pic>
          <p:nvPicPr>
            <p:cNvPr id="10" name="画像">
              <a:extLst>
                <a:ext uri="{FF2B5EF4-FFF2-40B4-BE49-F238E27FC236}">
                  <a16:creationId xmlns:a16="http://schemas.microsoft.com/office/drawing/2014/main" id="{EE96F56E-FF2A-43E0-9F58-824D158E5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569" y="2608194"/>
              <a:ext cx="1800000" cy="2184466"/>
            </a:xfrm>
            <a:prstGeom prst="rect">
              <a:avLst/>
            </a:prstGeom>
          </p:spPr>
        </p:pic>
        <p:sp>
          <p:nvSpPr>
            <p:cNvPr id="11" name="著作">
              <a:extLst>
                <a:ext uri="{FF2B5EF4-FFF2-40B4-BE49-F238E27FC236}">
                  <a16:creationId xmlns:a16="http://schemas.microsoft.com/office/drawing/2014/main" id="{530AE3EA-3349-4B29-A7D8-6494BFE2C36A}"/>
                </a:ext>
              </a:extLst>
            </p:cNvPr>
            <p:cNvSpPr/>
            <p:nvPr/>
          </p:nvSpPr>
          <p:spPr>
            <a:xfrm>
              <a:off x="9219568" y="4574295"/>
              <a:ext cx="1099143" cy="215444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出典：</a:t>
              </a:r>
              <a:r>
                <a:rPr kumimoji="1" lang="en-US" altLang="ja-JP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ColBase</a:t>
              </a:r>
            </a:p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（</a:t>
              </a:r>
              <a:r>
                <a:rPr kumimoji="1" lang="en-US" altLang="ja-JP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https://colbase.nich.go.jp/</a:t>
              </a:r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）</a:t>
              </a:r>
            </a:p>
          </p:txBody>
        </p:sp>
      </p:grpSp>
      <p:grpSp>
        <p:nvGrpSpPr>
          <p:cNvPr id="13" name="伝源頼朝坐像">
            <a:extLst>
              <a:ext uri="{FF2B5EF4-FFF2-40B4-BE49-F238E27FC236}">
                <a16:creationId xmlns:a16="http://schemas.microsoft.com/office/drawing/2014/main" id="{A756FDC6-BC02-47CD-88EF-E5779EC982AE}"/>
              </a:ext>
            </a:extLst>
          </p:cNvPr>
          <p:cNvGrpSpPr/>
          <p:nvPr/>
        </p:nvGrpSpPr>
        <p:grpSpPr>
          <a:xfrm>
            <a:off x="7281235" y="446679"/>
            <a:ext cx="2402135" cy="1800450"/>
            <a:chOff x="9218467" y="340882"/>
            <a:chExt cx="2402135" cy="1800450"/>
          </a:xfrm>
        </p:grpSpPr>
        <p:pic>
          <p:nvPicPr>
            <p:cNvPr id="14" name="画像">
              <a:extLst>
                <a:ext uri="{FF2B5EF4-FFF2-40B4-BE49-F238E27FC236}">
                  <a16:creationId xmlns:a16="http://schemas.microsoft.com/office/drawing/2014/main" id="{F20BA601-9BB9-4D21-BFCD-924C3CB8B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8467" y="340882"/>
              <a:ext cx="2402135" cy="1800000"/>
            </a:xfrm>
            <a:prstGeom prst="rect">
              <a:avLst/>
            </a:prstGeom>
          </p:spPr>
        </p:pic>
        <p:sp>
          <p:nvSpPr>
            <p:cNvPr id="15" name="著作">
              <a:extLst>
                <a:ext uri="{FF2B5EF4-FFF2-40B4-BE49-F238E27FC236}">
                  <a16:creationId xmlns:a16="http://schemas.microsoft.com/office/drawing/2014/main" id="{DB198340-C702-499C-B684-7DA8555CDD2B}"/>
                </a:ext>
              </a:extLst>
            </p:cNvPr>
            <p:cNvSpPr/>
            <p:nvPr/>
          </p:nvSpPr>
          <p:spPr>
            <a:xfrm>
              <a:off x="9218467" y="1925888"/>
              <a:ext cx="1099143" cy="215444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出典：</a:t>
              </a:r>
              <a:r>
                <a:rPr kumimoji="1" lang="en-US" altLang="ja-JP" sz="700" dirty="0" err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ColBase</a:t>
              </a:r>
              <a:endParaRPr kumimoji="1" lang="en-US" altLang="ja-JP" sz="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BIZ UDPゴシック" panose="020B0400000000000000" pitchFamily="50" charset="-128"/>
                <a:cs typeface="Calibri" panose="020F0502020204030204" pitchFamily="34" charset="0"/>
              </a:endParaRPr>
            </a:p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（</a:t>
              </a:r>
              <a:r>
                <a:rPr kumimoji="1" lang="en-US" altLang="ja-JP" sz="7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https://</a:t>
              </a:r>
              <a:r>
                <a:rPr kumimoji="1" lang="en-US" altLang="ja-JP" sz="700" dirty="0" err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colbase.nich.go.jp</a:t>
              </a:r>
              <a:r>
                <a:rPr kumimoji="1" lang="en-US" altLang="ja-JP" sz="7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/</a:t>
              </a:r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736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神奈川県">
            <a:extLst>
              <a:ext uri="{FF2B5EF4-FFF2-40B4-BE49-F238E27FC236}">
                <a16:creationId xmlns:a16="http://schemas.microsoft.com/office/drawing/2014/main" id="{2D8062E0-B25E-4911-9AEF-ECC7D7E8D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6" y="254397"/>
            <a:ext cx="6349206" cy="6349206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663E3BA1-5FFB-4668-B085-1B1485389CE3}"/>
              </a:ext>
            </a:extLst>
          </p:cNvPr>
          <p:cNvSpPr/>
          <p:nvPr/>
        </p:nvSpPr>
        <p:spPr>
          <a:xfrm>
            <a:off x="8011884" y="2881085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横浜市（よこはまし）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神奈川県（かながわけん）</a:t>
            </a:r>
          </a:p>
        </p:txBody>
      </p:sp>
    </p:spTree>
    <p:extLst>
      <p:ext uri="{BB962C8B-B14F-4D97-AF65-F5344CB8AC3E}">
        <p14:creationId xmlns:p14="http://schemas.microsoft.com/office/powerpoint/2010/main" val="35624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1300000" y="13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62982 -2.38935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97" y="-1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xit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7" name="北海道">
            <a:extLst>
              <a:ext uri="{FF2B5EF4-FFF2-40B4-BE49-F238E27FC236}">
                <a16:creationId xmlns:a16="http://schemas.microsoft.com/office/drawing/2014/main" id="{6ED4EDC1-97E4-4603-BF0E-1CAD4DD5B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605" y="152986"/>
            <a:ext cx="6349206" cy="6349206"/>
          </a:xfrm>
          <a:prstGeom prst="rect">
            <a:avLst/>
          </a:prstGeom>
        </p:spPr>
      </p:pic>
      <p:sp>
        <p:nvSpPr>
          <p:cNvPr id="8" name="道庁の星">
            <a:extLst>
              <a:ext uri="{FF2B5EF4-FFF2-40B4-BE49-F238E27FC236}">
                <a16:creationId xmlns:a16="http://schemas.microsoft.com/office/drawing/2014/main" id="{1352202C-0116-492B-81F4-CD3F93499EC9}"/>
              </a:ext>
            </a:extLst>
          </p:cNvPr>
          <p:cNvSpPr/>
          <p:nvPr/>
        </p:nvSpPr>
        <p:spPr>
          <a:xfrm>
            <a:off x="4504819" y="4032070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道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札幌市（さっぽろ</a:t>
            </a:r>
            <a:r>
              <a:rPr lang="ja-JP" altLang="en-US" sz="6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</a:t>
            </a:r>
            <a:r>
              <a:rPr kumimoji="1" lang="ja-JP" altLang="en-US" sz="6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北海道（ほっかいどう）</a:t>
            </a:r>
          </a:p>
        </p:txBody>
      </p:sp>
    </p:spTree>
    <p:extLst>
      <p:ext uri="{BB962C8B-B14F-4D97-AF65-F5344CB8AC3E}">
        <p14:creationId xmlns:p14="http://schemas.microsoft.com/office/powerpoint/2010/main" val="393540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36641 0.85717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0" y="428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3382253"/>
              </p:ext>
            </p:extLst>
          </p:nvPr>
        </p:nvGraphicFramePr>
        <p:xfrm>
          <a:off x="528637" y="5474493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503214" imgH="1315300" progId="Word.Document.12">
                  <p:embed/>
                </p:oleObj>
              </mc:Choice>
              <mc:Fallback>
                <p:oleObj name="Document" r:id="rId2" imgW="11503214" imgH="1315300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637" y="5474493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702217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2632761"/>
              </p:ext>
            </p:extLst>
          </p:nvPr>
        </p:nvGraphicFramePr>
        <p:xfrm>
          <a:off x="525463" y="3325019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076185" imgH="1266345" progId="Word.Document.12">
                  <p:embed/>
                </p:oleObj>
              </mc:Choice>
              <mc:Fallback>
                <p:oleObj name="Document" r:id="rId6" imgW="11076185" imgH="126634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5463" y="3325019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9605232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2604216"/>
              </p:ext>
            </p:extLst>
          </p:nvPr>
        </p:nvGraphicFramePr>
        <p:xfrm>
          <a:off x="526256" y="1176337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187147" imgH="1266345" progId="Word.Document.12">
                  <p:embed/>
                </p:oleObj>
              </mc:Choice>
              <mc:Fallback>
                <p:oleObj name="Document" r:id="rId10" imgW="11187147" imgH="1266345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6256" y="1176337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1391397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洋食器">
            <a:extLst>
              <a:ext uri="{FF2B5EF4-FFF2-40B4-BE49-F238E27FC236}">
                <a16:creationId xmlns:a16="http://schemas.microsoft.com/office/drawing/2014/main" id="{929690A4-6237-49D1-B57A-4EBFCBC843A0}"/>
              </a:ext>
            </a:extLst>
          </p:cNvPr>
          <p:cNvGrpSpPr/>
          <p:nvPr/>
        </p:nvGrpSpPr>
        <p:grpSpPr>
          <a:xfrm>
            <a:off x="8319143" y="4962609"/>
            <a:ext cx="1852525" cy="1601190"/>
            <a:chOff x="8884226" y="5205110"/>
            <a:chExt cx="1852525" cy="1601190"/>
          </a:xfrm>
        </p:grpSpPr>
        <p:pic>
          <p:nvPicPr>
            <p:cNvPr id="10" name="ナイフ" descr="ナイフ">
              <a:extLst>
                <a:ext uri="{FF2B5EF4-FFF2-40B4-BE49-F238E27FC236}">
                  <a16:creationId xmlns:a16="http://schemas.microsoft.com/office/drawing/2014/main" id="{0B5ECF24-A7EF-4AC9-A73C-98880B4EF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8403" t="7837" r="8490" b="7922"/>
            <a:stretch/>
          </p:blipFill>
          <p:spPr>
            <a:xfrm>
              <a:off x="9257242" y="5306616"/>
              <a:ext cx="1479509" cy="1499684"/>
            </a:xfrm>
            <a:prstGeom prst="rect">
              <a:avLst/>
            </a:prstGeom>
            <a:effectLst>
              <a:innerShdw blurRad="63500" dist="50800" dir="4800000">
                <a:srgbClr val="0D0D0D"/>
              </a:innerShdw>
            </a:effectLst>
            <a:scene3d>
              <a:camera prst="perspectiveLeft"/>
              <a:lightRig rig="harsh" dir="t"/>
            </a:scene3d>
            <a:sp3d prstMaterial="metal"/>
          </p:spPr>
        </p:pic>
        <p:pic>
          <p:nvPicPr>
            <p:cNvPr id="11" name="ナイフ光影" descr="ナイフ">
              <a:extLst>
                <a:ext uri="{FF2B5EF4-FFF2-40B4-BE49-F238E27FC236}">
                  <a16:creationId xmlns:a16="http://schemas.microsoft.com/office/drawing/2014/main" id="{303A680D-AB22-4F2C-8744-E25D79A344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l="8403" t="7837" r="8490" b="7922"/>
            <a:stretch/>
          </p:blipFill>
          <p:spPr>
            <a:xfrm>
              <a:off x="9257242" y="5297019"/>
              <a:ext cx="1479509" cy="1499684"/>
            </a:xfrm>
            <a:prstGeom prst="rect">
              <a:avLst/>
            </a:prstGeom>
            <a:effectLst>
              <a:innerShdw blurRad="127000" dist="38100" dir="5100000">
                <a:prstClr val="black">
                  <a:alpha val="50000"/>
                </a:prstClr>
              </a:innerShdw>
              <a:softEdge rad="63500"/>
            </a:effectLst>
            <a:scene3d>
              <a:camera prst="perspectiveLeft"/>
              <a:lightRig rig="flood" dir="t"/>
            </a:scene3d>
            <a:sp3d prstMaterial="metal"/>
          </p:spPr>
        </p:pic>
        <p:pic>
          <p:nvPicPr>
            <p:cNvPr id="13" name="ナイフ光" descr="ナイフ">
              <a:extLst>
                <a:ext uri="{FF2B5EF4-FFF2-40B4-BE49-F238E27FC236}">
                  <a16:creationId xmlns:a16="http://schemas.microsoft.com/office/drawing/2014/main" id="{F1DF69FD-9ADE-4A3B-8D3F-7F59C457A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l="8403" t="7837" r="8490" b="7922"/>
            <a:stretch/>
          </p:blipFill>
          <p:spPr>
            <a:xfrm>
              <a:off x="9257242" y="5304235"/>
              <a:ext cx="1479509" cy="1499684"/>
            </a:xfrm>
            <a:prstGeom prst="rect">
              <a:avLst/>
            </a:prstGeom>
            <a:effectLst>
              <a:innerShdw blurRad="127000" dist="38100" dir="3660000">
                <a:prstClr val="black">
                  <a:alpha val="50000"/>
                </a:prstClr>
              </a:innerShdw>
              <a:softEdge rad="25400"/>
            </a:effectLst>
            <a:scene3d>
              <a:camera prst="perspectiveLeft"/>
              <a:lightRig rig="balanced" dir="t"/>
            </a:scene3d>
            <a:sp3d prstMaterial="metal"/>
          </p:spPr>
        </p:pic>
        <p:pic>
          <p:nvPicPr>
            <p:cNvPr id="14" name="フォーク" descr="フォーク">
              <a:extLst>
                <a:ext uri="{FF2B5EF4-FFF2-40B4-BE49-F238E27FC236}">
                  <a16:creationId xmlns:a16="http://schemas.microsoft.com/office/drawing/2014/main" id="{B2DB8036-667C-4C97-956E-6EF62D32D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l="5335" t="5358" r="5212" b="5240"/>
            <a:stretch/>
          </p:blipFill>
          <p:spPr>
            <a:xfrm flipH="1">
              <a:off x="8884226" y="5214707"/>
              <a:ext cx="1592490" cy="1591593"/>
            </a:xfrm>
            <a:prstGeom prst="rect">
              <a:avLst/>
            </a:prstGeom>
            <a:effectLst>
              <a:innerShdw blurRad="63500" dist="50800" dir="7680000">
                <a:srgbClr val="0D0D0D"/>
              </a:innerShdw>
              <a:softEdge rad="0"/>
            </a:effectLst>
            <a:scene3d>
              <a:camera prst="perspectiveLeft"/>
              <a:lightRig rig="harsh" dir="t"/>
            </a:scene3d>
            <a:sp3d prstMaterial="metal"/>
          </p:spPr>
        </p:pic>
        <p:pic>
          <p:nvPicPr>
            <p:cNvPr id="15" name="フォーク光影" descr="フォーク" hidden="1">
              <a:extLst>
                <a:ext uri="{FF2B5EF4-FFF2-40B4-BE49-F238E27FC236}">
                  <a16:creationId xmlns:a16="http://schemas.microsoft.com/office/drawing/2014/main" id="{9FFBE039-99CF-47CA-AC50-A84317F97F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l="5335" t="5358" r="5212" b="5240"/>
            <a:stretch/>
          </p:blipFill>
          <p:spPr>
            <a:xfrm flipH="1">
              <a:off x="8884226" y="5205110"/>
              <a:ext cx="1592490" cy="1591593"/>
            </a:xfrm>
            <a:prstGeom prst="rect">
              <a:avLst/>
            </a:prstGeom>
            <a:effectLst>
              <a:innerShdw blurRad="127000" dist="38100" dir="9240000">
                <a:prstClr val="black">
                  <a:alpha val="50000"/>
                </a:prstClr>
              </a:innerShdw>
              <a:softEdge rad="25400"/>
            </a:effectLst>
            <a:scene3d>
              <a:camera prst="perspectiveLeft"/>
              <a:lightRig rig="flood" dir="t"/>
            </a:scene3d>
            <a:sp3d prstMaterial="metal"/>
          </p:spPr>
        </p:pic>
        <p:pic>
          <p:nvPicPr>
            <p:cNvPr id="16" name="フォーク光" descr="フォーク">
              <a:extLst>
                <a:ext uri="{FF2B5EF4-FFF2-40B4-BE49-F238E27FC236}">
                  <a16:creationId xmlns:a16="http://schemas.microsoft.com/office/drawing/2014/main" id="{3D5B86C9-E774-4F38-9320-76BEEE75A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 l="5335" t="5358" r="5212" b="5240"/>
            <a:stretch/>
          </p:blipFill>
          <p:spPr>
            <a:xfrm flipH="1">
              <a:off x="8884226" y="5212326"/>
              <a:ext cx="1592490" cy="1591593"/>
            </a:xfrm>
            <a:prstGeom prst="rect">
              <a:avLst/>
            </a:prstGeom>
            <a:effectLst>
              <a:innerShdw blurRad="127000" dist="38100" dir="9240000">
                <a:schemeClr val="bg1">
                  <a:lumMod val="85000"/>
                  <a:alpha val="49000"/>
                </a:schemeClr>
              </a:innerShdw>
              <a:softEdge rad="63500"/>
            </a:effectLst>
            <a:scene3d>
              <a:camera prst="perspectiveLeft"/>
              <a:lightRig rig="balanced" dir="t"/>
            </a:scene3d>
            <a:sp3d prstMaterial="metal"/>
          </p:spPr>
        </p:pic>
      </p:grpSp>
      <p:pic>
        <p:nvPicPr>
          <p:cNvPr id="18" name="稲">
            <a:extLst>
              <a:ext uri="{FF2B5EF4-FFF2-40B4-BE49-F238E27FC236}">
                <a16:creationId xmlns:a16="http://schemas.microsoft.com/office/drawing/2014/main" id="{64B5A2B6-8D33-4852-8ED4-B48AB309193D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2" b="14963"/>
          <a:stretch/>
        </p:blipFill>
        <p:spPr>
          <a:xfrm>
            <a:off x="5611779" y="660556"/>
            <a:ext cx="1968664" cy="136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2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新潟県">
            <a:extLst>
              <a:ext uri="{FF2B5EF4-FFF2-40B4-BE49-F238E27FC236}">
                <a16:creationId xmlns:a16="http://schemas.microsoft.com/office/drawing/2014/main" id="{81561D6A-533C-4256-8BA3-7DB958AA1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355" y="973182"/>
            <a:ext cx="5033555" cy="5033555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33EBAE43-AB40-4BC6-9F6B-740AF31D6A59}"/>
              </a:ext>
            </a:extLst>
          </p:cNvPr>
          <p:cNvSpPr/>
          <p:nvPr/>
        </p:nvSpPr>
        <p:spPr>
          <a:xfrm>
            <a:off x="6104708" y="2897778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道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新潟市（にいがたし）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新潟県（にいがたけん）</a:t>
            </a:r>
          </a:p>
        </p:txBody>
      </p:sp>
    </p:spTree>
    <p:extLst>
      <p:ext uri="{BB962C8B-B14F-4D97-AF65-F5344CB8AC3E}">
        <p14:creationId xmlns:p14="http://schemas.microsoft.com/office/powerpoint/2010/main" val="420411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650000" y="6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19766 -0.20949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83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5536515"/>
              </p:ext>
            </p:extLst>
          </p:nvPr>
        </p:nvGraphicFramePr>
        <p:xfrm>
          <a:off x="528637" y="547449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818554" imgH="1320699" progId="Word.Document.12">
                  <p:embed/>
                </p:oleObj>
              </mc:Choice>
              <mc:Fallback>
                <p:oleObj name="Document" r:id="rId2" imgW="11818554" imgH="1320699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637" y="547449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1404734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3259603"/>
              </p:ext>
            </p:extLst>
          </p:nvPr>
        </p:nvGraphicFramePr>
        <p:xfrm>
          <a:off x="525463" y="3327400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175351" imgH="1272824" progId="Word.Document.12">
                  <p:embed/>
                </p:oleObj>
              </mc:Choice>
              <mc:Fallback>
                <p:oleObj name="Document" r:id="rId6" imgW="11175351" imgH="127282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5463" y="3327400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208663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8310823"/>
              </p:ext>
            </p:extLst>
          </p:nvPr>
        </p:nvGraphicFramePr>
        <p:xfrm>
          <a:off x="525463" y="1176338"/>
          <a:ext cx="11145600" cy="127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151739" imgH="1272824" progId="Word.Document.12">
                  <p:embed/>
                </p:oleObj>
              </mc:Choice>
              <mc:Fallback>
                <p:oleObj name="Document" r:id="rId10" imgW="11151739" imgH="1272824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5463" y="1176338"/>
                        <a:ext cx="11145600" cy="1274762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355816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ホタルイカ">
            <a:extLst>
              <a:ext uri="{FF2B5EF4-FFF2-40B4-BE49-F238E27FC236}">
                <a16:creationId xmlns:a16="http://schemas.microsoft.com/office/drawing/2014/main" id="{04E30B32-EB0F-4B1E-B8E5-818B612F5D62}"/>
              </a:ext>
            </a:extLst>
          </p:cNvPr>
          <p:cNvGrpSpPr/>
          <p:nvPr/>
        </p:nvGrpSpPr>
        <p:grpSpPr>
          <a:xfrm>
            <a:off x="6103825" y="2801254"/>
            <a:ext cx="2400000" cy="1800000"/>
            <a:chOff x="8437612" y="2984193"/>
            <a:chExt cx="2400000" cy="1800000"/>
          </a:xfrm>
        </p:grpSpPr>
        <p:pic>
          <p:nvPicPr>
            <p:cNvPr id="10" name="画像">
              <a:extLst>
                <a:ext uri="{FF2B5EF4-FFF2-40B4-BE49-F238E27FC236}">
                  <a16:creationId xmlns:a16="http://schemas.microsoft.com/office/drawing/2014/main" id="{2FF7F1BC-8AFA-4B16-BE9B-6CEF03D78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7613" y="2984193"/>
              <a:ext cx="2399999" cy="1800000"/>
            </a:xfrm>
            <a:prstGeom prst="rect">
              <a:avLst/>
            </a:prstGeom>
          </p:spPr>
        </p:pic>
        <p:sp>
          <p:nvSpPr>
            <p:cNvPr id="11" name="著作">
              <a:extLst>
                <a:ext uri="{FF2B5EF4-FFF2-40B4-BE49-F238E27FC236}">
                  <a16:creationId xmlns:a16="http://schemas.microsoft.com/office/drawing/2014/main" id="{74C7B9C3-239A-4078-82E0-CBADDA6EB6CB}"/>
                </a:ext>
              </a:extLst>
            </p:cNvPr>
            <p:cNvSpPr txBox="1"/>
            <p:nvPr/>
          </p:nvSpPr>
          <p:spPr>
            <a:xfrm>
              <a:off x="8437612" y="4675055"/>
              <a:ext cx="855487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>
              <a:defPPr>
                <a:defRPr lang="en-US"/>
              </a:defPPr>
              <a:lvl1pPr>
                <a:defRPr kumimoji="1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defRPr>
              </a:lvl1pPr>
            </a:lstStyle>
            <a:p>
              <a:r>
                <a:rPr lang="en-US" altLang="ja-JP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Circe Denyer / CC0 1.0</a:t>
              </a:r>
              <a:endParaRPr lang="ja-JP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3" name="花鳥文図花瓶">
            <a:extLst>
              <a:ext uri="{FF2B5EF4-FFF2-40B4-BE49-F238E27FC236}">
                <a16:creationId xmlns:a16="http://schemas.microsoft.com/office/drawing/2014/main" id="{80133F20-605D-4BF3-9CCC-7828C35F3387}"/>
              </a:ext>
            </a:extLst>
          </p:cNvPr>
          <p:cNvGrpSpPr/>
          <p:nvPr/>
        </p:nvGrpSpPr>
        <p:grpSpPr>
          <a:xfrm>
            <a:off x="7436578" y="456747"/>
            <a:ext cx="1908801" cy="1800000"/>
            <a:chOff x="9782175" y="509731"/>
            <a:chExt cx="1908801" cy="1800000"/>
          </a:xfrm>
        </p:grpSpPr>
        <p:pic>
          <p:nvPicPr>
            <p:cNvPr id="14" name="画像">
              <a:extLst>
                <a:ext uri="{FF2B5EF4-FFF2-40B4-BE49-F238E27FC236}">
                  <a16:creationId xmlns:a16="http://schemas.microsoft.com/office/drawing/2014/main" id="{3BABA57F-F9F6-45A7-B8E1-BCE341DBF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509731"/>
              <a:ext cx="1908801" cy="1800000"/>
            </a:xfrm>
            <a:prstGeom prst="rect">
              <a:avLst/>
            </a:prstGeom>
          </p:spPr>
        </p:pic>
        <p:sp>
          <p:nvSpPr>
            <p:cNvPr id="15" name="著作">
              <a:extLst>
                <a:ext uri="{FF2B5EF4-FFF2-40B4-BE49-F238E27FC236}">
                  <a16:creationId xmlns:a16="http://schemas.microsoft.com/office/drawing/2014/main" id="{73AE0AC2-6E46-49DC-9E85-6AD7FB9C2C25}"/>
                </a:ext>
              </a:extLst>
            </p:cNvPr>
            <p:cNvSpPr/>
            <p:nvPr/>
          </p:nvSpPr>
          <p:spPr>
            <a:xfrm>
              <a:off x="9782175" y="2092553"/>
              <a:ext cx="1099143" cy="215444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出典：</a:t>
              </a:r>
              <a:r>
                <a:rPr kumimoji="1" lang="en-US" altLang="ja-JP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ColBase</a:t>
              </a:r>
            </a:p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（</a:t>
              </a:r>
              <a:r>
                <a:rPr kumimoji="1" lang="en-US" altLang="ja-JP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https://colbase.nich.go.jp/</a:t>
              </a:r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330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富山県">
            <a:extLst>
              <a:ext uri="{FF2B5EF4-FFF2-40B4-BE49-F238E27FC236}">
                <a16:creationId xmlns:a16="http://schemas.microsoft.com/office/drawing/2014/main" id="{C2B03152-5264-45FC-8135-6C4066FCB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913" y="283950"/>
            <a:ext cx="6168173" cy="6168173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F31029C0-FC21-43DB-8045-9A9BC35CA4F0}"/>
              </a:ext>
            </a:extLst>
          </p:cNvPr>
          <p:cNvSpPr/>
          <p:nvPr/>
        </p:nvSpPr>
        <p:spPr>
          <a:xfrm>
            <a:off x="5425440" y="2697481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富山市（とやまし）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富山県（とやまけん）</a:t>
            </a:r>
          </a:p>
        </p:txBody>
      </p:sp>
    </p:spTree>
    <p:extLst>
      <p:ext uri="{BB962C8B-B14F-4D97-AF65-F5344CB8AC3E}">
        <p14:creationId xmlns:p14="http://schemas.microsoft.com/office/powerpoint/2010/main" val="198921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950000" y="9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13672 -0.9261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-4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xit" presetSubtype="3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文言3">
            <a:extLst>
              <a:ext uri="{FF2B5EF4-FFF2-40B4-BE49-F238E27FC236}">
                <a16:creationId xmlns:a16="http://schemas.microsoft.com/office/drawing/2014/main" id="{A29AD885-25C4-4BFE-AEFC-DB8BEE1005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7094606"/>
              </p:ext>
            </p:extLst>
          </p:nvPr>
        </p:nvGraphicFramePr>
        <p:xfrm>
          <a:off x="529669" y="5476352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964846" imgH="1354536" progId="Word.Document.12">
                  <p:embed/>
                </p:oleObj>
              </mc:Choice>
              <mc:Fallback>
                <p:oleObj name="Document" r:id="rId2" imgW="11964846" imgH="1354536" progId="Word.Document.12">
                  <p:embed/>
                  <p:pic>
                    <p:nvPicPr>
                      <p:cNvPr id="17" name="文言3">
                        <a:extLst>
                          <a:ext uri="{FF2B5EF4-FFF2-40B4-BE49-F238E27FC236}">
                            <a16:creationId xmlns:a16="http://schemas.microsoft.com/office/drawing/2014/main" id="{72935C38-BF16-4ADC-9EC6-6774F28D0B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9669" y="5476352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1577103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6786917"/>
              </p:ext>
            </p:extLst>
          </p:nvPr>
        </p:nvGraphicFramePr>
        <p:xfrm>
          <a:off x="526256" y="3326605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205835" imgH="1266345" progId="Word.Document.12">
                  <p:embed/>
                </p:oleObj>
              </mc:Choice>
              <mc:Fallback>
                <p:oleObj name="Document" r:id="rId6" imgW="11205835" imgH="126634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6256" y="3326605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2208112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5538016"/>
              </p:ext>
            </p:extLst>
          </p:nvPr>
        </p:nvGraphicFramePr>
        <p:xfrm>
          <a:off x="526256" y="1176337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187147" imgH="1266345" progId="Word.Document.12">
                  <p:embed/>
                </p:oleObj>
              </mc:Choice>
              <mc:Fallback>
                <p:oleObj name="Document" r:id="rId10" imgW="11187147" imgH="1266345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6256" y="1176337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1594808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兼六園">
            <a:extLst>
              <a:ext uri="{FF2B5EF4-FFF2-40B4-BE49-F238E27FC236}">
                <a16:creationId xmlns:a16="http://schemas.microsoft.com/office/drawing/2014/main" id="{F4EF4F09-2A65-4349-9E90-7DEDAB44DD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456" y="2806673"/>
            <a:ext cx="2400000" cy="1800000"/>
          </a:xfrm>
          <a:prstGeom prst="rect">
            <a:avLst/>
          </a:prstGeom>
        </p:spPr>
      </p:pic>
      <p:grpSp>
        <p:nvGrpSpPr>
          <p:cNvPr id="10" name="輪島塗">
            <a:extLst>
              <a:ext uri="{FF2B5EF4-FFF2-40B4-BE49-F238E27FC236}">
                <a16:creationId xmlns:a16="http://schemas.microsoft.com/office/drawing/2014/main" id="{493B7235-72BB-4CA2-9D13-FE8676205A4C}"/>
              </a:ext>
            </a:extLst>
          </p:cNvPr>
          <p:cNvGrpSpPr/>
          <p:nvPr/>
        </p:nvGrpSpPr>
        <p:grpSpPr>
          <a:xfrm>
            <a:off x="8633780" y="651278"/>
            <a:ext cx="2707252" cy="1800000"/>
            <a:chOff x="8895210" y="354811"/>
            <a:chExt cx="2707252" cy="1800000"/>
          </a:xfrm>
        </p:grpSpPr>
        <p:pic>
          <p:nvPicPr>
            <p:cNvPr id="11" name="画像">
              <a:extLst>
                <a:ext uri="{FF2B5EF4-FFF2-40B4-BE49-F238E27FC236}">
                  <a16:creationId xmlns:a16="http://schemas.microsoft.com/office/drawing/2014/main" id="{185C2DE2-6319-4F09-A196-02C6C062F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211" y="354811"/>
              <a:ext cx="2707251" cy="1800000"/>
            </a:xfrm>
            <a:prstGeom prst="rect">
              <a:avLst/>
            </a:prstGeom>
          </p:spPr>
        </p:pic>
        <p:sp>
          <p:nvSpPr>
            <p:cNvPr id="13" name="著作">
              <a:extLst>
                <a:ext uri="{FF2B5EF4-FFF2-40B4-BE49-F238E27FC236}">
                  <a16:creationId xmlns:a16="http://schemas.microsoft.com/office/drawing/2014/main" id="{82F11639-8766-4AFF-B5AB-647E81273A8A}"/>
                </a:ext>
              </a:extLst>
            </p:cNvPr>
            <p:cNvSpPr txBox="1"/>
            <p:nvPr/>
          </p:nvSpPr>
          <p:spPr>
            <a:xfrm>
              <a:off x="8895210" y="2047089"/>
              <a:ext cx="1232192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>
              <a:defPPr>
                <a:defRPr lang="en-US"/>
              </a:defPPr>
              <a:lvl1pPr>
                <a:defRPr kumimoji="1" sz="7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defRPr>
              </a:lvl1pPr>
            </a:lstStyle>
            <a:p>
              <a:r>
                <a:rPr lang="en-US" altLang="ja-JP">
                  <a:solidFill>
                    <a:schemeClr val="bg1">
                      <a:lumMod val="65000"/>
                    </a:schemeClr>
                  </a:solidFill>
                </a:rPr>
                <a:t>Asturio Cantabrio / CC-BY-SA-4.0</a:t>
              </a:r>
              <a:endParaRPr lang="ja-JP" alt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07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石川県">
            <a:extLst>
              <a:ext uri="{FF2B5EF4-FFF2-40B4-BE49-F238E27FC236}">
                <a16:creationId xmlns:a16="http://schemas.microsoft.com/office/drawing/2014/main" id="{0F9FE7CF-827B-4CF1-B361-E3E1E9826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53" y="1102722"/>
            <a:ext cx="4791891" cy="4791891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FF94D9CD-81FF-4333-9E8A-FC31E9EBDA6A}"/>
              </a:ext>
            </a:extLst>
          </p:cNvPr>
          <p:cNvSpPr/>
          <p:nvPr/>
        </p:nvSpPr>
        <p:spPr>
          <a:xfrm>
            <a:off x="5529941" y="3616233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金沢市（かなざわし）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石川県（いしかわけん）</a:t>
            </a:r>
          </a:p>
        </p:txBody>
      </p:sp>
    </p:spTree>
    <p:extLst>
      <p:ext uri="{BB962C8B-B14F-4D97-AF65-F5344CB8AC3E}">
        <p14:creationId xmlns:p14="http://schemas.microsoft.com/office/powerpoint/2010/main" val="27601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830000" y="83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22734 -0.70672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67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文言3">
            <a:extLst>
              <a:ext uri="{FF2B5EF4-FFF2-40B4-BE49-F238E27FC236}">
                <a16:creationId xmlns:a16="http://schemas.microsoft.com/office/drawing/2014/main" id="{899FDE92-EB38-48EE-A6C1-995F6F9DEB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0161985"/>
              </p:ext>
            </p:extLst>
          </p:nvPr>
        </p:nvGraphicFramePr>
        <p:xfrm>
          <a:off x="528637" y="5477585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714521" imgH="1228189" progId="Word.Document.12">
                  <p:embed/>
                </p:oleObj>
              </mc:Choice>
              <mc:Fallback>
                <p:oleObj name="Document" r:id="rId2" imgW="10714521" imgH="1228189" progId="Word.Document.12">
                  <p:embed/>
                  <p:pic>
                    <p:nvPicPr>
                      <p:cNvPr id="14" name="文言3">
                        <a:extLst>
                          <a:ext uri="{FF2B5EF4-FFF2-40B4-BE49-F238E27FC236}">
                            <a16:creationId xmlns:a16="http://schemas.microsoft.com/office/drawing/2014/main" id="{06679A0C-2813-49F2-AA25-ED9971D49A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637" y="5477585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2624189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2133823"/>
              </p:ext>
            </p:extLst>
          </p:nvPr>
        </p:nvGraphicFramePr>
        <p:xfrm>
          <a:off x="526256" y="3326605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221616" imgH="1266345" progId="Word.Document.12">
                  <p:embed/>
                </p:oleObj>
              </mc:Choice>
              <mc:Fallback>
                <p:oleObj name="Document" r:id="rId6" imgW="11221616" imgH="126634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6256" y="3326605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1763990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088399"/>
              </p:ext>
            </p:extLst>
          </p:nvPr>
        </p:nvGraphicFramePr>
        <p:xfrm>
          <a:off x="525462" y="1177130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164620" imgH="1266345" progId="Word.Document.12">
                  <p:embed/>
                </p:oleObj>
              </mc:Choice>
              <mc:Fallback>
                <p:oleObj name="Document" r:id="rId10" imgW="11164620" imgH="1266345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5462" y="1177130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7476084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ズワイガニ">
            <a:extLst>
              <a:ext uri="{FF2B5EF4-FFF2-40B4-BE49-F238E27FC236}">
                <a16:creationId xmlns:a16="http://schemas.microsoft.com/office/drawing/2014/main" id="{7C68B0C9-E336-4F9F-AACE-F6ECF9DF3CE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8" b="24166"/>
          <a:stretch/>
        </p:blipFill>
        <p:spPr>
          <a:xfrm>
            <a:off x="7222190" y="5185665"/>
            <a:ext cx="2716192" cy="1407140"/>
          </a:xfrm>
          <a:prstGeom prst="rect">
            <a:avLst/>
          </a:prstGeom>
        </p:spPr>
      </p:pic>
      <p:pic>
        <p:nvPicPr>
          <p:cNvPr id="10" name="メガネ">
            <a:extLst>
              <a:ext uri="{FF2B5EF4-FFF2-40B4-BE49-F238E27FC236}">
                <a16:creationId xmlns:a16="http://schemas.microsoft.com/office/drawing/2014/main" id="{C086BD1F-2E5B-4118-AF24-6109F814848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1" t="11067" r="15665" b="8194"/>
          <a:stretch/>
        </p:blipFill>
        <p:spPr>
          <a:xfrm>
            <a:off x="7783326" y="302055"/>
            <a:ext cx="1281506" cy="1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9" name="福井県">
            <a:extLst>
              <a:ext uri="{FF2B5EF4-FFF2-40B4-BE49-F238E27FC236}">
                <a16:creationId xmlns:a16="http://schemas.microsoft.com/office/drawing/2014/main" id="{C1149B85-C53F-43E4-9988-F811C02B5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09" y="304799"/>
            <a:ext cx="6072381" cy="6072381"/>
          </a:xfrm>
          <a:prstGeom prst="rect">
            <a:avLst/>
          </a:prstGeom>
        </p:spPr>
      </p:pic>
      <p:sp>
        <p:nvSpPr>
          <p:cNvPr id="20" name="県庁の星">
            <a:extLst>
              <a:ext uri="{FF2B5EF4-FFF2-40B4-BE49-F238E27FC236}">
                <a16:creationId xmlns:a16="http://schemas.microsoft.com/office/drawing/2014/main" id="{0EFC026E-A13C-478A-B42C-2337E1E679D0}"/>
              </a:ext>
            </a:extLst>
          </p:cNvPr>
          <p:cNvSpPr/>
          <p:nvPr/>
        </p:nvSpPr>
        <p:spPr>
          <a:xfrm>
            <a:off x="6174376" y="1813559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福井市（ふくいし）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福井県（ふくいけん）</a:t>
            </a:r>
          </a:p>
        </p:txBody>
      </p:sp>
    </p:spTree>
    <p:extLst>
      <p:ext uri="{BB962C8B-B14F-4D97-AF65-F5344CB8AC3E}">
        <p14:creationId xmlns:p14="http://schemas.microsoft.com/office/powerpoint/2010/main" val="338504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950000" y="9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47578 -1.50324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9" y="-7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文言3">
            <a:extLst>
              <a:ext uri="{FF2B5EF4-FFF2-40B4-BE49-F238E27FC236}">
                <a16:creationId xmlns:a16="http://schemas.microsoft.com/office/drawing/2014/main" id="{8CF34E15-7803-4DC7-A1A1-51D7FDF748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1727125"/>
              </p:ext>
            </p:extLst>
          </p:nvPr>
        </p:nvGraphicFramePr>
        <p:xfrm>
          <a:off x="528637" y="5475083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570720" imgH="1215230" progId="Word.Document.12">
                  <p:embed/>
                </p:oleObj>
              </mc:Choice>
              <mc:Fallback>
                <p:oleObj name="Document" r:id="rId2" imgW="10570720" imgH="1215230" progId="Word.Document.12">
                  <p:embed/>
                  <p:pic>
                    <p:nvPicPr>
                      <p:cNvPr id="18" name="文言3">
                        <a:extLst>
                          <a:ext uri="{FF2B5EF4-FFF2-40B4-BE49-F238E27FC236}">
                            <a16:creationId xmlns:a16="http://schemas.microsoft.com/office/drawing/2014/main" id="{64FAF270-896E-45DA-B8D3-3B95BF0774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637" y="5475083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2355064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985865"/>
              </p:ext>
            </p:extLst>
          </p:nvPr>
        </p:nvGraphicFramePr>
        <p:xfrm>
          <a:off x="526256" y="3326605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221616" imgH="1266345" progId="Word.Document.12">
                  <p:embed/>
                </p:oleObj>
              </mc:Choice>
              <mc:Fallback>
                <p:oleObj name="Document" r:id="rId6" imgW="11221616" imgH="126634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6256" y="3326605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365102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6165684"/>
              </p:ext>
            </p:extLst>
          </p:nvPr>
        </p:nvGraphicFramePr>
        <p:xfrm>
          <a:off x="526256" y="1176337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168834" imgH="1266345" progId="Word.Document.12">
                  <p:embed/>
                </p:oleObj>
              </mc:Choice>
              <mc:Fallback>
                <p:oleObj name="Document" r:id="rId10" imgW="11168834" imgH="1266345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6256" y="1176337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3367890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富士山">
            <a:extLst>
              <a:ext uri="{FF2B5EF4-FFF2-40B4-BE49-F238E27FC236}">
                <a16:creationId xmlns:a16="http://schemas.microsoft.com/office/drawing/2014/main" id="{217444F7-B3DA-467C-88B3-E42D9E39348B}"/>
              </a:ext>
            </a:extLst>
          </p:cNvPr>
          <p:cNvGrpSpPr/>
          <p:nvPr/>
        </p:nvGrpSpPr>
        <p:grpSpPr>
          <a:xfrm>
            <a:off x="7586944" y="2806673"/>
            <a:ext cx="2689579" cy="1800000"/>
            <a:chOff x="8123685" y="3189889"/>
            <a:chExt cx="2689579" cy="1800000"/>
          </a:xfrm>
        </p:grpSpPr>
        <p:pic>
          <p:nvPicPr>
            <p:cNvPr id="14" name="画像">
              <a:extLst>
                <a:ext uri="{FF2B5EF4-FFF2-40B4-BE49-F238E27FC236}">
                  <a16:creationId xmlns:a16="http://schemas.microsoft.com/office/drawing/2014/main" id="{07BA5BE2-AF49-469D-9B46-7F5FDA72C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3685" y="3189889"/>
              <a:ext cx="2689579" cy="1800000"/>
            </a:xfrm>
            <a:prstGeom prst="rect">
              <a:avLst/>
            </a:prstGeom>
          </p:spPr>
        </p:pic>
        <p:sp>
          <p:nvSpPr>
            <p:cNvPr id="15" name="著作">
              <a:extLst>
                <a:ext uri="{FF2B5EF4-FFF2-40B4-BE49-F238E27FC236}">
                  <a16:creationId xmlns:a16="http://schemas.microsoft.com/office/drawing/2014/main" id="{8441138E-6EC0-4E3E-B0A2-B85488CCE9B6}"/>
                </a:ext>
              </a:extLst>
            </p:cNvPr>
            <p:cNvSpPr txBox="1"/>
            <p:nvPr/>
          </p:nvSpPr>
          <p:spPr>
            <a:xfrm>
              <a:off x="8123685" y="4882167"/>
              <a:ext cx="1398904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>
              <a:defPPr>
                <a:defRPr lang="en-US"/>
              </a:defPPr>
              <a:lvl1pPr>
                <a:defRPr kumimoji="1" sz="70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defRPr>
              </a:lvl1pPr>
            </a:lstStyle>
            <a:p>
              <a:r>
                <a:rPr lang="en-US" altLang="ja-JP"/>
                <a:t>Hannes_24 / CC-BY-SA-3.0,2.5,2.0,1.0</a:t>
              </a:r>
              <a:endParaRPr lang="ja-JP" altLang="en-US"/>
            </a:p>
          </p:txBody>
        </p:sp>
      </p:grpSp>
      <p:pic>
        <p:nvPicPr>
          <p:cNvPr id="16" name="桃">
            <a:extLst>
              <a:ext uri="{FF2B5EF4-FFF2-40B4-BE49-F238E27FC236}">
                <a16:creationId xmlns:a16="http://schemas.microsoft.com/office/drawing/2014/main" id="{DCD1CAAD-EFF2-4746-A8F1-C892E986E4D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8" t="15147" r="15799" b="16776"/>
          <a:stretch/>
        </p:blipFill>
        <p:spPr>
          <a:xfrm>
            <a:off x="8713367" y="918371"/>
            <a:ext cx="1673646" cy="1585914"/>
          </a:xfrm>
          <a:prstGeom prst="rect">
            <a:avLst/>
          </a:prstGeom>
        </p:spPr>
      </p:pic>
      <p:pic>
        <p:nvPicPr>
          <p:cNvPr id="17" name="葡萄">
            <a:extLst>
              <a:ext uri="{FF2B5EF4-FFF2-40B4-BE49-F238E27FC236}">
                <a16:creationId xmlns:a16="http://schemas.microsoft.com/office/drawing/2014/main" id="{F6AA61BB-1787-4793-9362-B9F67B7B8DE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5" t="10709" r="13834" b="10858"/>
          <a:stretch/>
        </p:blipFill>
        <p:spPr>
          <a:xfrm>
            <a:off x="7200900" y="178014"/>
            <a:ext cx="1512467" cy="1694407"/>
          </a:xfrm>
          <a:prstGeom prst="rect">
            <a:avLst/>
          </a:prstGeom>
        </p:spPr>
      </p:pic>
      <p:grpSp>
        <p:nvGrpSpPr>
          <p:cNvPr id="27" name="武田信玄">
            <a:extLst>
              <a:ext uri="{FF2B5EF4-FFF2-40B4-BE49-F238E27FC236}">
                <a16:creationId xmlns:a16="http://schemas.microsoft.com/office/drawing/2014/main" id="{08A42FDC-A3BB-4925-800F-FD389A9BA605}"/>
              </a:ext>
            </a:extLst>
          </p:cNvPr>
          <p:cNvGrpSpPr/>
          <p:nvPr/>
        </p:nvGrpSpPr>
        <p:grpSpPr>
          <a:xfrm>
            <a:off x="8353071" y="4937209"/>
            <a:ext cx="2757916" cy="1800034"/>
            <a:chOff x="8392257" y="4809484"/>
            <a:chExt cx="2757916" cy="1800034"/>
          </a:xfrm>
        </p:grpSpPr>
        <p:pic>
          <p:nvPicPr>
            <p:cNvPr id="28" name="画像">
              <a:extLst>
                <a:ext uri="{FF2B5EF4-FFF2-40B4-BE49-F238E27FC236}">
                  <a16:creationId xmlns:a16="http://schemas.microsoft.com/office/drawing/2014/main" id="{DB9F7E18-1DC4-49B2-85C1-14E97C3D0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2257" y="4809484"/>
              <a:ext cx="2757916" cy="1800000"/>
            </a:xfrm>
            <a:prstGeom prst="rect">
              <a:avLst/>
            </a:prstGeom>
          </p:spPr>
        </p:pic>
        <p:sp>
          <p:nvSpPr>
            <p:cNvPr id="29" name="著作">
              <a:extLst>
                <a:ext uri="{FF2B5EF4-FFF2-40B4-BE49-F238E27FC236}">
                  <a16:creationId xmlns:a16="http://schemas.microsoft.com/office/drawing/2014/main" id="{F522ABF1-3020-457C-89A3-2703C3292C22}"/>
                </a:ext>
              </a:extLst>
            </p:cNvPr>
            <p:cNvSpPr/>
            <p:nvPr/>
          </p:nvSpPr>
          <p:spPr>
            <a:xfrm>
              <a:off x="8392257" y="6394074"/>
              <a:ext cx="1099143" cy="215444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ja-JP" altLang="en-US" sz="70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出典：</a:t>
              </a:r>
              <a:r>
                <a:rPr kumimoji="1" lang="en-US" altLang="ja-JP" sz="70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ColBase</a:t>
              </a:r>
            </a:p>
            <a:p>
              <a:r>
                <a:rPr kumimoji="1" lang="ja-JP" altLang="en-US" sz="70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（</a:t>
              </a:r>
              <a:r>
                <a:rPr kumimoji="1" lang="en-US" altLang="ja-JP" sz="70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https://colbase.nich.go.jp/</a:t>
              </a:r>
              <a:r>
                <a:rPr kumimoji="1" lang="ja-JP" altLang="en-US" sz="70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751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山梨県">
            <a:extLst>
              <a:ext uri="{FF2B5EF4-FFF2-40B4-BE49-F238E27FC236}">
                <a16:creationId xmlns:a16="http://schemas.microsoft.com/office/drawing/2014/main" id="{C4CF56B1-7728-41C6-9AB4-CAB4E0546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103" y="910103"/>
            <a:ext cx="5037793" cy="5037793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10C1A747-7867-4779-A43D-21CC5531B0A8}"/>
              </a:ext>
            </a:extLst>
          </p:cNvPr>
          <p:cNvSpPr/>
          <p:nvPr/>
        </p:nvSpPr>
        <p:spPr>
          <a:xfrm>
            <a:off x="5669278" y="2706187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甲府市（こうふし）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山梨県（やまなしけん）</a:t>
            </a:r>
          </a:p>
        </p:txBody>
      </p:sp>
    </p:spTree>
    <p:extLst>
      <p:ext uri="{BB962C8B-B14F-4D97-AF65-F5344CB8AC3E}">
        <p14:creationId xmlns:p14="http://schemas.microsoft.com/office/powerpoint/2010/main" val="247301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26211 -1.73565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2" y="-8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8219834"/>
              </p:ext>
            </p:extLst>
          </p:nvPr>
        </p:nvGraphicFramePr>
        <p:xfrm>
          <a:off x="528637" y="5475287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1940224" imgH="1357055" progId="Word.Document.12">
                  <p:embed/>
                </p:oleObj>
              </mc:Choice>
              <mc:Fallback>
                <p:oleObj name="Document" r:id="rId3" imgW="11940224" imgH="1357055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8637" y="5475287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7617147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3426556" imgH="963617" progId="Word.Document.12">
                  <p:embed/>
                </p:oleObj>
              </mc:Choice>
              <mc:Fallback>
                <p:oleObj name="Document" r:id="rId5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9424526"/>
              </p:ext>
            </p:extLst>
          </p:nvPr>
        </p:nvGraphicFramePr>
        <p:xfrm>
          <a:off x="525462" y="3324542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11322578" imgH="1273904" progId="Word.Document.12">
                  <p:embed/>
                </p:oleObj>
              </mc:Choice>
              <mc:Fallback>
                <p:oleObj name="Document" r:id="rId7" imgW="11322578" imgH="127390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5462" y="3324542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5272658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9" imgW="3426556" imgH="963617" progId="Word.Document.12">
                  <p:embed/>
                </p:oleObj>
              </mc:Choice>
              <mc:Fallback>
                <p:oleObj name="Document" r:id="rId9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0855878"/>
              </p:ext>
            </p:extLst>
          </p:nvPr>
        </p:nvGraphicFramePr>
        <p:xfrm>
          <a:off x="527843" y="1176336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1" imgW="11067728" imgH="1276064" progId="Word.Document.12">
                  <p:embed/>
                </p:oleObj>
              </mc:Choice>
              <mc:Fallback>
                <p:oleObj name="Document" r:id="rId11" imgW="11067728" imgH="1276064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7843" y="1176336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1279247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3" imgW="3426556" imgH="962897" progId="Word.Document.12">
                  <p:embed/>
                </p:oleObj>
              </mc:Choice>
              <mc:Fallback>
                <p:oleObj name="Document" r:id="rId13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ねぶた">
            <a:extLst>
              <a:ext uri="{FF2B5EF4-FFF2-40B4-BE49-F238E27FC236}">
                <a16:creationId xmlns:a16="http://schemas.microsoft.com/office/drawing/2014/main" id="{8EF90F5A-C92A-4FFA-9E5F-ED4048FEB762}"/>
              </a:ext>
            </a:extLst>
          </p:cNvPr>
          <p:cNvGrpSpPr/>
          <p:nvPr/>
        </p:nvGrpSpPr>
        <p:grpSpPr>
          <a:xfrm>
            <a:off x="8035534" y="2806673"/>
            <a:ext cx="3031579" cy="1800000"/>
            <a:chOff x="8508376" y="3114171"/>
            <a:chExt cx="3031579" cy="1800000"/>
          </a:xfrm>
        </p:grpSpPr>
        <p:pic>
          <p:nvPicPr>
            <p:cNvPr id="27" name="画像">
              <a:extLst>
                <a:ext uri="{FF2B5EF4-FFF2-40B4-BE49-F238E27FC236}">
                  <a16:creationId xmlns:a16="http://schemas.microsoft.com/office/drawing/2014/main" id="{78C5C14C-36C3-4257-8A34-88F6E9574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8376" y="3114171"/>
              <a:ext cx="3031579" cy="1800000"/>
            </a:xfrm>
            <a:prstGeom prst="rect">
              <a:avLst/>
            </a:prstGeom>
          </p:spPr>
        </p:pic>
        <p:sp>
          <p:nvSpPr>
            <p:cNvPr id="28" name="著作">
              <a:extLst>
                <a:ext uri="{FF2B5EF4-FFF2-40B4-BE49-F238E27FC236}">
                  <a16:creationId xmlns:a16="http://schemas.microsoft.com/office/drawing/2014/main" id="{8EAAF933-6AE7-4491-B5F8-6083AE3A2E04}"/>
                </a:ext>
              </a:extLst>
            </p:cNvPr>
            <p:cNvSpPr txBox="1"/>
            <p:nvPr/>
          </p:nvSpPr>
          <p:spPr>
            <a:xfrm>
              <a:off x="8508376" y="4806449"/>
              <a:ext cx="876325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en-US" altLang="ja-JP" sz="7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Tsugaru / CC-BY-SA-3.0</a:t>
              </a:r>
              <a:endParaRPr kumimoji="1" lang="ja-JP" alt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BIZ UDPゴシック" panose="020B0400000000000000" pitchFamily="50" charset="-128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15" name="りんごの生産量">
            <a:extLst>
              <a:ext uri="{FF2B5EF4-FFF2-40B4-BE49-F238E27FC236}">
                <a16:creationId xmlns:a16="http://schemas.microsoft.com/office/drawing/2014/main" id="{2CD585F1-9FEA-481B-8CFE-FE98938C7D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0699251"/>
              </p:ext>
            </p:extLst>
          </p:nvPr>
        </p:nvGraphicFramePr>
        <p:xfrm>
          <a:off x="9683073" y="299991"/>
          <a:ext cx="1980000" cy="19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pic>
        <p:nvPicPr>
          <p:cNvPr id="18" name="りんご">
            <a:extLst>
              <a:ext uri="{FF2B5EF4-FFF2-40B4-BE49-F238E27FC236}">
                <a16:creationId xmlns:a16="http://schemas.microsoft.com/office/drawing/2014/main" id="{AB48646B-CB22-4681-A1AC-26B82859356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7" t="16977" r="16402" b="23915"/>
          <a:stretch/>
        </p:blipFill>
        <p:spPr>
          <a:xfrm>
            <a:off x="9129944" y="108313"/>
            <a:ext cx="949822" cy="84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0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文言3">
            <a:extLst>
              <a:ext uri="{FF2B5EF4-FFF2-40B4-BE49-F238E27FC236}">
                <a16:creationId xmlns:a16="http://schemas.microsoft.com/office/drawing/2014/main" id="{23CE98DF-115D-4689-834F-FFEAF5C436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0923745"/>
              </p:ext>
            </p:extLst>
          </p:nvPr>
        </p:nvGraphicFramePr>
        <p:xfrm>
          <a:off x="529669" y="5475952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490534" imgH="1187153" progId="Word.Document.12">
                  <p:embed/>
                </p:oleObj>
              </mc:Choice>
              <mc:Fallback>
                <p:oleObj name="Document" r:id="rId2" imgW="10490534" imgH="1187153" progId="Word.Document.12">
                  <p:embed/>
                  <p:pic>
                    <p:nvPicPr>
                      <p:cNvPr id="18" name="文言3">
                        <a:extLst>
                          <a:ext uri="{FF2B5EF4-FFF2-40B4-BE49-F238E27FC236}">
                            <a16:creationId xmlns:a16="http://schemas.microsoft.com/office/drawing/2014/main" id="{D1EB26F3-A604-40A8-8B2F-FC7AFA6D17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9669" y="5475952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7408463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129873"/>
              </p:ext>
            </p:extLst>
          </p:nvPr>
        </p:nvGraphicFramePr>
        <p:xfrm>
          <a:off x="525463" y="3325813"/>
          <a:ext cx="11145837" cy="127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277009" imgH="1289023" progId="Word.Document.12">
                  <p:embed/>
                </p:oleObj>
              </mc:Choice>
              <mc:Fallback>
                <p:oleObj name="Document" r:id="rId6" imgW="11277009" imgH="1289023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5463" y="3325813"/>
                        <a:ext cx="11145837" cy="1274762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1546485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文言1">
            <a:extLst>
              <a:ext uri="{FF2B5EF4-FFF2-40B4-BE49-F238E27FC236}">
                <a16:creationId xmlns:a16="http://schemas.microsoft.com/office/drawing/2014/main" id="{B74CFAF3-0320-4BB1-97B3-3D221A04BF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3965267"/>
              </p:ext>
            </p:extLst>
          </p:nvPr>
        </p:nvGraphicFramePr>
        <p:xfrm>
          <a:off x="529669" y="1176336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381737" imgH="1291902" progId="Word.Document.12">
                  <p:embed/>
                </p:oleObj>
              </mc:Choice>
              <mc:Fallback>
                <p:oleObj name="Document" r:id="rId10" imgW="11381737" imgH="1291902" progId="Word.Document.12">
                  <p:embed/>
                  <p:pic>
                    <p:nvPicPr>
                      <p:cNvPr id="17" name="文言1">
                        <a:extLst>
                          <a:ext uri="{FF2B5EF4-FFF2-40B4-BE49-F238E27FC236}">
                            <a16:creationId xmlns:a16="http://schemas.microsoft.com/office/drawing/2014/main" id="{7ABF610C-FA12-4B2A-AB98-E6082F7008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9669" y="1176336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5256860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日本アルプス">
            <a:extLst>
              <a:ext uri="{FF2B5EF4-FFF2-40B4-BE49-F238E27FC236}">
                <a16:creationId xmlns:a16="http://schemas.microsoft.com/office/drawing/2014/main" id="{CDC048AE-ACA5-4AC4-86CE-726511DB44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453" y="4936193"/>
            <a:ext cx="2700000" cy="1800000"/>
          </a:xfrm>
          <a:prstGeom prst="rect">
            <a:avLst/>
          </a:prstGeom>
        </p:spPr>
      </p:pic>
      <p:pic>
        <p:nvPicPr>
          <p:cNvPr id="9" name="キャベツ">
            <a:extLst>
              <a:ext uri="{FF2B5EF4-FFF2-40B4-BE49-F238E27FC236}">
                <a16:creationId xmlns:a16="http://schemas.microsoft.com/office/drawing/2014/main" id="{D68A326E-A8E4-4133-85EF-51A8BE36F7C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1" b="7285"/>
          <a:stretch/>
        </p:blipFill>
        <p:spPr>
          <a:xfrm>
            <a:off x="10087149" y="3235564"/>
            <a:ext cx="1699634" cy="1458863"/>
          </a:xfrm>
          <a:prstGeom prst="rect">
            <a:avLst/>
          </a:prstGeom>
        </p:spPr>
      </p:pic>
      <p:graphicFrame>
        <p:nvGraphicFramePr>
          <p:cNvPr id="18" name="りんごの生産量">
            <a:extLst>
              <a:ext uri="{FF2B5EF4-FFF2-40B4-BE49-F238E27FC236}">
                <a16:creationId xmlns:a16="http://schemas.microsoft.com/office/drawing/2014/main" id="{24F94368-9037-4922-9A47-69374AE3AC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244596"/>
              </p:ext>
            </p:extLst>
          </p:nvPr>
        </p:nvGraphicFramePr>
        <p:xfrm>
          <a:off x="7816453" y="186336"/>
          <a:ext cx="1980000" cy="19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pic>
        <p:nvPicPr>
          <p:cNvPr id="10" name="りんご">
            <a:extLst>
              <a:ext uri="{FF2B5EF4-FFF2-40B4-BE49-F238E27FC236}">
                <a16:creationId xmlns:a16="http://schemas.microsoft.com/office/drawing/2014/main" id="{5FD64C31-8E7D-4DCE-9A13-832B1261F90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11662" r="14050" b="17958"/>
          <a:stretch/>
        </p:blipFill>
        <p:spPr>
          <a:xfrm>
            <a:off x="6062949" y="451327"/>
            <a:ext cx="1832848" cy="180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長野県">
            <a:extLst>
              <a:ext uri="{FF2B5EF4-FFF2-40B4-BE49-F238E27FC236}">
                <a16:creationId xmlns:a16="http://schemas.microsoft.com/office/drawing/2014/main" id="{1CE5C461-DC6D-4ACC-805A-8C7B5F684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361" y="1040361"/>
            <a:ext cx="4777278" cy="4777278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62C53FBF-8FB6-433A-B6E0-3E51073F8A2E}"/>
              </a:ext>
            </a:extLst>
          </p:cNvPr>
          <p:cNvSpPr/>
          <p:nvPr/>
        </p:nvSpPr>
        <p:spPr>
          <a:xfrm>
            <a:off x="6122126" y="1831748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長野市（ながのし）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長野県（ながのけん）</a:t>
            </a:r>
          </a:p>
        </p:txBody>
      </p:sp>
    </p:spTree>
    <p:extLst>
      <p:ext uri="{BB962C8B-B14F-4D97-AF65-F5344CB8AC3E}">
        <p14:creationId xmlns:p14="http://schemas.microsoft.com/office/powerpoint/2010/main" val="51999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600000" y="6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05339 -0.8048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9" y="-4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文言3">
            <a:extLst>
              <a:ext uri="{FF2B5EF4-FFF2-40B4-BE49-F238E27FC236}">
                <a16:creationId xmlns:a16="http://schemas.microsoft.com/office/drawing/2014/main" id="{95B1D489-0933-407E-A78E-5FC5448765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8160647"/>
              </p:ext>
            </p:extLst>
          </p:nvPr>
        </p:nvGraphicFramePr>
        <p:xfrm>
          <a:off x="529669" y="547471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501410" imgH="1291902" progId="Word.Document.12">
                  <p:embed/>
                </p:oleObj>
              </mc:Choice>
              <mc:Fallback>
                <p:oleObj name="Document" r:id="rId2" imgW="11501410" imgH="1291902" progId="Word.Document.12">
                  <p:embed/>
                  <p:pic>
                    <p:nvPicPr>
                      <p:cNvPr id="17" name="文言3">
                        <a:extLst>
                          <a:ext uri="{FF2B5EF4-FFF2-40B4-BE49-F238E27FC236}">
                            <a16:creationId xmlns:a16="http://schemas.microsoft.com/office/drawing/2014/main" id="{CA84E8F1-F43C-4D42-AE2A-3E1800A8DD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9669" y="547471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7058219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4586191"/>
              </p:ext>
            </p:extLst>
          </p:nvPr>
        </p:nvGraphicFramePr>
        <p:xfrm>
          <a:off x="527844" y="3327400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244721" imgH="1272824" progId="Word.Document.12">
                  <p:embed/>
                </p:oleObj>
              </mc:Choice>
              <mc:Fallback>
                <p:oleObj name="Document" r:id="rId6" imgW="11244721" imgH="127282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7844" y="3327400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8474972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9398557"/>
              </p:ext>
            </p:extLst>
          </p:nvPr>
        </p:nvGraphicFramePr>
        <p:xfrm>
          <a:off x="528638" y="1173163"/>
          <a:ext cx="11145837" cy="127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269770" imgH="1279304" progId="Word.Document.12">
                  <p:embed/>
                </p:oleObj>
              </mc:Choice>
              <mc:Fallback>
                <p:oleObj name="Document" r:id="rId10" imgW="11269770" imgH="1279304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8638" y="1173163"/>
                        <a:ext cx="11145837" cy="1274762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2134245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鵜飼">
            <a:extLst>
              <a:ext uri="{FF2B5EF4-FFF2-40B4-BE49-F238E27FC236}">
                <a16:creationId xmlns:a16="http://schemas.microsoft.com/office/drawing/2014/main" id="{47574770-7500-4770-A7DB-87884A2ADC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89" y="4938105"/>
            <a:ext cx="2695788" cy="1800000"/>
          </a:xfrm>
          <a:prstGeom prst="rect">
            <a:avLst/>
          </a:prstGeom>
        </p:spPr>
      </p:pic>
      <p:pic>
        <p:nvPicPr>
          <p:cNvPr id="10" name="白川郷">
            <a:extLst>
              <a:ext uri="{FF2B5EF4-FFF2-40B4-BE49-F238E27FC236}">
                <a16:creationId xmlns:a16="http://schemas.microsoft.com/office/drawing/2014/main" id="{8981D8B1-F855-48EA-9889-4D820B66B2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287" y="654629"/>
            <a:ext cx="271698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4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岐阜県">
            <a:extLst>
              <a:ext uri="{FF2B5EF4-FFF2-40B4-BE49-F238E27FC236}">
                <a16:creationId xmlns:a16="http://schemas.microsoft.com/office/drawing/2014/main" id="{DF95CB44-A1B6-4370-8C62-9F9BD9ADB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496" y="1099459"/>
            <a:ext cx="4781007" cy="4781007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48F22C2C-F02A-44B5-B954-A847FAE5B38E}"/>
              </a:ext>
            </a:extLst>
          </p:cNvPr>
          <p:cNvSpPr/>
          <p:nvPr/>
        </p:nvSpPr>
        <p:spPr>
          <a:xfrm>
            <a:off x="5294811" y="4714973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岐阜市（ぎふし）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岐阜県（ぎふけん）</a:t>
            </a:r>
          </a:p>
        </p:txBody>
      </p:sp>
    </p:spTree>
    <p:extLst>
      <p:ext uri="{BB962C8B-B14F-4D97-AF65-F5344CB8AC3E}">
        <p14:creationId xmlns:p14="http://schemas.microsoft.com/office/powerpoint/2010/main" val="216049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700000" y="7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1806 -1.06459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-5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文言3">
            <a:extLst>
              <a:ext uri="{FF2B5EF4-FFF2-40B4-BE49-F238E27FC236}">
                <a16:creationId xmlns:a16="http://schemas.microsoft.com/office/drawing/2014/main" id="{7219B746-6807-4D39-9F03-CCE8FB97B6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9699506"/>
              </p:ext>
            </p:extLst>
          </p:nvPr>
        </p:nvGraphicFramePr>
        <p:xfrm>
          <a:off x="525700" y="5475072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760368" imgH="1232869" progId="Word.Document.12">
                  <p:embed/>
                </p:oleObj>
              </mc:Choice>
              <mc:Fallback>
                <p:oleObj name="Document" r:id="rId2" imgW="10760368" imgH="1232869" progId="Word.Document.12">
                  <p:embed/>
                  <p:pic>
                    <p:nvPicPr>
                      <p:cNvPr id="21" name="文言3">
                        <a:extLst>
                          <a:ext uri="{FF2B5EF4-FFF2-40B4-BE49-F238E27FC236}">
                            <a16:creationId xmlns:a16="http://schemas.microsoft.com/office/drawing/2014/main" id="{26841A94-0A28-4DC1-994A-37152D1D7F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5700" y="5475072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7452491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2246669"/>
              </p:ext>
            </p:extLst>
          </p:nvPr>
        </p:nvGraphicFramePr>
        <p:xfrm>
          <a:off x="525463" y="3327400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160519" imgH="1272824" progId="Word.Document.12">
                  <p:embed/>
                </p:oleObj>
              </mc:Choice>
              <mc:Fallback>
                <p:oleObj name="Document" r:id="rId6" imgW="11160519" imgH="127282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5463" y="3327400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3819249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8352177"/>
              </p:ext>
            </p:extLst>
          </p:nvPr>
        </p:nvGraphicFramePr>
        <p:xfrm>
          <a:off x="525463" y="1176338"/>
          <a:ext cx="11145600" cy="127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160519" imgH="1272824" progId="Word.Document.12">
                  <p:embed/>
                </p:oleObj>
              </mc:Choice>
              <mc:Fallback>
                <p:oleObj name="Document" r:id="rId10" imgW="11160519" imgH="1272824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5463" y="1176338"/>
                        <a:ext cx="11145600" cy="1274762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9875427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ウナギ">
            <a:extLst>
              <a:ext uri="{FF2B5EF4-FFF2-40B4-BE49-F238E27FC236}">
                <a16:creationId xmlns:a16="http://schemas.microsoft.com/office/drawing/2014/main" id="{0903316D-05BD-406E-B27E-4A4078DAA1E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t="4316" r="16041" b="8105"/>
          <a:stretch/>
        </p:blipFill>
        <p:spPr>
          <a:xfrm rot="20585219">
            <a:off x="7407902" y="5062331"/>
            <a:ext cx="1221246" cy="1596673"/>
          </a:xfrm>
          <a:prstGeom prst="rect">
            <a:avLst/>
          </a:prstGeom>
        </p:spPr>
      </p:pic>
      <p:grpSp>
        <p:nvGrpSpPr>
          <p:cNvPr id="10" name="富士山">
            <a:extLst>
              <a:ext uri="{FF2B5EF4-FFF2-40B4-BE49-F238E27FC236}">
                <a16:creationId xmlns:a16="http://schemas.microsoft.com/office/drawing/2014/main" id="{D75BAFF9-B3E1-41AF-BE65-43EF5AA3925E}"/>
              </a:ext>
            </a:extLst>
          </p:cNvPr>
          <p:cNvGrpSpPr/>
          <p:nvPr/>
        </p:nvGrpSpPr>
        <p:grpSpPr>
          <a:xfrm>
            <a:off x="6463757" y="2811803"/>
            <a:ext cx="2699155" cy="1800000"/>
            <a:chOff x="4707690" y="3195039"/>
            <a:chExt cx="2699155" cy="1800000"/>
          </a:xfrm>
        </p:grpSpPr>
        <p:pic>
          <p:nvPicPr>
            <p:cNvPr id="11" name="画像">
              <a:extLst>
                <a:ext uri="{FF2B5EF4-FFF2-40B4-BE49-F238E27FC236}">
                  <a16:creationId xmlns:a16="http://schemas.microsoft.com/office/drawing/2014/main" id="{72826D6D-ACAB-4EEA-884E-DD9C0480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690" y="3195039"/>
              <a:ext cx="2699155" cy="1800000"/>
            </a:xfrm>
            <a:prstGeom prst="rect">
              <a:avLst/>
            </a:prstGeom>
          </p:spPr>
        </p:pic>
        <p:sp>
          <p:nvSpPr>
            <p:cNvPr id="13" name="著作">
              <a:extLst>
                <a:ext uri="{FF2B5EF4-FFF2-40B4-BE49-F238E27FC236}">
                  <a16:creationId xmlns:a16="http://schemas.microsoft.com/office/drawing/2014/main" id="{562048FA-41C8-48DA-AD5B-EE3E54D9A940}"/>
                </a:ext>
              </a:extLst>
            </p:cNvPr>
            <p:cNvSpPr txBox="1"/>
            <p:nvPr/>
          </p:nvSpPr>
          <p:spPr>
            <a:xfrm>
              <a:off x="4707690" y="4884971"/>
              <a:ext cx="916401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>
              <a:defPPr>
                <a:defRPr lang="en-US"/>
              </a:defPPr>
              <a:lvl1pPr>
                <a:defRPr kumimoji="1" sz="70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defRPr>
              </a:lvl1pPr>
            </a:lstStyle>
            <a:p>
              <a:r>
                <a:rPr lang="en-US" altLang="ja-JP"/>
                <a:t>Alpsdake / CC-BY-SA-3.0</a:t>
              </a:r>
              <a:endParaRPr lang="ja-JP" altLang="en-US"/>
            </a:p>
          </p:txBody>
        </p:sp>
      </p:grpSp>
      <p:pic>
        <p:nvPicPr>
          <p:cNvPr id="14" name="みかんとお茶">
            <a:extLst>
              <a:ext uri="{FF2B5EF4-FFF2-40B4-BE49-F238E27FC236}">
                <a16:creationId xmlns:a16="http://schemas.microsoft.com/office/drawing/2014/main" id="{3CB289B4-10C8-4B56-A6D7-D87FA5B3E73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" t="6788" r="8060" b="8060"/>
          <a:stretch/>
        </p:blipFill>
        <p:spPr>
          <a:xfrm>
            <a:off x="9195186" y="314451"/>
            <a:ext cx="1859332" cy="185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6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静岡県">
            <a:extLst>
              <a:ext uri="{FF2B5EF4-FFF2-40B4-BE49-F238E27FC236}">
                <a16:creationId xmlns:a16="http://schemas.microsoft.com/office/drawing/2014/main" id="{39A51BBE-2ECB-476E-85E3-2000220C0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54397"/>
            <a:ext cx="6349206" cy="6349206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8CF9B532-98CB-4948-91B3-4B48973CADC1}"/>
              </a:ext>
            </a:extLst>
          </p:cNvPr>
          <p:cNvSpPr/>
          <p:nvPr/>
        </p:nvSpPr>
        <p:spPr>
          <a:xfrm>
            <a:off x="6139544" y="3896367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静岡市（しずおかし）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静岡県（しずおかけん）</a:t>
            </a:r>
          </a:p>
        </p:txBody>
      </p:sp>
    </p:spTree>
    <p:extLst>
      <p:ext uri="{BB962C8B-B14F-4D97-AF65-F5344CB8AC3E}">
        <p14:creationId xmlns:p14="http://schemas.microsoft.com/office/powerpoint/2010/main" val="703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13151 -1.64514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8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0403223"/>
              </p:ext>
            </p:extLst>
          </p:nvPr>
        </p:nvGraphicFramePr>
        <p:xfrm>
          <a:off x="527050" y="5475287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606268" imgH="1299461" progId="Word.Document.12">
                  <p:embed/>
                </p:oleObj>
              </mc:Choice>
              <mc:Fallback>
                <p:oleObj name="Document" r:id="rId2" imgW="11606268" imgH="1299461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7050" y="5475287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0608359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4193881"/>
              </p:ext>
            </p:extLst>
          </p:nvPr>
        </p:nvGraphicFramePr>
        <p:xfrm>
          <a:off x="527050" y="3326606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204958" imgH="1273184" progId="Word.Document.12">
                  <p:embed/>
                </p:oleObj>
              </mc:Choice>
              <mc:Fallback>
                <p:oleObj name="Document" r:id="rId6" imgW="11204958" imgH="127318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7050" y="3326606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3780648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3207510"/>
              </p:ext>
            </p:extLst>
          </p:nvPr>
        </p:nvGraphicFramePr>
        <p:xfrm>
          <a:off x="527050" y="117554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174631" imgH="1273184" progId="Word.Document.12">
                  <p:embed/>
                </p:oleObj>
              </mc:Choice>
              <mc:Fallback>
                <p:oleObj name="Document" r:id="rId10" imgW="11174631" imgH="1273184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7050" y="117554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998234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あさり">
            <a:extLst>
              <a:ext uri="{FF2B5EF4-FFF2-40B4-BE49-F238E27FC236}">
                <a16:creationId xmlns:a16="http://schemas.microsoft.com/office/drawing/2014/main" id="{D67E6DAB-27F7-46AF-B424-CAB90886A16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" t="24105" r="7113" b="28092"/>
          <a:stretch/>
        </p:blipFill>
        <p:spPr>
          <a:xfrm>
            <a:off x="5772150" y="5126606"/>
            <a:ext cx="2541470" cy="1433433"/>
          </a:xfrm>
          <a:prstGeom prst="rect">
            <a:avLst/>
          </a:prstGeom>
        </p:spPr>
      </p:pic>
      <p:pic>
        <p:nvPicPr>
          <p:cNvPr id="10" name="名古屋城">
            <a:extLst>
              <a:ext uri="{FF2B5EF4-FFF2-40B4-BE49-F238E27FC236}">
                <a16:creationId xmlns:a16="http://schemas.microsoft.com/office/drawing/2014/main" id="{2897F92E-899F-40E8-A9A0-BB6E5327BA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273" y="2801006"/>
            <a:ext cx="270000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7" name="愛知県">
            <a:extLst>
              <a:ext uri="{FF2B5EF4-FFF2-40B4-BE49-F238E27FC236}">
                <a16:creationId xmlns:a16="http://schemas.microsoft.com/office/drawing/2014/main" id="{7A4E0995-3440-44F1-97B6-C455043AA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5280" y="259079"/>
            <a:ext cx="5841439" cy="5841439"/>
          </a:xfrm>
          <a:prstGeom prst="rect">
            <a:avLst/>
          </a:prstGeom>
        </p:spPr>
      </p:pic>
      <p:pic>
        <p:nvPicPr>
          <p:cNvPr id="11" name="愛知県">
            <a:extLst>
              <a:ext uri="{FF2B5EF4-FFF2-40B4-BE49-F238E27FC236}">
                <a16:creationId xmlns:a16="http://schemas.microsoft.com/office/drawing/2014/main" id="{56D485D1-88F8-4501-A371-744A21979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280" y="259079"/>
            <a:ext cx="5841439" cy="5841439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6405BC30-EF24-4880-B495-64FDE5CD7385}"/>
              </a:ext>
            </a:extLst>
          </p:cNvPr>
          <p:cNvSpPr/>
          <p:nvPr/>
        </p:nvSpPr>
        <p:spPr>
          <a:xfrm>
            <a:off x="4354286" y="2510407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名古屋市（なごやし）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愛知県（あいちけん）</a:t>
            </a:r>
          </a:p>
        </p:txBody>
      </p:sp>
    </p:spTree>
    <p:extLst>
      <p:ext uri="{BB962C8B-B14F-4D97-AF65-F5344CB8AC3E}">
        <p14:creationId xmlns:p14="http://schemas.microsoft.com/office/powerpoint/2010/main" val="111680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950000" y="9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15885 -2.03658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-10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50"/>
                            </p:stCondLst>
                            <p:childTnLst>
                              <p:par>
                                <p:cTn id="3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5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文言3">
            <a:extLst>
              <a:ext uri="{FF2B5EF4-FFF2-40B4-BE49-F238E27FC236}">
                <a16:creationId xmlns:a16="http://schemas.microsoft.com/office/drawing/2014/main" id="{936326A6-38BD-4209-A260-1D03CD8661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0405038"/>
              </p:ext>
            </p:extLst>
          </p:nvPr>
        </p:nvGraphicFramePr>
        <p:xfrm>
          <a:off x="529669" y="5475976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818023" imgH="1229989" progId="Word.Document.12">
                  <p:embed/>
                </p:oleObj>
              </mc:Choice>
              <mc:Fallback>
                <p:oleObj name="Document" r:id="rId2" imgW="10818023" imgH="1229989" progId="Word.Document.12">
                  <p:embed/>
                  <p:pic>
                    <p:nvPicPr>
                      <p:cNvPr id="17" name="文言3">
                        <a:extLst>
                          <a:ext uri="{FF2B5EF4-FFF2-40B4-BE49-F238E27FC236}">
                            <a16:creationId xmlns:a16="http://schemas.microsoft.com/office/drawing/2014/main" id="{4C38D65A-6ABD-4601-9072-95EE5BD332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9669" y="5475976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445716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4995562"/>
              </p:ext>
            </p:extLst>
          </p:nvPr>
        </p:nvGraphicFramePr>
        <p:xfrm>
          <a:off x="526256" y="3326607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564689" imgH="1301261" progId="Word.Document.12">
                  <p:embed/>
                </p:oleObj>
              </mc:Choice>
              <mc:Fallback>
                <p:oleObj name="Document" r:id="rId6" imgW="11564689" imgH="1301261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6256" y="3326607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942523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4393272"/>
              </p:ext>
            </p:extLst>
          </p:nvPr>
        </p:nvGraphicFramePr>
        <p:xfrm>
          <a:off x="523875" y="117792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205835" imgH="1266345" progId="Word.Document.12">
                  <p:embed/>
                </p:oleObj>
              </mc:Choice>
              <mc:Fallback>
                <p:oleObj name="Document" r:id="rId10" imgW="11205835" imgH="1266345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3875" y="117792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4006626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鈴鹿サーキット">
            <a:extLst>
              <a:ext uri="{FF2B5EF4-FFF2-40B4-BE49-F238E27FC236}">
                <a16:creationId xmlns:a16="http://schemas.microsoft.com/office/drawing/2014/main" id="{C90A8968-B26E-4681-9930-DFF7A870BD87}"/>
              </a:ext>
            </a:extLst>
          </p:cNvPr>
          <p:cNvGrpSpPr/>
          <p:nvPr/>
        </p:nvGrpSpPr>
        <p:grpSpPr>
          <a:xfrm>
            <a:off x="8212240" y="2804362"/>
            <a:ext cx="3194072" cy="1800000"/>
            <a:chOff x="8605103" y="2957071"/>
            <a:chExt cx="3194072" cy="1800000"/>
          </a:xfrm>
        </p:grpSpPr>
        <p:pic>
          <p:nvPicPr>
            <p:cNvPr id="10" name="画像">
              <a:extLst>
                <a:ext uri="{FF2B5EF4-FFF2-40B4-BE49-F238E27FC236}">
                  <a16:creationId xmlns:a16="http://schemas.microsoft.com/office/drawing/2014/main" id="{4F12DC8B-9ADA-436A-82A9-7D3FBCC23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5103" y="2957071"/>
              <a:ext cx="3194072" cy="1800000"/>
            </a:xfrm>
            <a:prstGeom prst="rect">
              <a:avLst/>
            </a:prstGeom>
          </p:spPr>
        </p:pic>
        <p:sp>
          <p:nvSpPr>
            <p:cNvPr id="11" name="著作">
              <a:extLst>
                <a:ext uri="{FF2B5EF4-FFF2-40B4-BE49-F238E27FC236}">
                  <a16:creationId xmlns:a16="http://schemas.microsoft.com/office/drawing/2014/main" id="{39EC5F6B-F759-4626-9C35-691D447483CF}"/>
                </a:ext>
              </a:extLst>
            </p:cNvPr>
            <p:cNvSpPr txBox="1"/>
            <p:nvPr/>
          </p:nvSpPr>
          <p:spPr>
            <a:xfrm>
              <a:off x="8605103" y="4649349"/>
              <a:ext cx="1073495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>
              <a:defPPr>
                <a:defRPr lang="en-US"/>
              </a:defPPr>
              <a:lvl1pPr>
                <a:defRPr kumimoji="1" sz="70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defRPr>
              </a:lvl1pPr>
            </a:lstStyle>
            <a:p>
              <a:r>
                <a:rPr lang="en-US" altLang="ja-JP"/>
                <a:t>Mamusi Taka / CC-BY-SA-3.0</a:t>
              </a:r>
              <a:endParaRPr lang="ja-JP" altLang="en-US"/>
            </a:p>
          </p:txBody>
        </p:sp>
      </p:grpSp>
      <p:pic>
        <p:nvPicPr>
          <p:cNvPr id="13" name="真珠">
            <a:extLst>
              <a:ext uri="{FF2B5EF4-FFF2-40B4-BE49-F238E27FC236}">
                <a16:creationId xmlns:a16="http://schemas.microsoft.com/office/drawing/2014/main" id="{E6A2E69A-2F6D-4471-8441-68D419B8AA1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t="15000" r="51893" b="42500"/>
          <a:stretch/>
        </p:blipFill>
        <p:spPr>
          <a:xfrm>
            <a:off x="9283640" y="5081492"/>
            <a:ext cx="1420011" cy="14200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888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7" name="三重県">
            <a:extLst>
              <a:ext uri="{FF2B5EF4-FFF2-40B4-BE49-F238E27FC236}">
                <a16:creationId xmlns:a16="http://schemas.microsoft.com/office/drawing/2014/main" id="{76DC83EF-6A40-4FBC-9380-AA29527F9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467" y="1109353"/>
            <a:ext cx="4841966" cy="4841966"/>
          </a:xfrm>
          <a:prstGeom prst="rect">
            <a:avLst/>
          </a:prstGeom>
        </p:spPr>
      </p:pic>
      <p:sp>
        <p:nvSpPr>
          <p:cNvPr id="8" name="県庁の星">
            <a:extLst>
              <a:ext uri="{FF2B5EF4-FFF2-40B4-BE49-F238E27FC236}">
                <a16:creationId xmlns:a16="http://schemas.microsoft.com/office/drawing/2014/main" id="{5140380D-6FD6-4952-BE83-EB4023CD98E8}"/>
              </a:ext>
            </a:extLst>
          </p:cNvPr>
          <p:cNvSpPr/>
          <p:nvPr/>
        </p:nvSpPr>
        <p:spPr>
          <a:xfrm>
            <a:off x="6048104" y="2646414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津市（つし）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三重県（みえけん）</a:t>
            </a:r>
          </a:p>
        </p:txBody>
      </p:sp>
    </p:spTree>
    <p:extLst>
      <p:ext uri="{BB962C8B-B14F-4D97-AF65-F5344CB8AC3E}">
        <p14:creationId xmlns:p14="http://schemas.microsoft.com/office/powerpoint/2010/main" val="264208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31849 -1.93773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-9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7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" accel="100000" fill="hold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青森県">
            <a:extLst>
              <a:ext uri="{FF2B5EF4-FFF2-40B4-BE49-F238E27FC236}">
                <a16:creationId xmlns:a16="http://schemas.microsoft.com/office/drawing/2014/main" id="{6296474A-2856-4475-889A-DEADD53F7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705" y="856706"/>
            <a:ext cx="5144587" cy="5144587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567F3A09-BC1A-432D-9384-989C34F7A42F}"/>
              </a:ext>
            </a:extLst>
          </p:cNvPr>
          <p:cNvSpPr/>
          <p:nvPr/>
        </p:nvSpPr>
        <p:spPr>
          <a:xfrm>
            <a:off x="5721530" y="3587932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青森市（あおもりし）</a:t>
            </a:r>
            <a:endParaRPr kumimoji="1" lang="ja-JP" altLang="en-US" sz="6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青森県（あおもりけん）</a:t>
            </a:r>
            <a:endParaRPr kumimoji="1" lang="ja-JP" altLang="en-US" sz="6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826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64193 1.41273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96" y="7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4" presetClass="exit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4556232"/>
              </p:ext>
            </p:extLst>
          </p:nvPr>
        </p:nvGraphicFramePr>
        <p:xfrm>
          <a:off x="528638" y="5474493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654028" imgH="1318899" progId="Word.Document.12">
                  <p:embed/>
                </p:oleObj>
              </mc:Choice>
              <mc:Fallback>
                <p:oleObj name="Document" r:id="rId2" imgW="11654028" imgH="1318899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638" y="5474493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3899373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7127166"/>
              </p:ext>
            </p:extLst>
          </p:nvPr>
        </p:nvGraphicFramePr>
        <p:xfrm>
          <a:off x="526256" y="3326606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244493" imgH="1266705" progId="Word.Document.12">
                  <p:embed/>
                </p:oleObj>
              </mc:Choice>
              <mc:Fallback>
                <p:oleObj name="Document" r:id="rId6" imgW="11244493" imgH="126670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6256" y="3326606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8830376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4256393"/>
              </p:ext>
            </p:extLst>
          </p:nvPr>
        </p:nvGraphicFramePr>
        <p:xfrm>
          <a:off x="526256" y="1176338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318576" imgH="1288663" progId="Word.Document.12">
                  <p:embed/>
                </p:oleObj>
              </mc:Choice>
              <mc:Fallback>
                <p:oleObj name="Document" r:id="rId10" imgW="11318576" imgH="1288663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6256" y="1176338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8833875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比叡山">
            <a:extLst>
              <a:ext uri="{FF2B5EF4-FFF2-40B4-BE49-F238E27FC236}">
                <a16:creationId xmlns:a16="http://schemas.microsoft.com/office/drawing/2014/main" id="{ABC10906-802F-4E6E-AB39-3DE788C52FA0}"/>
              </a:ext>
            </a:extLst>
          </p:cNvPr>
          <p:cNvGrpSpPr/>
          <p:nvPr/>
        </p:nvGrpSpPr>
        <p:grpSpPr>
          <a:xfrm>
            <a:off x="9065967" y="4961344"/>
            <a:ext cx="2400000" cy="1800000"/>
            <a:chOff x="9554631" y="4877504"/>
            <a:chExt cx="2400000" cy="1800000"/>
          </a:xfrm>
        </p:grpSpPr>
        <p:pic>
          <p:nvPicPr>
            <p:cNvPr id="10" name="画像">
              <a:extLst>
                <a:ext uri="{FF2B5EF4-FFF2-40B4-BE49-F238E27FC236}">
                  <a16:creationId xmlns:a16="http://schemas.microsoft.com/office/drawing/2014/main" id="{AC43B4F3-2DB3-41D0-A8CA-311FA6017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4631" y="4877504"/>
              <a:ext cx="2400000" cy="1800000"/>
            </a:xfrm>
            <a:prstGeom prst="rect">
              <a:avLst/>
            </a:prstGeom>
          </p:spPr>
        </p:pic>
        <p:sp>
          <p:nvSpPr>
            <p:cNvPr id="11" name="著作">
              <a:extLst>
                <a:ext uri="{FF2B5EF4-FFF2-40B4-BE49-F238E27FC236}">
                  <a16:creationId xmlns:a16="http://schemas.microsoft.com/office/drawing/2014/main" id="{7116E279-014C-4C4D-9F35-50134A04FA5F}"/>
                </a:ext>
              </a:extLst>
            </p:cNvPr>
            <p:cNvSpPr txBox="1"/>
            <p:nvPr/>
          </p:nvSpPr>
          <p:spPr>
            <a:xfrm>
              <a:off x="9554631" y="6567150"/>
              <a:ext cx="1762860" cy="107722"/>
            </a:xfrm>
            <a:prstGeom prst="rect">
              <a:avLst/>
            </a:prstGeom>
            <a:noFill/>
          </p:spPr>
          <p:txBody>
            <a:bodyPr wrap="square" lIns="18000" tIns="0" rIns="18000" bIns="0" rtlCol="0">
              <a:spAutoFit/>
            </a:bodyPr>
            <a:lstStyle>
              <a:defPPr>
                <a:defRPr lang="en-US"/>
              </a:defPPr>
              <a:lvl1pPr>
                <a:defRPr kumimoji="1" sz="70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defRPr>
              </a:lvl1pPr>
            </a:lstStyle>
            <a:p>
              <a:r>
                <a:rPr lang="en-US" altLang="ja-JP"/>
                <a:t>Rock.jazz.cafe / CC-BY-SA-4.0</a:t>
              </a:r>
              <a:endParaRPr lang="ja-JP" altLang="en-US"/>
            </a:p>
          </p:txBody>
        </p:sp>
      </p:grpSp>
      <p:grpSp>
        <p:nvGrpSpPr>
          <p:cNvPr id="13" name="琵琶湖">
            <a:extLst>
              <a:ext uri="{FF2B5EF4-FFF2-40B4-BE49-F238E27FC236}">
                <a16:creationId xmlns:a16="http://schemas.microsoft.com/office/drawing/2014/main" id="{4CE322D1-2FDB-43F8-8155-7A42B9960388}"/>
              </a:ext>
            </a:extLst>
          </p:cNvPr>
          <p:cNvGrpSpPr/>
          <p:nvPr/>
        </p:nvGrpSpPr>
        <p:grpSpPr>
          <a:xfrm>
            <a:off x="6878675" y="190123"/>
            <a:ext cx="1800000" cy="2459262"/>
            <a:chOff x="7035508" y="190123"/>
            <a:chExt cx="1800000" cy="2459262"/>
          </a:xfrm>
        </p:grpSpPr>
        <p:pic>
          <p:nvPicPr>
            <p:cNvPr id="14" name="画像">
              <a:extLst>
                <a:ext uri="{FF2B5EF4-FFF2-40B4-BE49-F238E27FC236}">
                  <a16:creationId xmlns:a16="http://schemas.microsoft.com/office/drawing/2014/main" id="{EC39EEC3-8F97-45DD-810A-50A79BBA0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5508" y="190123"/>
              <a:ext cx="1800000" cy="2459180"/>
            </a:xfrm>
            <a:prstGeom prst="rect">
              <a:avLst/>
            </a:prstGeom>
          </p:spPr>
        </p:pic>
        <p:sp>
          <p:nvSpPr>
            <p:cNvPr id="15" name="著作">
              <a:extLst>
                <a:ext uri="{FF2B5EF4-FFF2-40B4-BE49-F238E27FC236}">
                  <a16:creationId xmlns:a16="http://schemas.microsoft.com/office/drawing/2014/main" id="{705886DC-616A-40ED-B8E6-78D68DE970E5}"/>
                </a:ext>
              </a:extLst>
            </p:cNvPr>
            <p:cNvSpPr txBox="1"/>
            <p:nvPr/>
          </p:nvSpPr>
          <p:spPr>
            <a:xfrm>
              <a:off x="7035508" y="2541663"/>
              <a:ext cx="1762860" cy="107722"/>
            </a:xfrm>
            <a:prstGeom prst="rect">
              <a:avLst/>
            </a:prstGeom>
            <a:noFill/>
          </p:spPr>
          <p:txBody>
            <a:bodyPr wrap="square" lIns="18000" tIns="0" rIns="18000" bIns="0" rtlCol="0">
              <a:spAutoFit/>
            </a:bodyPr>
            <a:lstStyle>
              <a:defPPr>
                <a:defRPr lang="en-US"/>
              </a:defPPr>
              <a:lvl1pPr>
                <a:defRPr kumimoji="1" sz="70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defRPr>
              </a:lvl1pPr>
            </a:lstStyle>
            <a:p>
              <a:r>
                <a:rPr lang="en-US" altLang="ja-JP"/>
                <a:t>Global Land Cover Facility (GLCF) / CC BY-SA 3.0</a:t>
              </a:r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450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滋賀県">
            <a:extLst>
              <a:ext uri="{FF2B5EF4-FFF2-40B4-BE49-F238E27FC236}">
                <a16:creationId xmlns:a16="http://schemas.microsoft.com/office/drawing/2014/main" id="{A8556BBA-6CA9-422B-9AEA-059210594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331" y="1149532"/>
            <a:ext cx="4711338" cy="4711338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E4A4D7EC-DEBE-40D4-996D-2006C61E2DA1}"/>
              </a:ext>
            </a:extLst>
          </p:cNvPr>
          <p:cNvSpPr/>
          <p:nvPr/>
        </p:nvSpPr>
        <p:spPr>
          <a:xfrm>
            <a:off x="4767944" y="4551683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大津市（おおつし）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滋賀県（しがけん）</a:t>
            </a:r>
          </a:p>
        </p:txBody>
      </p:sp>
    </p:spTree>
    <p:extLst>
      <p:ext uri="{BB962C8B-B14F-4D97-AF65-F5344CB8AC3E}">
        <p14:creationId xmlns:p14="http://schemas.microsoft.com/office/powerpoint/2010/main" val="193280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950000" y="9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46614 -1.83449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07" y="-9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文言3">
            <a:extLst>
              <a:ext uri="{FF2B5EF4-FFF2-40B4-BE49-F238E27FC236}">
                <a16:creationId xmlns:a16="http://schemas.microsoft.com/office/drawing/2014/main" id="{4196472E-3BF6-485E-8174-F1A1882081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9654077"/>
              </p:ext>
            </p:extLst>
          </p:nvPr>
        </p:nvGraphicFramePr>
        <p:xfrm>
          <a:off x="528637" y="5475287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0814164" imgH="1206231" progId="Word.Document.12">
                  <p:embed/>
                </p:oleObj>
              </mc:Choice>
              <mc:Fallback>
                <p:oleObj name="Document" r:id="rId3" imgW="10814164" imgH="1206231" progId="Word.Document.12">
                  <p:embed/>
                  <p:pic>
                    <p:nvPicPr>
                      <p:cNvPr id="18" name="文言3">
                        <a:extLst>
                          <a:ext uri="{FF2B5EF4-FFF2-40B4-BE49-F238E27FC236}">
                            <a16:creationId xmlns:a16="http://schemas.microsoft.com/office/drawing/2014/main" id="{8EE82271-A6DA-4695-8898-4E123FCDC5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8637" y="5475287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7449158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3426556" imgH="963617" progId="Word.Document.12">
                  <p:embed/>
                </p:oleObj>
              </mc:Choice>
              <mc:Fallback>
                <p:oleObj name="Document" r:id="rId5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7132911"/>
              </p:ext>
            </p:extLst>
          </p:nvPr>
        </p:nvGraphicFramePr>
        <p:xfrm>
          <a:off x="525463" y="3325813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11210036" imgH="1273184" progId="Word.Document.12">
                  <p:embed/>
                </p:oleObj>
              </mc:Choice>
              <mc:Fallback>
                <p:oleObj name="Document" r:id="rId7" imgW="11210036" imgH="127318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5463" y="3325813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0919971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9" imgW="3426556" imgH="963617" progId="Word.Document.12">
                  <p:embed/>
                </p:oleObj>
              </mc:Choice>
              <mc:Fallback>
                <p:oleObj name="Document" r:id="rId9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文言1">
            <a:extLst>
              <a:ext uri="{FF2B5EF4-FFF2-40B4-BE49-F238E27FC236}">
                <a16:creationId xmlns:a16="http://schemas.microsoft.com/office/drawing/2014/main" id="{DDC879B7-E0D3-4B96-B7D2-6CE8FA15C2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2526036"/>
              </p:ext>
            </p:extLst>
          </p:nvPr>
        </p:nvGraphicFramePr>
        <p:xfrm>
          <a:off x="531813" y="1173956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1" imgW="10601243" imgH="1206231" progId="Word.Document.12">
                  <p:embed/>
                </p:oleObj>
              </mc:Choice>
              <mc:Fallback>
                <p:oleObj name="Document" r:id="rId11" imgW="10601243" imgH="1206231" progId="Word.Document.12">
                  <p:embed/>
                  <p:pic>
                    <p:nvPicPr>
                      <p:cNvPr id="17" name="文言1">
                        <a:extLst>
                          <a:ext uri="{FF2B5EF4-FFF2-40B4-BE49-F238E27FC236}">
                            <a16:creationId xmlns:a16="http://schemas.microsoft.com/office/drawing/2014/main" id="{13514299-1346-45DE-A48D-EE1C1B36CE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31813" y="1173956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5313346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3" imgW="3426556" imgH="962897" progId="Word.Document.12">
                  <p:embed/>
                </p:oleObj>
              </mc:Choice>
              <mc:Fallback>
                <p:oleObj name="Document" r:id="rId13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慈照寺">
            <a:extLst>
              <a:ext uri="{FF2B5EF4-FFF2-40B4-BE49-F238E27FC236}">
                <a16:creationId xmlns:a16="http://schemas.microsoft.com/office/drawing/2014/main" id="{8AFE979D-8E96-4E20-A413-9F5A0B7C96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846" y="4963176"/>
            <a:ext cx="2714400" cy="1801117"/>
          </a:xfrm>
          <a:prstGeom prst="rect">
            <a:avLst/>
          </a:prstGeom>
        </p:spPr>
      </p:pic>
      <p:pic>
        <p:nvPicPr>
          <p:cNvPr id="10" name="鹿苑寺">
            <a:extLst>
              <a:ext uri="{FF2B5EF4-FFF2-40B4-BE49-F238E27FC236}">
                <a16:creationId xmlns:a16="http://schemas.microsoft.com/office/drawing/2014/main" id="{DB6D3A53-2392-429D-9A34-D5A171EEE5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876" y="4416531"/>
            <a:ext cx="2400000" cy="1800000"/>
          </a:xfrm>
          <a:prstGeom prst="rect">
            <a:avLst/>
          </a:prstGeom>
        </p:spPr>
      </p:pic>
      <p:grpSp>
        <p:nvGrpSpPr>
          <p:cNvPr id="11" name="友禅染">
            <a:extLst>
              <a:ext uri="{FF2B5EF4-FFF2-40B4-BE49-F238E27FC236}">
                <a16:creationId xmlns:a16="http://schemas.microsoft.com/office/drawing/2014/main" id="{3ECD1204-9A50-48E4-AC37-B1EC089C96A6}"/>
              </a:ext>
            </a:extLst>
          </p:cNvPr>
          <p:cNvGrpSpPr/>
          <p:nvPr/>
        </p:nvGrpSpPr>
        <p:grpSpPr>
          <a:xfrm>
            <a:off x="10211690" y="2479014"/>
            <a:ext cx="1800000" cy="2127660"/>
            <a:chOff x="4868925" y="2062162"/>
            <a:chExt cx="1800000" cy="2127660"/>
          </a:xfrm>
        </p:grpSpPr>
        <p:pic>
          <p:nvPicPr>
            <p:cNvPr id="13" name="画像">
              <a:extLst>
                <a:ext uri="{FF2B5EF4-FFF2-40B4-BE49-F238E27FC236}">
                  <a16:creationId xmlns:a16="http://schemas.microsoft.com/office/drawing/2014/main" id="{7571F266-FCD6-4FB0-9135-387D3F9D9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925" y="2062162"/>
              <a:ext cx="1800000" cy="2127660"/>
            </a:xfrm>
            <a:prstGeom prst="rect">
              <a:avLst/>
            </a:prstGeom>
          </p:spPr>
        </p:pic>
        <p:sp>
          <p:nvSpPr>
            <p:cNvPr id="14" name="著作">
              <a:extLst>
                <a:ext uri="{FF2B5EF4-FFF2-40B4-BE49-F238E27FC236}">
                  <a16:creationId xmlns:a16="http://schemas.microsoft.com/office/drawing/2014/main" id="{E1FAEB5F-C165-46F7-9B77-51B05BE29747}"/>
                </a:ext>
              </a:extLst>
            </p:cNvPr>
            <p:cNvSpPr/>
            <p:nvPr/>
          </p:nvSpPr>
          <p:spPr>
            <a:xfrm>
              <a:off x="4868925" y="3970281"/>
              <a:ext cx="1099143" cy="215444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出典：</a:t>
              </a:r>
              <a:r>
                <a:rPr kumimoji="1" lang="en-US" altLang="ja-JP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ColBase</a:t>
              </a:r>
            </a:p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（</a:t>
              </a:r>
              <a:r>
                <a:rPr kumimoji="1" lang="en-US" altLang="ja-JP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https://colbase.nich.go.jp/</a:t>
              </a:r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）</a:t>
              </a:r>
            </a:p>
          </p:txBody>
        </p:sp>
      </p:grpSp>
      <p:pic>
        <p:nvPicPr>
          <p:cNvPr id="15" name="ゆば">
            <a:extLst>
              <a:ext uri="{FF2B5EF4-FFF2-40B4-BE49-F238E27FC236}">
                <a16:creationId xmlns:a16="http://schemas.microsoft.com/office/drawing/2014/main" id="{CC53FAF3-C1A9-47BD-B4BB-03E31D5838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" t="44167" r="7543"/>
          <a:stretch/>
        </p:blipFill>
        <p:spPr>
          <a:xfrm>
            <a:off x="8503315" y="655621"/>
            <a:ext cx="277177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7" name="京都府">
            <a:extLst>
              <a:ext uri="{FF2B5EF4-FFF2-40B4-BE49-F238E27FC236}">
                <a16:creationId xmlns:a16="http://schemas.microsoft.com/office/drawing/2014/main" id="{D8E7C8A9-E41A-46C9-BE83-B2990222F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29" y="739411"/>
            <a:ext cx="5344342" cy="5344342"/>
          </a:xfrm>
          <a:prstGeom prst="rect">
            <a:avLst/>
          </a:prstGeom>
        </p:spPr>
      </p:pic>
      <p:sp>
        <p:nvSpPr>
          <p:cNvPr id="8" name="府庁の星">
            <a:extLst>
              <a:ext uri="{FF2B5EF4-FFF2-40B4-BE49-F238E27FC236}">
                <a16:creationId xmlns:a16="http://schemas.microsoft.com/office/drawing/2014/main" id="{4D1A38B1-A476-4308-A9E6-7C78F01C0646}"/>
              </a:ext>
            </a:extLst>
          </p:cNvPr>
          <p:cNvSpPr/>
          <p:nvPr/>
        </p:nvSpPr>
        <p:spPr>
          <a:xfrm>
            <a:off x="7380515" y="4421055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府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京都市（きょうとし）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京都府（きょうとふ）</a:t>
            </a:r>
          </a:p>
        </p:txBody>
      </p:sp>
    </p:spTree>
    <p:extLst>
      <p:ext uri="{BB962C8B-B14F-4D97-AF65-F5344CB8AC3E}">
        <p14:creationId xmlns:p14="http://schemas.microsoft.com/office/powerpoint/2010/main" val="220790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830000" y="83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55807 -1.59792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04" y="-7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6" presetClass="exit" presetSubtype="2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文言3">
            <a:extLst>
              <a:ext uri="{FF2B5EF4-FFF2-40B4-BE49-F238E27FC236}">
                <a16:creationId xmlns:a16="http://schemas.microsoft.com/office/drawing/2014/main" id="{11066AC7-7AB9-4206-9617-FA65888F79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9516441"/>
              </p:ext>
            </p:extLst>
          </p:nvPr>
        </p:nvGraphicFramePr>
        <p:xfrm>
          <a:off x="528638" y="5475288"/>
          <a:ext cx="11126787" cy="127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694430" imgH="1235028" progId="Word.Document.12">
                  <p:embed/>
                </p:oleObj>
              </mc:Choice>
              <mc:Fallback>
                <p:oleObj name="Document" r:id="rId2" imgW="10694430" imgH="1235028" progId="Word.Document.12">
                  <p:embed/>
                  <p:pic>
                    <p:nvPicPr>
                      <p:cNvPr id="14" name="文言3">
                        <a:extLst>
                          <a:ext uri="{FF2B5EF4-FFF2-40B4-BE49-F238E27FC236}">
                            <a16:creationId xmlns:a16="http://schemas.microsoft.com/office/drawing/2014/main" id="{BF71B6A5-80A4-423C-A404-ABEDC4BFAB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638" y="5475288"/>
                        <a:ext cx="11126787" cy="127793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1169497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8943254"/>
              </p:ext>
            </p:extLst>
          </p:nvPr>
        </p:nvGraphicFramePr>
        <p:xfrm>
          <a:off x="526126" y="332607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216916" imgH="1265625" progId="Word.Document.12">
                  <p:embed/>
                </p:oleObj>
              </mc:Choice>
              <mc:Fallback>
                <p:oleObj name="Document" r:id="rId6" imgW="11216916" imgH="126562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6126" y="332607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0992232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文言1">
            <a:extLst>
              <a:ext uri="{FF2B5EF4-FFF2-40B4-BE49-F238E27FC236}">
                <a16:creationId xmlns:a16="http://schemas.microsoft.com/office/drawing/2014/main" id="{79C8390E-DFFA-4533-BD19-64C7A67A2E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7590"/>
              </p:ext>
            </p:extLst>
          </p:nvPr>
        </p:nvGraphicFramePr>
        <p:xfrm>
          <a:off x="529669" y="1177175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0620753" imgH="1217390" progId="Word.Document.12">
                  <p:embed/>
                </p:oleObj>
              </mc:Choice>
              <mc:Fallback>
                <p:oleObj name="Document" r:id="rId10" imgW="10620753" imgH="1217390" progId="Word.Document.12">
                  <p:embed/>
                  <p:pic>
                    <p:nvPicPr>
                      <p:cNvPr id="12" name="文言1">
                        <a:extLst>
                          <a:ext uri="{FF2B5EF4-FFF2-40B4-BE49-F238E27FC236}">
                            <a16:creationId xmlns:a16="http://schemas.microsoft.com/office/drawing/2014/main" id="{81670B04-7D8F-4751-8123-B3E6DC4892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9669" y="1177175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4695754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阪神工業地帯">
            <a:extLst>
              <a:ext uri="{FF2B5EF4-FFF2-40B4-BE49-F238E27FC236}">
                <a16:creationId xmlns:a16="http://schemas.microsoft.com/office/drawing/2014/main" id="{155D9EDE-1909-435A-A850-520E41321C0C}"/>
              </a:ext>
            </a:extLst>
          </p:cNvPr>
          <p:cNvGrpSpPr/>
          <p:nvPr/>
        </p:nvGrpSpPr>
        <p:grpSpPr>
          <a:xfrm>
            <a:off x="8992511" y="5142102"/>
            <a:ext cx="2880000" cy="1715898"/>
            <a:chOff x="8476000" y="5187940"/>
            <a:chExt cx="2880000" cy="1715898"/>
          </a:xfrm>
        </p:grpSpPr>
        <p:pic>
          <p:nvPicPr>
            <p:cNvPr id="11" name="画像">
              <a:extLst>
                <a:ext uri="{FF2B5EF4-FFF2-40B4-BE49-F238E27FC236}">
                  <a16:creationId xmlns:a16="http://schemas.microsoft.com/office/drawing/2014/main" id="{F20A88E0-C999-413F-8ADC-92BEABAD0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0"/>
            <a:stretch/>
          </p:blipFill>
          <p:spPr>
            <a:xfrm>
              <a:off x="8476000" y="5187940"/>
              <a:ext cx="2880000" cy="1608176"/>
            </a:xfrm>
            <a:prstGeom prst="rect">
              <a:avLst/>
            </a:prstGeom>
          </p:spPr>
        </p:pic>
        <p:sp>
          <p:nvSpPr>
            <p:cNvPr id="13" name="著作">
              <a:extLst>
                <a:ext uri="{FF2B5EF4-FFF2-40B4-BE49-F238E27FC236}">
                  <a16:creationId xmlns:a16="http://schemas.microsoft.com/office/drawing/2014/main" id="{106F7FDE-1225-47C1-BC99-100A383ECA22}"/>
                </a:ext>
              </a:extLst>
            </p:cNvPr>
            <p:cNvSpPr/>
            <p:nvPr/>
          </p:nvSpPr>
          <p:spPr>
            <a:xfrm>
              <a:off x="8476000" y="6796116"/>
              <a:ext cx="934033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en-US" altLang="ja-JP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NHK for School</a:t>
              </a:r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より引用</a:t>
              </a:r>
            </a:p>
          </p:txBody>
        </p:sp>
      </p:grpSp>
      <p:pic>
        <p:nvPicPr>
          <p:cNvPr id="14" name="大阪城">
            <a:extLst>
              <a:ext uri="{FF2B5EF4-FFF2-40B4-BE49-F238E27FC236}">
                <a16:creationId xmlns:a16="http://schemas.microsoft.com/office/drawing/2014/main" id="{BA398610-40EA-4BE9-B1B0-1D8ECA7C0D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411" y="654629"/>
            <a:ext cx="320593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8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大阪府">
            <a:extLst>
              <a:ext uri="{FF2B5EF4-FFF2-40B4-BE49-F238E27FC236}">
                <a16:creationId xmlns:a16="http://schemas.microsoft.com/office/drawing/2014/main" id="{314257FB-E7D0-4A94-99CF-29518D31A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193" y="1200647"/>
            <a:ext cx="4535401" cy="4535401"/>
          </a:xfrm>
          <a:prstGeom prst="rect">
            <a:avLst/>
          </a:prstGeom>
        </p:spPr>
      </p:pic>
      <p:sp>
        <p:nvSpPr>
          <p:cNvPr id="12" name="府庁の星">
            <a:extLst>
              <a:ext uri="{FF2B5EF4-FFF2-40B4-BE49-F238E27FC236}">
                <a16:creationId xmlns:a16="http://schemas.microsoft.com/office/drawing/2014/main" id="{1073E6A7-4951-49E1-9183-8E11388815DE}"/>
              </a:ext>
            </a:extLst>
          </p:cNvPr>
          <p:cNvSpPr/>
          <p:nvPr/>
        </p:nvSpPr>
        <p:spPr>
          <a:xfrm>
            <a:off x="5895701" y="3010987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府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大阪市（おおさかし）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大阪府（おおさかふ）</a:t>
            </a:r>
          </a:p>
        </p:txBody>
      </p:sp>
    </p:spTree>
    <p:extLst>
      <p:ext uri="{BB962C8B-B14F-4D97-AF65-F5344CB8AC3E}">
        <p14:creationId xmlns:p14="http://schemas.microsoft.com/office/powerpoint/2010/main" val="59618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68633 -2.29908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10" y="-1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5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" accel="5000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" accel="5000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50"/>
                            </p:stCondLst>
                            <p:childTnLst>
                              <p:par>
                                <p:cTn id="23" presetID="30" presetClass="exit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0604411"/>
              </p:ext>
            </p:extLst>
          </p:nvPr>
        </p:nvGraphicFramePr>
        <p:xfrm>
          <a:off x="528637" y="5477860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038801" imgH="1323219" progId="Word.Document.12">
                  <p:embed/>
                </p:oleObj>
              </mc:Choice>
              <mc:Fallback>
                <p:oleObj name="Document" r:id="rId2" imgW="11038801" imgH="1323219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637" y="5477860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8116673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BD47339A-8594-42EC-80D4-EDEF205C15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4821605"/>
              </p:ext>
            </p:extLst>
          </p:nvPr>
        </p:nvGraphicFramePr>
        <p:xfrm>
          <a:off x="528637" y="3326938"/>
          <a:ext cx="11145600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0718097" imgH="1232869" progId="Word.Document.12">
                  <p:embed/>
                </p:oleObj>
              </mc:Choice>
              <mc:Fallback>
                <p:oleObj name="Document" r:id="rId6" imgW="10718097" imgH="1232869" progId="Word.Document.12">
                  <p:embed/>
                  <p:pic>
                    <p:nvPicPr>
                      <p:cNvPr id="14" name="文言2">
                        <a:extLst>
                          <a:ext uri="{FF2B5EF4-FFF2-40B4-BE49-F238E27FC236}">
                            <a16:creationId xmlns:a16="http://schemas.microsoft.com/office/drawing/2014/main" id="{E520C697-032A-41CC-8969-993CD2E081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8637" y="3326938"/>
                        <a:ext cx="11145600" cy="1274763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3865239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文言1">
            <a:extLst>
              <a:ext uri="{FF2B5EF4-FFF2-40B4-BE49-F238E27FC236}">
                <a16:creationId xmlns:a16="http://schemas.microsoft.com/office/drawing/2014/main" id="{BFECEC96-42E0-4022-A6BF-7E3D637481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1053812"/>
              </p:ext>
            </p:extLst>
          </p:nvPr>
        </p:nvGraphicFramePr>
        <p:xfrm>
          <a:off x="529669" y="1176198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0676191" imgH="1217030" progId="Word.Document.12">
                  <p:embed/>
                </p:oleObj>
              </mc:Choice>
              <mc:Fallback>
                <p:oleObj name="Document" r:id="rId10" imgW="10676191" imgH="1217030" progId="Word.Document.12">
                  <p:embed/>
                  <p:pic>
                    <p:nvPicPr>
                      <p:cNvPr id="17" name="文言1">
                        <a:extLst>
                          <a:ext uri="{FF2B5EF4-FFF2-40B4-BE49-F238E27FC236}">
                            <a16:creationId xmlns:a16="http://schemas.microsoft.com/office/drawing/2014/main" id="{3C68CC70-917B-45FA-92D5-7361DFB715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9669" y="1176198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491023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神戸牛">
            <a:extLst>
              <a:ext uri="{FF2B5EF4-FFF2-40B4-BE49-F238E27FC236}">
                <a16:creationId xmlns:a16="http://schemas.microsoft.com/office/drawing/2014/main" id="{05609B52-6909-4A5F-9839-3DD02AB3B1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02" y="4952421"/>
            <a:ext cx="2400000" cy="1800000"/>
          </a:xfrm>
          <a:prstGeom prst="rect">
            <a:avLst/>
          </a:prstGeom>
        </p:spPr>
      </p:pic>
      <p:pic>
        <p:nvPicPr>
          <p:cNvPr id="11" name="神戸港">
            <a:extLst>
              <a:ext uri="{FF2B5EF4-FFF2-40B4-BE49-F238E27FC236}">
                <a16:creationId xmlns:a16="http://schemas.microsoft.com/office/drawing/2014/main" id="{7C62C43C-6586-4071-AB13-8F1B81EA82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686" y="2803278"/>
            <a:ext cx="2700000" cy="1800000"/>
          </a:xfrm>
          <a:prstGeom prst="rect">
            <a:avLst/>
          </a:prstGeom>
        </p:spPr>
      </p:pic>
      <p:pic>
        <p:nvPicPr>
          <p:cNvPr id="13" name="姫路城">
            <a:extLst>
              <a:ext uri="{FF2B5EF4-FFF2-40B4-BE49-F238E27FC236}">
                <a16:creationId xmlns:a16="http://schemas.microsoft.com/office/drawing/2014/main" id="{C27E7DBD-B983-4129-B56F-C95D8BA111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499" y="665276"/>
            <a:ext cx="27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5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7" name="兵庫県">
            <a:extLst>
              <a:ext uri="{FF2B5EF4-FFF2-40B4-BE49-F238E27FC236}">
                <a16:creationId xmlns:a16="http://schemas.microsoft.com/office/drawing/2014/main" id="{990200F5-6453-4D83-8689-32F1E921F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862" y="1114695"/>
            <a:ext cx="4856281" cy="4856281"/>
          </a:xfrm>
          <a:prstGeom prst="rect">
            <a:avLst/>
          </a:prstGeom>
        </p:spPr>
      </p:pic>
      <p:sp>
        <p:nvSpPr>
          <p:cNvPr id="8" name="県庁の星">
            <a:extLst>
              <a:ext uri="{FF2B5EF4-FFF2-40B4-BE49-F238E27FC236}">
                <a16:creationId xmlns:a16="http://schemas.microsoft.com/office/drawing/2014/main" id="{60CA83D5-FBCE-4716-BC34-D0D7F9EA7D90}"/>
              </a:ext>
            </a:extLst>
          </p:cNvPr>
          <p:cNvSpPr/>
          <p:nvPr/>
        </p:nvSpPr>
        <p:spPr>
          <a:xfrm>
            <a:off x="6653346" y="4247604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神戸市（こうべし）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兵庫県（ひょうごけん）</a:t>
            </a:r>
          </a:p>
        </p:txBody>
      </p:sp>
    </p:spTree>
    <p:extLst>
      <p:ext uri="{BB962C8B-B14F-4D97-AF65-F5344CB8AC3E}">
        <p14:creationId xmlns:p14="http://schemas.microsoft.com/office/powerpoint/2010/main" val="303260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700000" y="7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59922 -1.43449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1" y="-7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5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文言3">
            <a:extLst>
              <a:ext uri="{FF2B5EF4-FFF2-40B4-BE49-F238E27FC236}">
                <a16:creationId xmlns:a16="http://schemas.microsoft.com/office/drawing/2014/main" id="{345AEE24-BE2A-4BCE-A33B-D1B58CC1AA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5649659"/>
              </p:ext>
            </p:extLst>
          </p:nvPr>
        </p:nvGraphicFramePr>
        <p:xfrm>
          <a:off x="525073" y="5477265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194390" imgH="1318539" progId="Word.Document.12">
                  <p:embed/>
                </p:oleObj>
              </mc:Choice>
              <mc:Fallback>
                <p:oleObj name="Document" r:id="rId2" imgW="11194390" imgH="1318539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5073" y="5477265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5132857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1028551"/>
              </p:ext>
            </p:extLst>
          </p:nvPr>
        </p:nvGraphicFramePr>
        <p:xfrm>
          <a:off x="529237" y="3327998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191867" imgH="1251587" progId="Word.Document.12">
                  <p:embed/>
                </p:oleObj>
              </mc:Choice>
              <mc:Fallback>
                <p:oleObj name="Document" r:id="rId6" imgW="11191867" imgH="1251587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9237" y="3327998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1194821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3494011"/>
              </p:ext>
            </p:extLst>
          </p:nvPr>
        </p:nvGraphicFramePr>
        <p:xfrm>
          <a:off x="529237" y="1175739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221255" imgH="1264905" progId="Word.Document.12">
                  <p:embed/>
                </p:oleObj>
              </mc:Choice>
              <mc:Fallback>
                <p:oleObj name="Document" r:id="rId10" imgW="11221255" imgH="1264905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9237" y="1175739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9046078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吉野山">
            <a:extLst>
              <a:ext uri="{FF2B5EF4-FFF2-40B4-BE49-F238E27FC236}">
                <a16:creationId xmlns:a16="http://schemas.microsoft.com/office/drawing/2014/main" id="{995FEAB1-AB4D-45BF-8735-3D2E8058E77D}"/>
              </a:ext>
            </a:extLst>
          </p:cNvPr>
          <p:cNvGrpSpPr/>
          <p:nvPr/>
        </p:nvGrpSpPr>
        <p:grpSpPr>
          <a:xfrm>
            <a:off x="7818314" y="4936492"/>
            <a:ext cx="2400000" cy="1800000"/>
            <a:chOff x="8124825" y="4750504"/>
            <a:chExt cx="2400000" cy="1800000"/>
          </a:xfrm>
        </p:grpSpPr>
        <p:pic>
          <p:nvPicPr>
            <p:cNvPr id="11" name="画像">
              <a:extLst>
                <a:ext uri="{FF2B5EF4-FFF2-40B4-BE49-F238E27FC236}">
                  <a16:creationId xmlns:a16="http://schemas.microsoft.com/office/drawing/2014/main" id="{D15818B6-D114-4EED-966E-835380F58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4825" y="4750504"/>
              <a:ext cx="2400000" cy="1800000"/>
            </a:xfrm>
            <a:prstGeom prst="rect">
              <a:avLst/>
            </a:prstGeom>
          </p:spPr>
        </p:pic>
        <p:sp>
          <p:nvSpPr>
            <p:cNvPr id="13" name="著作">
              <a:extLst>
                <a:ext uri="{FF2B5EF4-FFF2-40B4-BE49-F238E27FC236}">
                  <a16:creationId xmlns:a16="http://schemas.microsoft.com/office/drawing/2014/main" id="{A8491E3D-FC75-4E15-879C-471BF53C50CE}"/>
                </a:ext>
              </a:extLst>
            </p:cNvPr>
            <p:cNvSpPr txBox="1"/>
            <p:nvPr/>
          </p:nvSpPr>
          <p:spPr>
            <a:xfrm>
              <a:off x="8124825" y="6442782"/>
              <a:ext cx="1422950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>
              <a:defPPr>
                <a:defRPr lang="en-US"/>
              </a:defPPr>
              <a:lvl1pPr>
                <a:defRPr kumimoji="1" sz="70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defRPr>
              </a:lvl1pPr>
            </a:lstStyle>
            <a:p>
              <a:r>
                <a:rPr lang="en-US" altLang="ja-JP"/>
                <a:t>Tawashi2006 / CC-BY-SA-3.0-migrated</a:t>
              </a:r>
              <a:endParaRPr lang="ja-JP" altLang="en-US"/>
            </a:p>
          </p:txBody>
        </p:sp>
      </p:grpSp>
      <p:grpSp>
        <p:nvGrpSpPr>
          <p:cNvPr id="14" name="法隆寺">
            <a:extLst>
              <a:ext uri="{FF2B5EF4-FFF2-40B4-BE49-F238E27FC236}">
                <a16:creationId xmlns:a16="http://schemas.microsoft.com/office/drawing/2014/main" id="{F09AEAEA-406F-4B1C-A736-743DD9E4C342}"/>
              </a:ext>
            </a:extLst>
          </p:cNvPr>
          <p:cNvGrpSpPr/>
          <p:nvPr/>
        </p:nvGrpSpPr>
        <p:grpSpPr>
          <a:xfrm>
            <a:off x="7818314" y="2806673"/>
            <a:ext cx="2400000" cy="1800000"/>
            <a:chOff x="8414552" y="3025346"/>
            <a:chExt cx="2400000" cy="1800000"/>
          </a:xfrm>
        </p:grpSpPr>
        <p:pic>
          <p:nvPicPr>
            <p:cNvPr id="15" name="画像">
              <a:extLst>
                <a:ext uri="{FF2B5EF4-FFF2-40B4-BE49-F238E27FC236}">
                  <a16:creationId xmlns:a16="http://schemas.microsoft.com/office/drawing/2014/main" id="{EB0683A0-5611-4348-9F2E-67670700A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552" y="3025346"/>
              <a:ext cx="2400000" cy="1800000"/>
            </a:xfrm>
            <a:prstGeom prst="rect">
              <a:avLst/>
            </a:prstGeom>
          </p:spPr>
        </p:pic>
        <p:sp>
          <p:nvSpPr>
            <p:cNvPr id="16" name="著作">
              <a:extLst>
                <a:ext uri="{FF2B5EF4-FFF2-40B4-BE49-F238E27FC236}">
                  <a16:creationId xmlns:a16="http://schemas.microsoft.com/office/drawing/2014/main" id="{F338B0B8-5928-4A85-9D32-BD79C176CC51}"/>
                </a:ext>
              </a:extLst>
            </p:cNvPr>
            <p:cNvSpPr txBox="1"/>
            <p:nvPr/>
          </p:nvSpPr>
          <p:spPr>
            <a:xfrm>
              <a:off x="8414552" y="4716682"/>
              <a:ext cx="921209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>
              <a:defPPr>
                <a:defRPr lang="en-US"/>
              </a:defPPr>
              <a:lvl1pPr>
                <a:defRPr kumimoji="1" sz="70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defRPr>
              </a:lvl1pPr>
            </a:lstStyle>
            <a:p>
              <a:r>
                <a:rPr lang="en-US" altLang="ja-JP"/>
                <a:t>Nekosuki / CC-BY-SA-4.0</a:t>
              </a:r>
              <a:endParaRPr lang="ja-JP" altLang="en-US"/>
            </a:p>
          </p:txBody>
        </p:sp>
      </p:grpSp>
      <p:pic>
        <p:nvPicPr>
          <p:cNvPr id="17" name="大仏(東大寺)">
            <a:extLst>
              <a:ext uri="{FF2B5EF4-FFF2-40B4-BE49-F238E27FC236}">
                <a16:creationId xmlns:a16="http://schemas.microsoft.com/office/drawing/2014/main" id="{CA035667-D569-418F-AE71-5BD48A9DEE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761" y="654629"/>
            <a:ext cx="2579104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4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奈良県">
            <a:extLst>
              <a:ext uri="{FF2B5EF4-FFF2-40B4-BE49-F238E27FC236}">
                <a16:creationId xmlns:a16="http://schemas.microsoft.com/office/drawing/2014/main" id="{32974AD7-B8CA-4771-BB02-31DE4B446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147" y="1111369"/>
            <a:ext cx="4787703" cy="4787703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33E6A467-2D3D-4AC1-827C-EA887147AB99}"/>
              </a:ext>
            </a:extLst>
          </p:cNvPr>
          <p:cNvSpPr/>
          <p:nvPr/>
        </p:nvSpPr>
        <p:spPr>
          <a:xfrm>
            <a:off x="5651861" y="1486986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奈良市（ならし）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奈良県（ならけん）</a:t>
            </a:r>
          </a:p>
        </p:txBody>
      </p:sp>
    </p:spTree>
    <p:extLst>
      <p:ext uri="{BB962C8B-B14F-4D97-AF65-F5344CB8AC3E}">
        <p14:creationId xmlns:p14="http://schemas.microsoft.com/office/powerpoint/2010/main" val="58977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55078 -2.53565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39" y="-12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6" presetClass="exit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2319223"/>
              </p:ext>
            </p:extLst>
          </p:nvPr>
        </p:nvGraphicFramePr>
        <p:xfrm>
          <a:off x="527050" y="547449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1894680" imgH="1344817" progId="Word.Document.12">
                  <p:embed/>
                </p:oleObj>
              </mc:Choice>
              <mc:Fallback>
                <p:oleObj name="Document" r:id="rId3" imgW="11894680" imgH="1344817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7050" y="547449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0958875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3426556" imgH="963617" progId="Word.Document.12">
                  <p:embed/>
                </p:oleObj>
              </mc:Choice>
              <mc:Fallback>
                <p:oleObj name="Document" r:id="rId5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文言2">
            <a:extLst>
              <a:ext uri="{FF2B5EF4-FFF2-40B4-BE49-F238E27FC236}">
                <a16:creationId xmlns:a16="http://schemas.microsoft.com/office/drawing/2014/main" id="{4CA69A73-D0A7-4E13-8C43-495530AD3B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8152007"/>
              </p:ext>
            </p:extLst>
          </p:nvPr>
        </p:nvGraphicFramePr>
        <p:xfrm>
          <a:off x="527050" y="3326606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11467077" imgH="1328618" progId="Word.Document.12">
                  <p:embed/>
                </p:oleObj>
              </mc:Choice>
              <mc:Fallback>
                <p:oleObj name="Document" r:id="rId7" imgW="11467077" imgH="1328618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7050" y="3326606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888537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9" imgW="3426556" imgH="963617" progId="Word.Document.12">
                  <p:embed/>
                </p:oleObj>
              </mc:Choice>
              <mc:Fallback>
                <p:oleObj name="Document" r:id="rId9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文言1">
            <a:extLst>
              <a:ext uri="{FF2B5EF4-FFF2-40B4-BE49-F238E27FC236}">
                <a16:creationId xmlns:a16="http://schemas.microsoft.com/office/drawing/2014/main" id="{B9ABACB2-6914-423E-BFDA-07F632FCC9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4717731"/>
              </p:ext>
            </p:extLst>
          </p:nvPr>
        </p:nvGraphicFramePr>
        <p:xfrm>
          <a:off x="528638" y="1176338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1" imgW="11171702" imgH="1269225" progId="Word.Document.12">
                  <p:embed/>
                </p:oleObj>
              </mc:Choice>
              <mc:Fallback>
                <p:oleObj name="Document" r:id="rId11" imgW="11171702" imgH="1269225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8638" y="1176338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3830159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3" imgW="3426556" imgH="962897" progId="Word.Document.12">
                  <p:embed/>
                </p:oleObj>
              </mc:Choice>
              <mc:Fallback>
                <p:oleObj name="Document" r:id="rId13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南部鉄器">
            <a:extLst>
              <a:ext uri="{FF2B5EF4-FFF2-40B4-BE49-F238E27FC236}">
                <a16:creationId xmlns:a16="http://schemas.microsoft.com/office/drawing/2014/main" id="{5441B9A8-EBF2-4B92-B697-E6154556A751}"/>
              </a:ext>
            </a:extLst>
          </p:cNvPr>
          <p:cNvGrpSpPr/>
          <p:nvPr/>
        </p:nvGrpSpPr>
        <p:grpSpPr>
          <a:xfrm>
            <a:off x="9031097" y="479258"/>
            <a:ext cx="2631976" cy="1973982"/>
            <a:chOff x="9153524" y="361508"/>
            <a:chExt cx="2631976" cy="1973982"/>
          </a:xfrm>
        </p:grpSpPr>
        <p:pic>
          <p:nvPicPr>
            <p:cNvPr id="23" name="画像">
              <a:extLst>
                <a:ext uri="{FF2B5EF4-FFF2-40B4-BE49-F238E27FC236}">
                  <a16:creationId xmlns:a16="http://schemas.microsoft.com/office/drawing/2014/main" id="{8209882D-D2E2-45EB-9345-8EF6DFE6F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3524" y="361508"/>
              <a:ext cx="2631976" cy="1973982"/>
            </a:xfrm>
            <a:prstGeom prst="rect">
              <a:avLst/>
            </a:prstGeom>
          </p:spPr>
        </p:pic>
        <p:sp>
          <p:nvSpPr>
            <p:cNvPr id="29" name="著作">
              <a:extLst>
                <a:ext uri="{FF2B5EF4-FFF2-40B4-BE49-F238E27FC236}">
                  <a16:creationId xmlns:a16="http://schemas.microsoft.com/office/drawing/2014/main" id="{35A371FE-7255-4B0B-B920-59FF6886BD26}"/>
                </a:ext>
              </a:extLst>
            </p:cNvPr>
            <p:cNvSpPr txBox="1"/>
            <p:nvPr/>
          </p:nvSpPr>
          <p:spPr>
            <a:xfrm>
              <a:off x="9420224" y="2223418"/>
              <a:ext cx="945255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en-US" altLang="ja-JP" sz="70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Misakubo / CC-BY-SA-3.0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574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文言3">
            <a:extLst>
              <a:ext uri="{FF2B5EF4-FFF2-40B4-BE49-F238E27FC236}">
                <a16:creationId xmlns:a16="http://schemas.microsoft.com/office/drawing/2014/main" id="{5E368908-8AEA-4BBD-846A-CEDAE53FDE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7971582"/>
              </p:ext>
            </p:extLst>
          </p:nvPr>
        </p:nvGraphicFramePr>
        <p:xfrm>
          <a:off x="523874" y="5476875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136541" imgH="1279664" progId="Word.Document.12">
                  <p:embed/>
                </p:oleObj>
              </mc:Choice>
              <mc:Fallback>
                <p:oleObj name="Document" r:id="rId2" imgW="11136541" imgH="127966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3874" y="5476875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3399976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6212944"/>
              </p:ext>
            </p:extLst>
          </p:nvPr>
        </p:nvGraphicFramePr>
        <p:xfrm>
          <a:off x="525463" y="3327399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159538" imgH="1264905" progId="Word.Document.12">
                  <p:embed/>
                </p:oleObj>
              </mc:Choice>
              <mc:Fallback>
                <p:oleObj name="Document" r:id="rId6" imgW="11159538" imgH="126490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5463" y="3327399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7956408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2212492"/>
              </p:ext>
            </p:extLst>
          </p:nvPr>
        </p:nvGraphicFramePr>
        <p:xfrm>
          <a:off x="522288" y="1173163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221255" imgH="1264905" progId="Word.Document.12">
                  <p:embed/>
                </p:oleObj>
              </mc:Choice>
              <mc:Fallback>
                <p:oleObj name="Document" r:id="rId10" imgW="11221255" imgH="1264905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2288" y="1173163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0457758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根本大塔">
            <a:extLst>
              <a:ext uri="{FF2B5EF4-FFF2-40B4-BE49-F238E27FC236}">
                <a16:creationId xmlns:a16="http://schemas.microsoft.com/office/drawing/2014/main" id="{BDB684A6-EA07-46AD-B77E-F113184429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50" y="2806673"/>
            <a:ext cx="2700000" cy="1800000"/>
          </a:xfrm>
          <a:prstGeom prst="rect">
            <a:avLst/>
          </a:prstGeom>
        </p:spPr>
      </p:pic>
      <p:pic>
        <p:nvPicPr>
          <p:cNvPr id="11" name="梅">
            <a:extLst>
              <a:ext uri="{FF2B5EF4-FFF2-40B4-BE49-F238E27FC236}">
                <a16:creationId xmlns:a16="http://schemas.microsoft.com/office/drawing/2014/main" id="{2B1BC3E3-1656-4FBE-AE54-AB071A07E8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678" y="834629"/>
            <a:ext cx="2430000" cy="1620000"/>
          </a:xfrm>
          <a:prstGeom prst="rect">
            <a:avLst/>
          </a:prstGeom>
        </p:spPr>
      </p:pic>
      <p:pic>
        <p:nvPicPr>
          <p:cNvPr id="13" name="みかん">
            <a:extLst>
              <a:ext uri="{FF2B5EF4-FFF2-40B4-BE49-F238E27FC236}">
                <a16:creationId xmlns:a16="http://schemas.microsoft.com/office/drawing/2014/main" id="{D419A508-DB04-459D-A1BE-114E0EB07D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737" y="151726"/>
            <a:ext cx="2869373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1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7" name="和歌山県">
            <a:extLst>
              <a:ext uri="{FF2B5EF4-FFF2-40B4-BE49-F238E27FC236}">
                <a16:creationId xmlns:a16="http://schemas.microsoft.com/office/drawing/2014/main" id="{33BD69EB-CEC1-46D8-89F8-697ED2E31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686" y="1053736"/>
            <a:ext cx="4961708" cy="4961708"/>
          </a:xfrm>
          <a:prstGeom prst="rect">
            <a:avLst/>
          </a:prstGeom>
        </p:spPr>
      </p:pic>
      <p:sp>
        <p:nvSpPr>
          <p:cNvPr id="8" name="県庁の星">
            <a:extLst>
              <a:ext uri="{FF2B5EF4-FFF2-40B4-BE49-F238E27FC236}">
                <a16:creationId xmlns:a16="http://schemas.microsoft.com/office/drawing/2014/main" id="{DD29A2E6-DF22-42DC-9CDD-7F898F7B34EB}"/>
              </a:ext>
            </a:extLst>
          </p:cNvPr>
          <p:cNvSpPr/>
          <p:nvPr/>
        </p:nvSpPr>
        <p:spPr>
          <a:xfrm>
            <a:off x="4214946" y="1863472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和歌山市（わかやまし）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和歌山県（わかやまけん）</a:t>
            </a:r>
          </a:p>
        </p:txBody>
      </p:sp>
    </p:spTree>
    <p:extLst>
      <p:ext uri="{BB962C8B-B14F-4D97-AF65-F5344CB8AC3E}">
        <p14:creationId xmlns:p14="http://schemas.microsoft.com/office/powerpoint/2010/main" val="104579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900000" y="9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58945 -2.492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-12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5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3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3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7981142"/>
              </p:ext>
            </p:extLst>
          </p:nvPr>
        </p:nvGraphicFramePr>
        <p:xfrm>
          <a:off x="528638" y="547847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620624" imgH="1286143" progId="Word.Document.12">
                  <p:embed/>
                </p:oleObj>
              </mc:Choice>
              <mc:Fallback>
                <p:oleObj name="Document" r:id="rId2" imgW="11620624" imgH="1286143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638" y="547847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8396063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8963613"/>
              </p:ext>
            </p:extLst>
          </p:nvPr>
        </p:nvGraphicFramePr>
        <p:xfrm>
          <a:off x="528638" y="3323699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202798" imgH="1274984" progId="Word.Document.12">
                  <p:embed/>
                </p:oleObj>
              </mc:Choice>
              <mc:Fallback>
                <p:oleObj name="Document" r:id="rId6" imgW="11202798" imgH="127498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8638" y="3323699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694478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9815528"/>
              </p:ext>
            </p:extLst>
          </p:nvPr>
        </p:nvGraphicFramePr>
        <p:xfrm>
          <a:off x="526513" y="1178463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216168" imgH="1264905" progId="Word.Document.12">
                  <p:embed/>
                </p:oleObj>
              </mc:Choice>
              <mc:Fallback>
                <p:oleObj name="Document" r:id="rId10" imgW="11216168" imgH="1264905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6513" y="1178463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0191672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カニ">
            <a:extLst>
              <a:ext uri="{FF2B5EF4-FFF2-40B4-BE49-F238E27FC236}">
                <a16:creationId xmlns:a16="http://schemas.microsoft.com/office/drawing/2014/main" id="{E3B7044E-DD42-4678-83D4-46F4278CD08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2" t="27480" r="12382" b="21750"/>
          <a:stretch/>
        </p:blipFill>
        <p:spPr>
          <a:xfrm>
            <a:off x="6317344" y="4936672"/>
            <a:ext cx="2333195" cy="1591593"/>
          </a:xfrm>
          <a:prstGeom prst="rect">
            <a:avLst/>
          </a:prstGeom>
        </p:spPr>
      </p:pic>
      <p:pic>
        <p:nvPicPr>
          <p:cNvPr id="10" name="梨">
            <a:extLst>
              <a:ext uri="{FF2B5EF4-FFF2-40B4-BE49-F238E27FC236}">
                <a16:creationId xmlns:a16="http://schemas.microsoft.com/office/drawing/2014/main" id="{ECA2F487-B918-49F2-9E48-EE9A944FAE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36" y="2730654"/>
            <a:ext cx="1612973" cy="1612973"/>
          </a:xfrm>
          <a:prstGeom prst="rect">
            <a:avLst/>
          </a:prstGeom>
        </p:spPr>
      </p:pic>
      <p:pic>
        <p:nvPicPr>
          <p:cNvPr id="11" name="鳥取砂丘">
            <a:extLst>
              <a:ext uri="{FF2B5EF4-FFF2-40B4-BE49-F238E27FC236}">
                <a16:creationId xmlns:a16="http://schemas.microsoft.com/office/drawing/2014/main" id="{4F71DC85-E8F2-4258-B090-9823E6B87D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539" y="631328"/>
            <a:ext cx="288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8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鳥取県">
            <a:extLst>
              <a:ext uri="{FF2B5EF4-FFF2-40B4-BE49-F238E27FC236}">
                <a16:creationId xmlns:a16="http://schemas.microsoft.com/office/drawing/2014/main" id="{787A3322-505B-40E0-89D6-D2201C60A1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9" b="11098"/>
          <a:stretch/>
        </p:blipFill>
        <p:spPr>
          <a:xfrm>
            <a:off x="2921396" y="1306286"/>
            <a:ext cx="6349206" cy="4325257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43986DD1-12ED-4CD7-BA3F-7F77A7B3DE65}"/>
              </a:ext>
            </a:extLst>
          </p:cNvPr>
          <p:cNvSpPr/>
          <p:nvPr/>
        </p:nvSpPr>
        <p:spPr>
          <a:xfrm>
            <a:off x="7942215" y="2351152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鳥取市（とっとりし）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鳥取県（とっとりけん）</a:t>
            </a:r>
          </a:p>
        </p:txBody>
      </p:sp>
    </p:spTree>
    <p:extLst>
      <p:ext uri="{BB962C8B-B14F-4D97-AF65-F5344CB8AC3E}">
        <p14:creationId xmlns:p14="http://schemas.microsoft.com/office/powerpoint/2010/main" val="398656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1.14596 -1.81297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2" y="-9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xit" presetSubtype="9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25E-6 2.59259E-6 L 1.00325 2.59259E-6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文言3">
            <a:extLst>
              <a:ext uri="{FF2B5EF4-FFF2-40B4-BE49-F238E27FC236}">
                <a16:creationId xmlns:a16="http://schemas.microsoft.com/office/drawing/2014/main" id="{83F77362-41FE-443B-B677-1AD604E1C5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5274244"/>
              </p:ext>
            </p:extLst>
          </p:nvPr>
        </p:nvGraphicFramePr>
        <p:xfrm>
          <a:off x="529669" y="547471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814441" imgH="1341937" progId="Word.Document.12">
                  <p:embed/>
                </p:oleObj>
              </mc:Choice>
              <mc:Fallback>
                <p:oleObj name="Document" r:id="rId2" imgW="11814441" imgH="1341937" progId="Word.Document.12">
                  <p:embed/>
                  <p:pic>
                    <p:nvPicPr>
                      <p:cNvPr id="14" name="文言3">
                        <a:extLst>
                          <a:ext uri="{FF2B5EF4-FFF2-40B4-BE49-F238E27FC236}">
                            <a16:creationId xmlns:a16="http://schemas.microsoft.com/office/drawing/2014/main" id="{3109913C-DCEF-4DB9-B28B-457743D4B8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9669" y="547471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836717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文言2">
            <a:extLst>
              <a:ext uri="{FF2B5EF4-FFF2-40B4-BE49-F238E27FC236}">
                <a16:creationId xmlns:a16="http://schemas.microsoft.com/office/drawing/2014/main" id="{FAC0B202-035F-4A1E-A140-D92C0349A6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4804380"/>
              </p:ext>
            </p:extLst>
          </p:nvPr>
        </p:nvGraphicFramePr>
        <p:xfrm>
          <a:off x="529669" y="3325552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206917" imgH="1281103" progId="Word.Document.12">
                  <p:embed/>
                </p:oleObj>
              </mc:Choice>
              <mc:Fallback>
                <p:oleObj name="Document" r:id="rId6" imgW="11206917" imgH="1281103" progId="Word.Document.12">
                  <p:embed/>
                  <p:pic>
                    <p:nvPicPr>
                      <p:cNvPr id="18" name="文言2">
                        <a:extLst>
                          <a:ext uri="{FF2B5EF4-FFF2-40B4-BE49-F238E27FC236}">
                            <a16:creationId xmlns:a16="http://schemas.microsoft.com/office/drawing/2014/main" id="{BB9E1F7E-DDE5-47AE-821C-6175261237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9669" y="3325552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532293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文言1">
            <a:extLst>
              <a:ext uri="{FF2B5EF4-FFF2-40B4-BE49-F238E27FC236}">
                <a16:creationId xmlns:a16="http://schemas.microsoft.com/office/drawing/2014/main" id="{A33F7625-11EF-4221-AB7A-A880369604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5339793"/>
              </p:ext>
            </p:extLst>
          </p:nvPr>
        </p:nvGraphicFramePr>
        <p:xfrm>
          <a:off x="527479" y="1176560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0471912" imgH="1219190" progId="Word.Document.12">
                  <p:embed/>
                </p:oleObj>
              </mc:Choice>
              <mc:Fallback>
                <p:oleObj name="Document" r:id="rId10" imgW="10471912" imgH="1219190" progId="Word.Document.12">
                  <p:embed/>
                  <p:pic>
                    <p:nvPicPr>
                      <p:cNvPr id="19" name="文言1">
                        <a:extLst>
                          <a:ext uri="{FF2B5EF4-FFF2-40B4-BE49-F238E27FC236}">
                            <a16:creationId xmlns:a16="http://schemas.microsoft.com/office/drawing/2014/main" id="{36307E83-4D9F-48C3-BC79-3ABF1A0870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7479" y="1176560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345696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シジミ">
            <a:extLst>
              <a:ext uri="{FF2B5EF4-FFF2-40B4-BE49-F238E27FC236}">
                <a16:creationId xmlns:a16="http://schemas.microsoft.com/office/drawing/2014/main" id="{563AB987-1375-4BEE-A7C9-5AD48B9407D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8" b="22950"/>
          <a:stretch/>
        </p:blipFill>
        <p:spPr>
          <a:xfrm>
            <a:off x="6802052" y="5029731"/>
            <a:ext cx="2589265" cy="1512931"/>
          </a:xfrm>
          <a:prstGeom prst="rect">
            <a:avLst/>
          </a:prstGeom>
        </p:spPr>
      </p:pic>
      <p:pic>
        <p:nvPicPr>
          <p:cNvPr id="11" name="出雲大社">
            <a:extLst>
              <a:ext uri="{FF2B5EF4-FFF2-40B4-BE49-F238E27FC236}">
                <a16:creationId xmlns:a16="http://schemas.microsoft.com/office/drawing/2014/main" id="{9F872AF8-98B1-45F7-BFA3-53C986A249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181" y="2806673"/>
            <a:ext cx="2700000" cy="1800000"/>
          </a:xfrm>
          <a:prstGeom prst="rect">
            <a:avLst/>
          </a:prstGeom>
        </p:spPr>
      </p:pic>
      <p:pic>
        <p:nvPicPr>
          <p:cNvPr id="13" name="銀" hidden="1">
            <a:extLst>
              <a:ext uri="{FF2B5EF4-FFF2-40B4-BE49-F238E27FC236}">
                <a16:creationId xmlns:a16="http://schemas.microsoft.com/office/drawing/2014/main" id="{9585513C-9075-44E0-B7A7-BA89B85530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204" y="667596"/>
            <a:ext cx="1529835" cy="1529835"/>
          </a:xfrm>
          <a:prstGeom prst="rect">
            <a:avLst/>
          </a:prstGeom>
        </p:spPr>
      </p:pic>
      <p:grpSp>
        <p:nvGrpSpPr>
          <p:cNvPr id="37" name="銀">
            <a:extLst>
              <a:ext uri="{FF2B5EF4-FFF2-40B4-BE49-F238E27FC236}">
                <a16:creationId xmlns:a16="http://schemas.microsoft.com/office/drawing/2014/main" id="{94E2ED6E-E957-4CB6-AFBD-BEA0678DCACA}"/>
              </a:ext>
            </a:extLst>
          </p:cNvPr>
          <p:cNvGrpSpPr/>
          <p:nvPr/>
        </p:nvGrpSpPr>
        <p:grpSpPr>
          <a:xfrm>
            <a:off x="10547252" y="1074011"/>
            <a:ext cx="2041273" cy="1003267"/>
            <a:chOff x="2297447" y="3721133"/>
            <a:chExt cx="2041273" cy="1003267"/>
          </a:xfrm>
        </p:grpSpPr>
        <p:sp>
          <p:nvSpPr>
            <p:cNvPr id="38" name="横">
              <a:extLst>
                <a:ext uri="{FF2B5EF4-FFF2-40B4-BE49-F238E27FC236}">
                  <a16:creationId xmlns:a16="http://schemas.microsoft.com/office/drawing/2014/main" id="{3A2E3355-E9B2-40E2-8656-CCAA732295AB}"/>
                </a:ext>
              </a:extLst>
            </p:cNvPr>
            <p:cNvSpPr/>
            <p:nvPr/>
          </p:nvSpPr>
          <p:spPr>
            <a:xfrm rot="20820000" flipV="1">
              <a:off x="2454127" y="4083086"/>
              <a:ext cx="1884593" cy="396882"/>
            </a:xfrm>
            <a:prstGeom prst="parallelogram">
              <a:avLst>
                <a:gd name="adj" fmla="val 12190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35000">
                  <a:schemeClr val="bg1">
                    <a:lumMod val="85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5400000" scaled="0"/>
              <a:tileRect/>
            </a:gradFill>
            <a:ln w="3175" cap="rnd">
              <a:noFill/>
              <a:prstDash val="solid"/>
              <a:bevel/>
            </a:ln>
            <a:scene3d>
              <a:camera prst="isometricOffAxis2Right">
                <a:rot lat="1080000" lon="17880000" rev="21000000"/>
              </a:camera>
              <a:lightRig rig="threePt" dir="t"/>
            </a:scene3d>
            <a:sp3d prstMaterial="metal">
              <a:bevelT w="6350" h="635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上">
              <a:extLst>
                <a:ext uri="{FF2B5EF4-FFF2-40B4-BE49-F238E27FC236}">
                  <a16:creationId xmlns:a16="http://schemas.microsoft.com/office/drawing/2014/main" id="{9B72267C-9A7D-447E-B785-085A0CA3557D}"/>
                </a:ext>
              </a:extLst>
            </p:cNvPr>
            <p:cNvSpPr/>
            <p:nvPr/>
          </p:nvSpPr>
          <p:spPr>
            <a:xfrm rot="526001">
              <a:off x="2420783" y="3721133"/>
              <a:ext cx="1325645" cy="671866"/>
            </a:xfrm>
            <a:prstGeom prst="parallelogram">
              <a:avLst>
                <a:gd name="adj" fmla="val 110695"/>
              </a:avLst>
            </a:prstGeom>
            <a:gradFill flip="none" rotWithShape="1">
              <a:gsLst>
                <a:gs pos="0">
                  <a:schemeClr val="bg1"/>
                </a:gs>
                <a:gs pos="23765">
                  <a:schemeClr val="bg1">
                    <a:lumMod val="95000"/>
                  </a:schemeClr>
                </a:gs>
                <a:gs pos="56000">
                  <a:schemeClr val="accent3">
                    <a:lumMod val="40000"/>
                    <a:lumOff val="60000"/>
                  </a:schemeClr>
                </a:gs>
                <a:gs pos="83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lin ang="3000000" scaled="0"/>
              <a:tileRect/>
            </a:gradFill>
            <a:ln w="3175" cap="rnd">
              <a:noFill/>
              <a:bevel/>
            </a:ln>
            <a:scene3d>
              <a:camera prst="orthographicFront"/>
              <a:lightRig rig="threePt" dir="t">
                <a:rot lat="0" lon="0" rev="0"/>
              </a:lightRig>
            </a:scene3d>
            <a:sp3d prstMaterial="metal">
              <a:bevelT w="6350" h="635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前面">
              <a:extLst>
                <a:ext uri="{FF2B5EF4-FFF2-40B4-BE49-F238E27FC236}">
                  <a16:creationId xmlns:a16="http://schemas.microsoft.com/office/drawing/2014/main" id="{82F881E8-10EC-48F0-9C7F-25B4644E5FD7}"/>
                </a:ext>
              </a:extLst>
            </p:cNvPr>
            <p:cNvSpPr/>
            <p:nvPr/>
          </p:nvSpPr>
          <p:spPr>
            <a:xfrm>
              <a:off x="2297447" y="4322456"/>
              <a:ext cx="730800" cy="373169"/>
            </a:xfrm>
            <a:prstGeom prst="trapezoid">
              <a:avLst>
                <a:gd name="adj" fmla="val 12961"/>
              </a:avLst>
            </a:prstGeom>
            <a:gradFill flip="none" rotWithShape="1">
              <a:gsLst>
                <a:gs pos="0">
                  <a:schemeClr val="bg1"/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3175" cap="rnd">
              <a:noFill/>
              <a:bevel/>
            </a:ln>
            <a:scene3d>
              <a:camera prst="isometricOffAxis2Left"/>
              <a:lightRig rig="threePt" dir="t"/>
            </a:scene3d>
            <a:sp3d prstMaterial="metal">
              <a:bevelT w="6350" h="635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1" name="直線">
              <a:extLst>
                <a:ext uri="{FF2B5EF4-FFF2-40B4-BE49-F238E27FC236}">
                  <a16:creationId xmlns:a16="http://schemas.microsoft.com/office/drawing/2014/main" id="{3CFE6972-7BB1-480F-B02A-91C895EF13CB}"/>
                </a:ext>
              </a:extLst>
            </p:cNvPr>
            <p:cNvCxnSpPr>
              <a:cxnSpLocks/>
            </p:cNvCxnSpPr>
            <p:nvPr/>
          </p:nvCxnSpPr>
          <p:spPr>
            <a:xfrm>
              <a:off x="2393156" y="4288631"/>
              <a:ext cx="554831" cy="83344"/>
            </a:xfrm>
            <a:prstGeom prst="line">
              <a:avLst/>
            </a:prstGeom>
            <a:ln w="19050" cap="rnd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round/>
            </a:ln>
            <a:scene3d>
              <a:camera prst="orthographicFront"/>
              <a:lightRig rig="threePt" dir="t"/>
            </a:scene3d>
            <a:sp3d prstMaterial="meta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">
              <a:extLst>
                <a:ext uri="{FF2B5EF4-FFF2-40B4-BE49-F238E27FC236}">
                  <a16:creationId xmlns:a16="http://schemas.microsoft.com/office/drawing/2014/main" id="{7E37D30A-0096-4DC3-A9E1-4EFE5D77AD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7513" y="3824291"/>
              <a:ext cx="828675" cy="547684"/>
            </a:xfrm>
            <a:prstGeom prst="line">
              <a:avLst/>
            </a:prstGeom>
            <a:ln w="19050" cap="rnd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13200000" scaled="0"/>
                <a:tileRect/>
              </a:gradFill>
              <a:round/>
            </a:ln>
            <a:scene3d>
              <a:camera prst="orthographicFront"/>
              <a:lightRig rig="threePt" dir="t"/>
            </a:scene3d>
            <a:sp3d prstMaterial="meta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">
              <a:extLst>
                <a:ext uri="{FF2B5EF4-FFF2-40B4-BE49-F238E27FC236}">
                  <a16:creationId xmlns:a16="http://schemas.microsoft.com/office/drawing/2014/main" id="{8B0585EF-8240-40F4-9C1E-13B5F1B407FF}"/>
                </a:ext>
              </a:extLst>
            </p:cNvPr>
            <p:cNvCxnSpPr>
              <a:cxnSpLocks/>
            </p:cNvCxnSpPr>
            <p:nvPr/>
          </p:nvCxnSpPr>
          <p:spPr>
            <a:xfrm>
              <a:off x="2953816" y="4378782"/>
              <a:ext cx="41229" cy="345618"/>
            </a:xfrm>
            <a:prstGeom prst="line">
              <a:avLst/>
            </a:prstGeom>
            <a:ln w="19050" cap="rnd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round/>
            </a:ln>
            <a:scene3d>
              <a:camera prst="orthographicFront"/>
              <a:lightRig rig="threePt" dir="t"/>
            </a:scene3d>
            <a:sp3d prstMaterial="meta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8540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7" name="島根県">
            <a:extLst>
              <a:ext uri="{FF2B5EF4-FFF2-40B4-BE49-F238E27FC236}">
                <a16:creationId xmlns:a16="http://schemas.microsoft.com/office/drawing/2014/main" id="{C2324580-D91C-44FC-8E63-5C081C4C0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449" y="1103749"/>
            <a:ext cx="4975100" cy="4975100"/>
          </a:xfrm>
          <a:prstGeom prst="rect">
            <a:avLst/>
          </a:prstGeom>
        </p:spPr>
      </p:pic>
      <p:sp>
        <p:nvSpPr>
          <p:cNvPr id="8" name="県庁の星">
            <a:extLst>
              <a:ext uri="{FF2B5EF4-FFF2-40B4-BE49-F238E27FC236}">
                <a16:creationId xmlns:a16="http://schemas.microsoft.com/office/drawing/2014/main" id="{7BF8996A-D636-480D-884B-D80C8523B9CD}"/>
              </a:ext>
            </a:extLst>
          </p:cNvPr>
          <p:cNvSpPr/>
          <p:nvPr/>
        </p:nvSpPr>
        <p:spPr>
          <a:xfrm>
            <a:off x="7741919" y="2055060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松江市（まつえし）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島根県（しまねけん）</a:t>
            </a:r>
          </a:p>
        </p:txBody>
      </p:sp>
    </p:spTree>
    <p:extLst>
      <p:ext uri="{BB962C8B-B14F-4D97-AF65-F5344CB8AC3E}">
        <p14:creationId xmlns:p14="http://schemas.microsoft.com/office/powerpoint/2010/main" val="31209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700000" y="7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1.10234 -1.2581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117" y="-6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文言3">
            <a:extLst>
              <a:ext uri="{FF2B5EF4-FFF2-40B4-BE49-F238E27FC236}">
                <a16:creationId xmlns:a16="http://schemas.microsoft.com/office/drawing/2014/main" id="{978F6919-3518-48C1-9A64-BDC5B1FD4E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7526074"/>
              </p:ext>
            </p:extLst>
          </p:nvPr>
        </p:nvGraphicFramePr>
        <p:xfrm>
          <a:off x="532050" y="5474857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688301" imgH="1211631" progId="Word.Document.12">
                  <p:embed/>
                </p:oleObj>
              </mc:Choice>
              <mc:Fallback>
                <p:oleObj name="Document" r:id="rId2" imgW="10688301" imgH="1211631" progId="Word.Document.12">
                  <p:embed/>
                  <p:pic>
                    <p:nvPicPr>
                      <p:cNvPr id="14" name="文言3">
                        <a:extLst>
                          <a:ext uri="{FF2B5EF4-FFF2-40B4-BE49-F238E27FC236}">
                            <a16:creationId xmlns:a16="http://schemas.microsoft.com/office/drawing/2014/main" id="{1762AA59-E467-4378-80B9-01C3E9E618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2050" y="5474857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6973527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4837987"/>
              </p:ext>
            </p:extLst>
          </p:nvPr>
        </p:nvGraphicFramePr>
        <p:xfrm>
          <a:off x="527050" y="3326605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764018" imgH="1320699" progId="Word.Document.12">
                  <p:embed/>
                </p:oleObj>
              </mc:Choice>
              <mc:Fallback>
                <p:oleObj name="Document" r:id="rId6" imgW="11764018" imgH="1320699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7050" y="3326605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4664434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1161919"/>
              </p:ext>
            </p:extLst>
          </p:nvPr>
        </p:nvGraphicFramePr>
        <p:xfrm>
          <a:off x="526256" y="1176337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179311" imgH="1266345" progId="Word.Document.12">
                  <p:embed/>
                </p:oleObj>
              </mc:Choice>
              <mc:Fallback>
                <p:oleObj name="Document" r:id="rId10" imgW="11179311" imgH="1266345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6256" y="1176337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6797987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水島コンビナート">
            <a:extLst>
              <a:ext uri="{FF2B5EF4-FFF2-40B4-BE49-F238E27FC236}">
                <a16:creationId xmlns:a16="http://schemas.microsoft.com/office/drawing/2014/main" id="{AD6717E6-C306-4CAF-9DB2-57ADE0CF64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723" y="4938895"/>
            <a:ext cx="2400000" cy="1800000"/>
          </a:xfrm>
          <a:prstGeom prst="rect">
            <a:avLst/>
          </a:prstGeom>
        </p:spPr>
      </p:pic>
      <p:pic>
        <p:nvPicPr>
          <p:cNvPr id="10" name="吉備団子">
            <a:extLst>
              <a:ext uri="{FF2B5EF4-FFF2-40B4-BE49-F238E27FC236}">
                <a16:creationId xmlns:a16="http://schemas.microsoft.com/office/drawing/2014/main" id="{6D9C5416-CF2A-45C1-BA4D-D5AE5E69F7C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 t="16232" r="5174" b="16838"/>
          <a:stretch/>
        </p:blipFill>
        <p:spPr>
          <a:xfrm>
            <a:off x="7771183" y="2885850"/>
            <a:ext cx="2154234" cy="1441806"/>
          </a:xfrm>
          <a:prstGeom prst="rect">
            <a:avLst/>
          </a:prstGeom>
        </p:spPr>
      </p:pic>
      <p:pic>
        <p:nvPicPr>
          <p:cNvPr id="11" name="桃">
            <a:extLst>
              <a:ext uri="{FF2B5EF4-FFF2-40B4-BE49-F238E27FC236}">
                <a16:creationId xmlns:a16="http://schemas.microsoft.com/office/drawing/2014/main" id="{F102BB5D-BFD8-4921-8D1F-3E3ADE2EA00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8" t="12933" r="9955" b="12933"/>
          <a:stretch/>
        </p:blipFill>
        <p:spPr>
          <a:xfrm>
            <a:off x="7139898" y="1119627"/>
            <a:ext cx="1445451" cy="1335002"/>
          </a:xfrm>
          <a:prstGeom prst="rect">
            <a:avLst/>
          </a:prstGeom>
        </p:spPr>
      </p:pic>
      <p:pic>
        <p:nvPicPr>
          <p:cNvPr id="13" name="葡萄">
            <a:extLst>
              <a:ext uri="{FF2B5EF4-FFF2-40B4-BE49-F238E27FC236}">
                <a16:creationId xmlns:a16="http://schemas.microsoft.com/office/drawing/2014/main" id="{60EBBECE-298D-49CB-A46E-ABB98330BB6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9" t="5926" r="14445" b="7407"/>
          <a:stretch/>
        </p:blipFill>
        <p:spPr>
          <a:xfrm flipH="1">
            <a:off x="6107430" y="212650"/>
            <a:ext cx="1261068" cy="15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6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岡山県">
            <a:extLst>
              <a:ext uri="{FF2B5EF4-FFF2-40B4-BE49-F238E27FC236}">
                <a16:creationId xmlns:a16="http://schemas.microsoft.com/office/drawing/2014/main" id="{80B0E3A5-350B-4AD6-8FCF-10871C0F0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017" y="1034687"/>
            <a:ext cx="4927963" cy="4927963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B2968EE3-13FB-4E8E-9C9F-794C167B0691}"/>
              </a:ext>
            </a:extLst>
          </p:cNvPr>
          <p:cNvSpPr/>
          <p:nvPr/>
        </p:nvSpPr>
        <p:spPr>
          <a:xfrm>
            <a:off x="6548845" y="4075448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岡山市（おかやまし）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岡山県（おかやまけん）</a:t>
            </a:r>
          </a:p>
        </p:txBody>
      </p:sp>
    </p:spTree>
    <p:extLst>
      <p:ext uri="{BB962C8B-B14F-4D97-AF65-F5344CB8AC3E}">
        <p14:creationId xmlns:p14="http://schemas.microsoft.com/office/powerpoint/2010/main" val="139752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900000" y="9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116 L 1.05156 -1.89908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39" y="-9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文言3">
            <a:extLst>
              <a:ext uri="{FF2B5EF4-FFF2-40B4-BE49-F238E27FC236}">
                <a16:creationId xmlns:a16="http://schemas.microsoft.com/office/drawing/2014/main" id="{D80BD51D-FC64-4BF6-B016-15049D137B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9359007"/>
              </p:ext>
            </p:extLst>
          </p:nvPr>
        </p:nvGraphicFramePr>
        <p:xfrm>
          <a:off x="529669" y="5474255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818745" imgH="1245827" progId="Word.Document.12">
                  <p:embed/>
                </p:oleObj>
              </mc:Choice>
              <mc:Fallback>
                <p:oleObj name="Document" r:id="rId2" imgW="10818745" imgH="1245827" progId="Word.Document.12">
                  <p:embed/>
                  <p:pic>
                    <p:nvPicPr>
                      <p:cNvPr id="10" name="文言3">
                        <a:extLst>
                          <a:ext uri="{FF2B5EF4-FFF2-40B4-BE49-F238E27FC236}">
                            <a16:creationId xmlns:a16="http://schemas.microsoft.com/office/drawing/2014/main" id="{378B7FCD-896C-41CA-8DFF-91B62375E9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9669" y="5474255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4825579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7705720"/>
              </p:ext>
            </p:extLst>
          </p:nvPr>
        </p:nvGraphicFramePr>
        <p:xfrm>
          <a:off x="528637" y="3326605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205835" imgH="1266705" progId="Word.Document.12">
                  <p:embed/>
                </p:oleObj>
              </mc:Choice>
              <mc:Fallback>
                <p:oleObj name="Document" r:id="rId6" imgW="11205835" imgH="126670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8637" y="3326605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8089746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5471699"/>
              </p:ext>
            </p:extLst>
          </p:nvPr>
        </p:nvGraphicFramePr>
        <p:xfrm>
          <a:off x="528637" y="1178719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205835" imgH="1266345" progId="Word.Document.12">
                  <p:embed/>
                </p:oleObj>
              </mc:Choice>
              <mc:Fallback>
                <p:oleObj name="Document" r:id="rId10" imgW="11205835" imgH="1266345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8637" y="1178719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5941418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嚴島神社">
            <a:extLst>
              <a:ext uri="{FF2B5EF4-FFF2-40B4-BE49-F238E27FC236}">
                <a16:creationId xmlns:a16="http://schemas.microsoft.com/office/drawing/2014/main" id="{755CDA7C-4233-423F-90BB-A9B1606CDE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700" y="660626"/>
            <a:ext cx="2700000" cy="1800000"/>
          </a:xfrm>
          <a:prstGeom prst="rect">
            <a:avLst/>
          </a:prstGeom>
        </p:spPr>
      </p:pic>
      <p:pic>
        <p:nvPicPr>
          <p:cNvPr id="142847" name="Picture 2559" descr="カキ, シェル, ムール貝, ホタテの干物, シーフード, バーベキュー, カキ">
            <a:extLst>
              <a:ext uri="{FF2B5EF4-FFF2-40B4-BE49-F238E27FC236}">
                <a16:creationId xmlns:a16="http://schemas.microsoft.com/office/drawing/2014/main" id="{9B5AC283-F1F5-B4EE-CA61-589831431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550" y="4839301"/>
            <a:ext cx="2984400" cy="167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849" name="Picture 2561" descr="広島, 日本, 原爆ドーム, 観光, トラベル, 広島, 広島, 原爆ドーム">
            <a:extLst>
              <a:ext uri="{FF2B5EF4-FFF2-40B4-BE49-F238E27FC236}">
                <a16:creationId xmlns:a16="http://schemas.microsoft.com/office/drawing/2014/main" id="{85F2AA21-63B1-EDD1-0F8E-DE8353AFE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0"/>
          <a:stretch/>
        </p:blipFill>
        <p:spPr bwMode="auto">
          <a:xfrm>
            <a:off x="9271700" y="2727796"/>
            <a:ext cx="2299063" cy="274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85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7" name="広島県">
            <a:extLst>
              <a:ext uri="{FF2B5EF4-FFF2-40B4-BE49-F238E27FC236}">
                <a16:creationId xmlns:a16="http://schemas.microsoft.com/office/drawing/2014/main" id="{59BF982C-8B8A-4E0D-90B8-8B9C73A72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6" y="254397"/>
            <a:ext cx="6349206" cy="6349206"/>
          </a:xfrm>
          <a:prstGeom prst="rect">
            <a:avLst/>
          </a:prstGeom>
        </p:spPr>
      </p:pic>
      <p:sp>
        <p:nvSpPr>
          <p:cNvPr id="8" name="県庁の星">
            <a:extLst>
              <a:ext uri="{FF2B5EF4-FFF2-40B4-BE49-F238E27FC236}">
                <a16:creationId xmlns:a16="http://schemas.microsoft.com/office/drawing/2014/main" id="{5D9B5D7E-EE87-4E21-BA77-81E9D87EAE1D}"/>
              </a:ext>
            </a:extLst>
          </p:cNvPr>
          <p:cNvSpPr/>
          <p:nvPr/>
        </p:nvSpPr>
        <p:spPr>
          <a:xfrm>
            <a:off x="4841964" y="4153824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広島市（ひろしまし）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広島県（ひろしまけん）</a:t>
            </a:r>
          </a:p>
        </p:txBody>
      </p:sp>
    </p:spTree>
    <p:extLst>
      <p:ext uri="{BB962C8B-B14F-4D97-AF65-F5344CB8AC3E}">
        <p14:creationId xmlns:p14="http://schemas.microsoft.com/office/powerpoint/2010/main" val="152861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1.19674 -1.74838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831" y="-8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岩手県">
            <a:extLst>
              <a:ext uri="{FF2B5EF4-FFF2-40B4-BE49-F238E27FC236}">
                <a16:creationId xmlns:a16="http://schemas.microsoft.com/office/drawing/2014/main" id="{FFC0A3EB-1313-4F4A-89F9-6C18BF96A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426" y="1070427"/>
            <a:ext cx="4717146" cy="4717146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5E737B51-2B14-4FAC-B106-9FD286835718}"/>
              </a:ext>
            </a:extLst>
          </p:cNvPr>
          <p:cNvSpPr/>
          <p:nvPr/>
        </p:nvSpPr>
        <p:spPr>
          <a:xfrm>
            <a:off x="5556067" y="2891247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盛岡市（もりおかし）</a:t>
            </a:r>
            <a:endParaRPr kumimoji="1" lang="ja-JP" altLang="en-US" sz="6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岩手県（いわてけん）</a:t>
            </a:r>
            <a:endParaRPr kumimoji="1" lang="ja-JP" altLang="en-US" sz="6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203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700000" y="7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68307 0.66435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54" y="3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文言3">
            <a:extLst>
              <a:ext uri="{FF2B5EF4-FFF2-40B4-BE49-F238E27FC236}">
                <a16:creationId xmlns:a16="http://schemas.microsoft.com/office/drawing/2014/main" id="{1DF52A13-1C00-4886-8941-EB7F52AA63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9497472"/>
              </p:ext>
            </p:extLst>
          </p:nvPr>
        </p:nvGraphicFramePr>
        <p:xfrm>
          <a:off x="528637" y="5475976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0622736" imgH="1168795" progId="Word.Document.12">
                  <p:embed/>
                </p:oleObj>
              </mc:Choice>
              <mc:Fallback>
                <p:oleObj name="Document" r:id="rId3" imgW="10622736" imgH="1168795" progId="Word.Document.12">
                  <p:embed/>
                  <p:pic>
                    <p:nvPicPr>
                      <p:cNvPr id="18" name="文言3">
                        <a:extLst>
                          <a:ext uri="{FF2B5EF4-FFF2-40B4-BE49-F238E27FC236}">
                            <a16:creationId xmlns:a16="http://schemas.microsoft.com/office/drawing/2014/main" id="{4AB50642-2B48-4A16-91AA-88494C3982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8637" y="5475976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6249460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3426556" imgH="963617" progId="Word.Document.12">
                  <p:embed/>
                </p:oleObj>
              </mc:Choice>
              <mc:Fallback>
                <p:oleObj name="Document" r:id="rId5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7438939"/>
              </p:ext>
            </p:extLst>
          </p:nvPr>
        </p:nvGraphicFramePr>
        <p:xfrm>
          <a:off x="528637" y="3326605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11168834" imgH="1266345" progId="Word.Document.12">
                  <p:embed/>
                </p:oleObj>
              </mc:Choice>
              <mc:Fallback>
                <p:oleObj name="Document" r:id="rId7" imgW="11168834" imgH="126634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8637" y="3326605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3629697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9" imgW="3426556" imgH="963617" progId="Word.Document.12">
                  <p:embed/>
                </p:oleObj>
              </mc:Choice>
              <mc:Fallback>
                <p:oleObj name="Document" r:id="rId9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1169818"/>
              </p:ext>
            </p:extLst>
          </p:nvPr>
        </p:nvGraphicFramePr>
        <p:xfrm>
          <a:off x="528637" y="1176338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1" imgW="11187147" imgH="1266345" progId="Word.Document.12">
                  <p:embed/>
                </p:oleObj>
              </mc:Choice>
              <mc:Fallback>
                <p:oleObj name="Document" r:id="rId11" imgW="11187147" imgH="1266345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8637" y="1176338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6877172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3" imgW="3426556" imgH="962897" progId="Word.Document.12">
                  <p:embed/>
                </p:oleObj>
              </mc:Choice>
              <mc:Fallback>
                <p:oleObj name="Document" r:id="rId13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源義経&amp;平知盛">
            <a:extLst>
              <a:ext uri="{FF2B5EF4-FFF2-40B4-BE49-F238E27FC236}">
                <a16:creationId xmlns:a16="http://schemas.microsoft.com/office/drawing/2014/main" id="{77600CD7-2F7D-43AA-B65A-3E4B62BF17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523" y="4966491"/>
            <a:ext cx="2884917" cy="1800000"/>
          </a:xfrm>
          <a:prstGeom prst="rect">
            <a:avLst/>
          </a:prstGeom>
        </p:spPr>
      </p:pic>
      <p:pic>
        <p:nvPicPr>
          <p:cNvPr id="10" name="秋芳洞">
            <a:extLst>
              <a:ext uri="{FF2B5EF4-FFF2-40B4-BE49-F238E27FC236}">
                <a16:creationId xmlns:a16="http://schemas.microsoft.com/office/drawing/2014/main" id="{5B1E82E7-F617-421F-AC3D-0AE338885F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174" y="2806673"/>
            <a:ext cx="2708464" cy="1800000"/>
          </a:xfrm>
          <a:prstGeom prst="rect">
            <a:avLst/>
          </a:prstGeom>
        </p:spPr>
      </p:pic>
      <p:pic>
        <p:nvPicPr>
          <p:cNvPr id="11" name="河豚">
            <a:extLst>
              <a:ext uri="{FF2B5EF4-FFF2-40B4-BE49-F238E27FC236}">
                <a16:creationId xmlns:a16="http://schemas.microsoft.com/office/drawing/2014/main" id="{6F25277B-02D4-472E-BB0D-50BF3F1DE6E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" t="24057" r="2874" b="16593"/>
          <a:stretch/>
        </p:blipFill>
        <p:spPr>
          <a:xfrm>
            <a:off x="5528682" y="936160"/>
            <a:ext cx="2949741" cy="135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4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山口県">
            <a:extLst>
              <a:ext uri="{FF2B5EF4-FFF2-40B4-BE49-F238E27FC236}">
                <a16:creationId xmlns:a16="http://schemas.microsoft.com/office/drawing/2014/main" id="{10694D4D-ADF8-4FB6-A257-F94D807FE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50" y="404786"/>
            <a:ext cx="6118099" cy="6118099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B6BF19C9-9665-4F2A-948A-F483A133A492}"/>
              </a:ext>
            </a:extLst>
          </p:cNvPr>
          <p:cNvSpPr/>
          <p:nvPr/>
        </p:nvSpPr>
        <p:spPr>
          <a:xfrm>
            <a:off x="5460272" y="3570351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山口市（やまぐちし）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山口県（やまぐちけん）</a:t>
            </a:r>
          </a:p>
        </p:txBody>
      </p:sp>
    </p:spTree>
    <p:extLst>
      <p:ext uri="{BB962C8B-B14F-4D97-AF65-F5344CB8AC3E}">
        <p14:creationId xmlns:p14="http://schemas.microsoft.com/office/powerpoint/2010/main" val="293208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900000" y="9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1.66614 -2.18287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07" y="-10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文言3">
            <a:extLst>
              <a:ext uri="{FF2B5EF4-FFF2-40B4-BE49-F238E27FC236}">
                <a16:creationId xmlns:a16="http://schemas.microsoft.com/office/drawing/2014/main" id="{3B9B880F-3B05-45E1-9086-7FC9D036C4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9585403"/>
              </p:ext>
            </p:extLst>
          </p:nvPr>
        </p:nvGraphicFramePr>
        <p:xfrm>
          <a:off x="528636" y="547471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612430" imgH="1238988" progId="Word.Document.12">
                  <p:embed/>
                </p:oleObj>
              </mc:Choice>
              <mc:Fallback>
                <p:oleObj name="Document" r:id="rId2" imgW="10612430" imgH="1238988" progId="Word.Document.12">
                  <p:embed/>
                  <p:pic>
                    <p:nvPicPr>
                      <p:cNvPr id="14" name="文言3">
                        <a:extLst>
                          <a:ext uri="{FF2B5EF4-FFF2-40B4-BE49-F238E27FC236}">
                            <a16:creationId xmlns:a16="http://schemas.microsoft.com/office/drawing/2014/main" id="{F4016D56-FE76-49A2-8608-73D7B4E0CC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636" y="547471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9259982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9197421"/>
              </p:ext>
            </p:extLst>
          </p:nvPr>
        </p:nvGraphicFramePr>
        <p:xfrm>
          <a:off x="528637" y="3326605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187147" imgH="1266345" progId="Word.Document.12">
                  <p:embed/>
                </p:oleObj>
              </mc:Choice>
              <mc:Fallback>
                <p:oleObj name="Document" r:id="rId6" imgW="11187147" imgH="126634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8637" y="3326605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66609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5449353"/>
              </p:ext>
            </p:extLst>
          </p:nvPr>
        </p:nvGraphicFramePr>
        <p:xfrm>
          <a:off x="528637" y="1177132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187147" imgH="1266705" progId="Word.Document.12">
                  <p:embed/>
                </p:oleObj>
              </mc:Choice>
              <mc:Fallback>
                <p:oleObj name="Document" r:id="rId10" imgW="11187147" imgH="1266705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8637" y="1177132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9839830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鳴門の渦潮">
            <a:extLst>
              <a:ext uri="{FF2B5EF4-FFF2-40B4-BE49-F238E27FC236}">
                <a16:creationId xmlns:a16="http://schemas.microsoft.com/office/drawing/2014/main" id="{70DB3819-3EA5-41FD-ACD3-A0946810E72F}"/>
              </a:ext>
            </a:extLst>
          </p:cNvPr>
          <p:cNvGrpSpPr/>
          <p:nvPr/>
        </p:nvGrpSpPr>
        <p:grpSpPr>
          <a:xfrm>
            <a:off x="8131461" y="2806673"/>
            <a:ext cx="2700000" cy="1800000"/>
            <a:chOff x="8363494" y="2885850"/>
            <a:chExt cx="2700000" cy="1800000"/>
          </a:xfrm>
        </p:grpSpPr>
        <p:pic>
          <p:nvPicPr>
            <p:cNvPr id="10" name="画像">
              <a:extLst>
                <a:ext uri="{FF2B5EF4-FFF2-40B4-BE49-F238E27FC236}">
                  <a16:creationId xmlns:a16="http://schemas.microsoft.com/office/drawing/2014/main" id="{61FD9FD5-502A-4BAB-AEB5-791121F13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3494" y="2885850"/>
              <a:ext cx="2700000" cy="1800000"/>
            </a:xfrm>
            <a:prstGeom prst="rect">
              <a:avLst/>
            </a:prstGeom>
          </p:spPr>
        </p:pic>
        <p:sp>
          <p:nvSpPr>
            <p:cNvPr id="11" name="著作">
              <a:extLst>
                <a:ext uri="{FF2B5EF4-FFF2-40B4-BE49-F238E27FC236}">
                  <a16:creationId xmlns:a16="http://schemas.microsoft.com/office/drawing/2014/main" id="{7C0DDE0C-2A8E-4573-9FFA-DB6AD672B3C7}"/>
                </a:ext>
              </a:extLst>
            </p:cNvPr>
            <p:cNvSpPr txBox="1"/>
            <p:nvPr/>
          </p:nvSpPr>
          <p:spPr>
            <a:xfrm>
              <a:off x="8363494" y="4578128"/>
              <a:ext cx="934033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>
              <a:defPPr>
                <a:defRPr lang="en-US"/>
              </a:defPPr>
              <a:lvl1pPr>
                <a:defRPr kumimoji="1" sz="70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defRPr>
              </a:lvl1pPr>
            </a:lstStyle>
            <a:p>
              <a:r>
                <a:rPr lang="en-US" altLang="ja-JP"/>
                <a:t>Suicasmo / CC-BY-SA-4.0</a:t>
              </a:r>
              <a:endParaRPr lang="ja-JP" altLang="en-US"/>
            </a:p>
          </p:txBody>
        </p:sp>
      </p:grpSp>
      <p:pic>
        <p:nvPicPr>
          <p:cNvPr id="13" name="阿波踊り">
            <a:extLst>
              <a:ext uri="{FF2B5EF4-FFF2-40B4-BE49-F238E27FC236}">
                <a16:creationId xmlns:a16="http://schemas.microsoft.com/office/drawing/2014/main" id="{8D0217DC-E1B3-4946-8EAC-BB3C6523F63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2" r="21807"/>
          <a:stretch/>
        </p:blipFill>
        <p:spPr>
          <a:xfrm>
            <a:off x="8131461" y="309687"/>
            <a:ext cx="1049084" cy="214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1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7" name="徳島県">
            <a:extLst>
              <a:ext uri="{FF2B5EF4-FFF2-40B4-BE49-F238E27FC236}">
                <a16:creationId xmlns:a16="http://schemas.microsoft.com/office/drawing/2014/main" id="{4D038C77-16A6-415E-9FD7-8EA7A44BC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6" y="254397"/>
            <a:ext cx="6349206" cy="6349206"/>
          </a:xfrm>
          <a:prstGeom prst="rect">
            <a:avLst/>
          </a:prstGeom>
        </p:spPr>
      </p:pic>
      <p:sp>
        <p:nvSpPr>
          <p:cNvPr id="8" name="県庁の星">
            <a:extLst>
              <a:ext uri="{FF2B5EF4-FFF2-40B4-BE49-F238E27FC236}">
                <a16:creationId xmlns:a16="http://schemas.microsoft.com/office/drawing/2014/main" id="{F13C014A-883A-46B2-B41E-2AB9761B9C36}"/>
              </a:ext>
            </a:extLst>
          </p:cNvPr>
          <p:cNvSpPr/>
          <p:nvPr/>
        </p:nvSpPr>
        <p:spPr>
          <a:xfrm>
            <a:off x="7768044" y="2316316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徳島市（とくしまし）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徳島県（とくしまけん）</a:t>
            </a:r>
          </a:p>
        </p:txBody>
      </p:sp>
    </p:spTree>
    <p:extLst>
      <p:ext uri="{BB962C8B-B14F-4D97-AF65-F5344CB8AC3E}">
        <p14:creationId xmlns:p14="http://schemas.microsoft.com/office/powerpoint/2010/main" val="370806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1.06849 -2.73334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24" y="-1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" presetClass="exit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文言3">
            <a:extLst>
              <a:ext uri="{FF2B5EF4-FFF2-40B4-BE49-F238E27FC236}">
                <a16:creationId xmlns:a16="http://schemas.microsoft.com/office/drawing/2014/main" id="{7DE4BBF7-159D-409D-AC73-B993181BDE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0224928"/>
              </p:ext>
            </p:extLst>
          </p:nvPr>
        </p:nvGraphicFramePr>
        <p:xfrm>
          <a:off x="528637" y="547471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948224" imgH="1223150" progId="Word.Document.12">
                  <p:embed/>
                </p:oleObj>
              </mc:Choice>
              <mc:Fallback>
                <p:oleObj name="Document" r:id="rId2" imgW="10948224" imgH="1223150" progId="Word.Document.12">
                  <p:embed/>
                  <p:pic>
                    <p:nvPicPr>
                      <p:cNvPr id="10" name="文言3">
                        <a:extLst>
                          <a:ext uri="{FF2B5EF4-FFF2-40B4-BE49-F238E27FC236}">
                            <a16:creationId xmlns:a16="http://schemas.microsoft.com/office/drawing/2014/main" id="{747AA5C1-794E-4B53-B762-186D379800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637" y="547471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7329367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9498276"/>
              </p:ext>
            </p:extLst>
          </p:nvPr>
        </p:nvGraphicFramePr>
        <p:xfrm>
          <a:off x="528637" y="3326605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210036" imgH="1266345" progId="Word.Document.12">
                  <p:embed/>
                </p:oleObj>
              </mc:Choice>
              <mc:Fallback>
                <p:oleObj name="Document" r:id="rId6" imgW="11210036" imgH="126634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8637" y="3326605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6632793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4789716"/>
              </p:ext>
            </p:extLst>
          </p:nvPr>
        </p:nvGraphicFramePr>
        <p:xfrm>
          <a:off x="528637" y="1178718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168834" imgH="1266345" progId="Word.Document.12">
                  <p:embed/>
                </p:oleObj>
              </mc:Choice>
              <mc:Fallback>
                <p:oleObj name="Document" r:id="rId10" imgW="11168834" imgH="1266345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8637" y="1178718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3775321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瀬戸大橋">
            <a:extLst>
              <a:ext uri="{FF2B5EF4-FFF2-40B4-BE49-F238E27FC236}">
                <a16:creationId xmlns:a16="http://schemas.microsoft.com/office/drawing/2014/main" id="{6355FB63-A7E9-4AAA-944E-1E0FF13FFD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042" y="2806673"/>
            <a:ext cx="2700000" cy="1800000"/>
          </a:xfrm>
          <a:prstGeom prst="rect">
            <a:avLst/>
          </a:prstGeom>
        </p:spPr>
      </p:pic>
      <p:pic>
        <p:nvPicPr>
          <p:cNvPr id="10" name="釜玉">
            <a:extLst>
              <a:ext uri="{FF2B5EF4-FFF2-40B4-BE49-F238E27FC236}">
                <a16:creationId xmlns:a16="http://schemas.microsoft.com/office/drawing/2014/main" id="{50A12078-B3A3-4419-9000-14CDAB7527A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t="2500" r="9333" b="1641"/>
          <a:stretch/>
        </p:blipFill>
        <p:spPr>
          <a:xfrm>
            <a:off x="8004555" y="739657"/>
            <a:ext cx="1806195" cy="141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6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香川県">
            <a:extLst>
              <a:ext uri="{FF2B5EF4-FFF2-40B4-BE49-F238E27FC236}">
                <a16:creationId xmlns:a16="http://schemas.microsoft.com/office/drawing/2014/main" id="{52BA4C8D-3810-43AC-ACE4-5120844E7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6" y="376318"/>
            <a:ext cx="6349206" cy="6349206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999A5A77-353C-477A-9311-C573D4D574EB}"/>
              </a:ext>
            </a:extLst>
          </p:cNvPr>
          <p:cNvSpPr/>
          <p:nvPr/>
        </p:nvSpPr>
        <p:spPr>
          <a:xfrm>
            <a:off x="6679473" y="2934625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高松市（たかまつし）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香川県（かがわけん）</a:t>
            </a:r>
          </a:p>
        </p:txBody>
      </p:sp>
    </p:spTree>
    <p:extLst>
      <p:ext uri="{BB962C8B-B14F-4D97-AF65-F5344CB8AC3E}">
        <p14:creationId xmlns:p14="http://schemas.microsoft.com/office/powerpoint/2010/main" val="293324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0" y="1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1.24271 -2.73773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35" y="-13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文言3">
            <a:extLst>
              <a:ext uri="{FF2B5EF4-FFF2-40B4-BE49-F238E27FC236}">
                <a16:creationId xmlns:a16="http://schemas.microsoft.com/office/drawing/2014/main" id="{F837B7D1-D734-4F20-A860-CCB2D6CBF8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6857423"/>
              </p:ext>
            </p:extLst>
          </p:nvPr>
        </p:nvGraphicFramePr>
        <p:xfrm>
          <a:off x="527050" y="5475288"/>
          <a:ext cx="11066463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731296" imgH="1206231" progId="Word.Document.12">
                  <p:embed/>
                </p:oleObj>
              </mc:Choice>
              <mc:Fallback>
                <p:oleObj name="Document" r:id="rId2" imgW="10731296" imgH="1206231" progId="Word.Document.12">
                  <p:embed/>
                  <p:pic>
                    <p:nvPicPr>
                      <p:cNvPr id="12" name="文言3">
                        <a:extLst>
                          <a:ext uri="{FF2B5EF4-FFF2-40B4-BE49-F238E27FC236}">
                            <a16:creationId xmlns:a16="http://schemas.microsoft.com/office/drawing/2014/main" id="{4274B6CC-A3B6-43EE-AE0D-16299955BC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7050" y="5475288"/>
                        <a:ext cx="11066463" cy="124142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8742954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8558150"/>
              </p:ext>
            </p:extLst>
          </p:nvPr>
        </p:nvGraphicFramePr>
        <p:xfrm>
          <a:off x="527843" y="3325812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158818" imgH="1265985" progId="Word.Document.12">
                  <p:embed/>
                </p:oleObj>
              </mc:Choice>
              <mc:Fallback>
                <p:oleObj name="Document" r:id="rId6" imgW="11158818" imgH="126598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7843" y="3325812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3011585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0893726"/>
              </p:ext>
            </p:extLst>
          </p:nvPr>
        </p:nvGraphicFramePr>
        <p:xfrm>
          <a:off x="527844" y="117554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067728" imgH="1276064" progId="Word.Document.12">
                  <p:embed/>
                </p:oleObj>
              </mc:Choice>
              <mc:Fallback>
                <p:oleObj name="Document" r:id="rId10" imgW="11067728" imgH="1276064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7844" y="117554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9568078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伊予柑の生産量">
            <a:extLst>
              <a:ext uri="{FF2B5EF4-FFF2-40B4-BE49-F238E27FC236}">
                <a16:creationId xmlns:a16="http://schemas.microsoft.com/office/drawing/2014/main" id="{CDC4CAEF-31BC-4C9C-AB1B-7077E80337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392928"/>
              </p:ext>
            </p:extLst>
          </p:nvPr>
        </p:nvGraphicFramePr>
        <p:xfrm>
          <a:off x="9400875" y="4758283"/>
          <a:ext cx="1980000" cy="19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pSp>
        <p:nvGrpSpPr>
          <p:cNvPr id="18" name="伊予柑">
            <a:extLst>
              <a:ext uri="{FF2B5EF4-FFF2-40B4-BE49-F238E27FC236}">
                <a16:creationId xmlns:a16="http://schemas.microsoft.com/office/drawing/2014/main" id="{264042DD-2D98-43CF-B8AE-B23C3DBA2D0C}"/>
              </a:ext>
            </a:extLst>
          </p:cNvPr>
          <p:cNvGrpSpPr/>
          <p:nvPr/>
        </p:nvGrpSpPr>
        <p:grpSpPr>
          <a:xfrm>
            <a:off x="7000875" y="4937781"/>
            <a:ext cx="2400000" cy="1800000"/>
            <a:chOff x="8858250" y="4782456"/>
            <a:chExt cx="2400000" cy="1800000"/>
          </a:xfrm>
        </p:grpSpPr>
        <p:pic>
          <p:nvPicPr>
            <p:cNvPr id="22" name="画像">
              <a:extLst>
                <a:ext uri="{FF2B5EF4-FFF2-40B4-BE49-F238E27FC236}">
                  <a16:creationId xmlns:a16="http://schemas.microsoft.com/office/drawing/2014/main" id="{A7B09342-DD66-4967-B530-34853C91A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8250" y="4782456"/>
              <a:ext cx="2400000" cy="1800000"/>
            </a:xfrm>
            <a:prstGeom prst="rect">
              <a:avLst/>
            </a:prstGeom>
          </p:spPr>
        </p:pic>
        <p:sp>
          <p:nvSpPr>
            <p:cNvPr id="23" name="著作">
              <a:extLst>
                <a:ext uri="{FF2B5EF4-FFF2-40B4-BE49-F238E27FC236}">
                  <a16:creationId xmlns:a16="http://schemas.microsoft.com/office/drawing/2014/main" id="{90CC70CA-24FE-4E54-AA97-4E465E224634}"/>
                </a:ext>
              </a:extLst>
            </p:cNvPr>
            <p:cNvSpPr txBox="1"/>
            <p:nvPr/>
          </p:nvSpPr>
          <p:spPr>
            <a:xfrm>
              <a:off x="8858250" y="6474734"/>
              <a:ext cx="1320357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>
              <a:defPPr>
                <a:defRPr lang="en-US"/>
              </a:defPPr>
              <a:lvl1pPr>
                <a:defRPr kumimoji="1" sz="70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defRPr>
              </a:lvl1pPr>
            </a:lstStyle>
            <a:p>
              <a:r>
                <a:rPr lang="en-US" altLang="ja-JP"/>
                <a:t>Uncle Carl / CC-BY-SA-3.0-migrated</a:t>
              </a:r>
              <a:endParaRPr lang="ja-JP" altLang="en-US"/>
            </a:p>
          </p:txBody>
        </p:sp>
      </p:grpSp>
      <p:pic>
        <p:nvPicPr>
          <p:cNvPr id="9" name="温泉">
            <a:extLst>
              <a:ext uri="{FF2B5EF4-FFF2-40B4-BE49-F238E27FC236}">
                <a16:creationId xmlns:a16="http://schemas.microsoft.com/office/drawing/2014/main" id="{F309E7D8-202D-48ED-9254-B934F2530B7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0" b="14305"/>
          <a:stretch/>
        </p:blipFill>
        <p:spPr>
          <a:xfrm>
            <a:off x="7000875" y="2885296"/>
            <a:ext cx="2435928" cy="1417575"/>
          </a:xfrm>
          <a:prstGeom prst="rect">
            <a:avLst/>
          </a:prstGeom>
        </p:spPr>
      </p:pic>
      <p:pic>
        <p:nvPicPr>
          <p:cNvPr id="10" name="みかん">
            <a:extLst>
              <a:ext uri="{FF2B5EF4-FFF2-40B4-BE49-F238E27FC236}">
                <a16:creationId xmlns:a16="http://schemas.microsoft.com/office/drawing/2014/main" id="{788C472A-72DD-4BD1-88C5-ACF52107C08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5" t="16865" r="15774" b="16935"/>
          <a:stretch/>
        </p:blipFill>
        <p:spPr>
          <a:xfrm>
            <a:off x="5067527" y="537586"/>
            <a:ext cx="1743610" cy="169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3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7" name="愛媛県">
            <a:extLst>
              <a:ext uri="{FF2B5EF4-FFF2-40B4-BE49-F238E27FC236}">
                <a16:creationId xmlns:a16="http://schemas.microsoft.com/office/drawing/2014/main" id="{A44E06FD-1DCF-4C90-927D-A6E7F92F0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948" y="1001948"/>
            <a:ext cx="4854104" cy="4854104"/>
          </a:xfrm>
          <a:prstGeom prst="rect">
            <a:avLst/>
          </a:prstGeom>
        </p:spPr>
      </p:pic>
      <p:sp>
        <p:nvSpPr>
          <p:cNvPr id="8" name="県庁の星">
            <a:extLst>
              <a:ext uri="{FF2B5EF4-FFF2-40B4-BE49-F238E27FC236}">
                <a16:creationId xmlns:a16="http://schemas.microsoft.com/office/drawing/2014/main" id="{C96C583E-6326-4534-B6EE-114F2211E344}"/>
              </a:ext>
            </a:extLst>
          </p:cNvPr>
          <p:cNvSpPr/>
          <p:nvPr/>
        </p:nvSpPr>
        <p:spPr>
          <a:xfrm>
            <a:off x="5782490" y="2528267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松山市（まつやまし）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愛媛県（えひめけん）</a:t>
            </a:r>
          </a:p>
        </p:txBody>
      </p:sp>
    </p:spTree>
    <p:extLst>
      <p:ext uri="{BB962C8B-B14F-4D97-AF65-F5344CB8AC3E}">
        <p14:creationId xmlns:p14="http://schemas.microsoft.com/office/powerpoint/2010/main" val="27869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850000" y="8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1.23203 -2.46783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02" y="-1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1.23203 -2.46783 L 1.62982 -2.94838 " pathEditMode="relative" rAng="0" ptsTypes="AA">
                                      <p:cBhvr>
                                        <p:cTn id="11" dur="1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-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文言3">
            <a:extLst>
              <a:ext uri="{FF2B5EF4-FFF2-40B4-BE49-F238E27FC236}">
                <a16:creationId xmlns:a16="http://schemas.microsoft.com/office/drawing/2014/main" id="{3BB3CE9B-940B-40B3-B946-61E8A12217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4062944"/>
              </p:ext>
            </p:extLst>
          </p:nvPr>
        </p:nvGraphicFramePr>
        <p:xfrm>
          <a:off x="529669" y="5475976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395693" imgH="1239708" progId="Word.Document.12">
                  <p:embed/>
                </p:oleObj>
              </mc:Choice>
              <mc:Fallback>
                <p:oleObj name="Document" r:id="rId2" imgW="10395693" imgH="1239708" progId="Word.Document.12">
                  <p:embed/>
                  <p:pic>
                    <p:nvPicPr>
                      <p:cNvPr id="17" name="文言3">
                        <a:extLst>
                          <a:ext uri="{FF2B5EF4-FFF2-40B4-BE49-F238E27FC236}">
                            <a16:creationId xmlns:a16="http://schemas.microsoft.com/office/drawing/2014/main" id="{CC6DD825-01AF-4C16-A375-017CA0BFC2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9669" y="5475976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2555590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2135172"/>
              </p:ext>
            </p:extLst>
          </p:nvPr>
        </p:nvGraphicFramePr>
        <p:xfrm>
          <a:off x="528636" y="3326605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067728" imgH="1276064" progId="Word.Document.12">
                  <p:embed/>
                </p:oleObj>
              </mc:Choice>
              <mc:Fallback>
                <p:oleObj name="Document" r:id="rId6" imgW="11067728" imgH="127606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8636" y="3326605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2581567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5147793"/>
              </p:ext>
            </p:extLst>
          </p:nvPr>
        </p:nvGraphicFramePr>
        <p:xfrm>
          <a:off x="528636" y="1176337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067728" imgH="1276064" progId="Word.Document.12">
                  <p:embed/>
                </p:oleObj>
              </mc:Choice>
              <mc:Fallback>
                <p:oleObj name="Document" r:id="rId10" imgW="11067728" imgH="1276064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8636" y="1176337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8712466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カツオ">
            <a:extLst>
              <a:ext uri="{FF2B5EF4-FFF2-40B4-BE49-F238E27FC236}">
                <a16:creationId xmlns:a16="http://schemas.microsoft.com/office/drawing/2014/main" id="{1687E9DD-6124-4B46-B570-9587E69A160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2" b="25272"/>
          <a:stretch/>
        </p:blipFill>
        <p:spPr>
          <a:xfrm>
            <a:off x="9262332" y="5518222"/>
            <a:ext cx="2399999" cy="1186944"/>
          </a:xfrm>
          <a:prstGeom prst="rect">
            <a:avLst/>
          </a:prstGeom>
        </p:spPr>
      </p:pic>
      <p:grpSp>
        <p:nvGrpSpPr>
          <p:cNvPr id="10" name="四万十川">
            <a:extLst>
              <a:ext uri="{FF2B5EF4-FFF2-40B4-BE49-F238E27FC236}">
                <a16:creationId xmlns:a16="http://schemas.microsoft.com/office/drawing/2014/main" id="{B11A1DAF-6405-4647-8CC7-32E6F2194239}"/>
              </a:ext>
            </a:extLst>
          </p:cNvPr>
          <p:cNvGrpSpPr/>
          <p:nvPr/>
        </p:nvGrpSpPr>
        <p:grpSpPr>
          <a:xfrm>
            <a:off x="8678964" y="2816236"/>
            <a:ext cx="2400000" cy="1800000"/>
            <a:chOff x="8679935" y="2957071"/>
            <a:chExt cx="2400000" cy="1800000"/>
          </a:xfrm>
        </p:grpSpPr>
        <p:pic>
          <p:nvPicPr>
            <p:cNvPr id="11" name="画像">
              <a:extLst>
                <a:ext uri="{FF2B5EF4-FFF2-40B4-BE49-F238E27FC236}">
                  <a16:creationId xmlns:a16="http://schemas.microsoft.com/office/drawing/2014/main" id="{24BCB1F4-9E2A-4A42-8D16-274AD67D4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9935" y="2957071"/>
              <a:ext cx="2400000" cy="1800000"/>
            </a:xfrm>
            <a:prstGeom prst="rect">
              <a:avLst/>
            </a:prstGeom>
          </p:spPr>
        </p:pic>
        <p:sp>
          <p:nvSpPr>
            <p:cNvPr id="13" name="著作">
              <a:extLst>
                <a:ext uri="{FF2B5EF4-FFF2-40B4-BE49-F238E27FC236}">
                  <a16:creationId xmlns:a16="http://schemas.microsoft.com/office/drawing/2014/main" id="{2DAF33B5-90FA-4164-B293-0402C1E6A2BE}"/>
                </a:ext>
              </a:extLst>
            </p:cNvPr>
            <p:cNvSpPr txBox="1"/>
            <p:nvPr/>
          </p:nvSpPr>
          <p:spPr>
            <a:xfrm>
              <a:off x="8679935" y="4649349"/>
              <a:ext cx="1350814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>
              <a:defPPr>
                <a:defRPr lang="en-US"/>
              </a:defPPr>
              <a:lvl1pPr>
                <a:defRPr kumimoji="1" sz="70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defRPr>
              </a:lvl1pPr>
            </a:lstStyle>
            <a:p>
              <a:r>
                <a:rPr lang="ja-JP" altLang="en-US"/>
                <a:t>四万十人</a:t>
              </a:r>
              <a:r>
                <a:rPr lang="en-US" altLang="ja-JP"/>
                <a:t> / CC-BY-SA-3.0,2.5,2.0,1.0</a:t>
              </a:r>
              <a:endParaRPr lang="ja-JP" altLang="en-US"/>
            </a:p>
          </p:txBody>
        </p:sp>
      </p:grpSp>
      <p:pic>
        <p:nvPicPr>
          <p:cNvPr id="14" name="ピーマン">
            <a:extLst>
              <a:ext uri="{FF2B5EF4-FFF2-40B4-BE49-F238E27FC236}">
                <a16:creationId xmlns:a16="http://schemas.microsoft.com/office/drawing/2014/main" id="{5605888A-A846-4218-BEA3-4A1A53592EE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4" t="6846" r="17062" b="9304"/>
          <a:stretch/>
        </p:blipFill>
        <p:spPr>
          <a:xfrm>
            <a:off x="5950721" y="545098"/>
            <a:ext cx="1400923" cy="166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5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高知県">
            <a:extLst>
              <a:ext uri="{FF2B5EF4-FFF2-40B4-BE49-F238E27FC236}">
                <a16:creationId xmlns:a16="http://schemas.microsoft.com/office/drawing/2014/main" id="{04741D57-44F9-4FDC-AAA4-97EE5B54F3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085" y="313508"/>
            <a:ext cx="5819830" cy="5819830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F2C41D44-2946-4AEF-80F5-66E70D5864B0}"/>
              </a:ext>
            </a:extLst>
          </p:cNvPr>
          <p:cNvSpPr/>
          <p:nvPr/>
        </p:nvSpPr>
        <p:spPr>
          <a:xfrm>
            <a:off x="6226627" y="2206050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高知市（こうちし）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高知県（こうちけん）</a:t>
            </a:r>
          </a:p>
        </p:txBody>
      </p:sp>
    </p:spTree>
    <p:extLst>
      <p:ext uri="{BB962C8B-B14F-4D97-AF65-F5344CB8AC3E}">
        <p14:creationId xmlns:p14="http://schemas.microsoft.com/office/powerpoint/2010/main" val="346997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1.04193 -2.47547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96" y="-1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175924"/>
              </p:ext>
            </p:extLst>
          </p:nvPr>
        </p:nvGraphicFramePr>
        <p:xfrm>
          <a:off x="527844" y="5474494"/>
          <a:ext cx="11145600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820718" imgH="1341217" progId="Word.Document.12">
                  <p:embed/>
                </p:oleObj>
              </mc:Choice>
              <mc:Fallback>
                <p:oleObj name="Document" r:id="rId2" imgW="11820718" imgH="1341217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7844" y="5474494"/>
                        <a:ext cx="11145600" cy="1274763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2158030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6433891"/>
              </p:ext>
            </p:extLst>
          </p:nvPr>
        </p:nvGraphicFramePr>
        <p:xfrm>
          <a:off x="525463" y="3325018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322373" imgH="1266345" progId="Word.Document.12">
                  <p:embed/>
                </p:oleObj>
              </mc:Choice>
              <mc:Fallback>
                <p:oleObj name="Document" r:id="rId6" imgW="11322373" imgH="1266345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5463" y="3325018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9781620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821280"/>
              </p:ext>
            </p:extLst>
          </p:nvPr>
        </p:nvGraphicFramePr>
        <p:xfrm>
          <a:off x="528638" y="1176337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187147" imgH="1266345" progId="Word.Document.12">
                  <p:embed/>
                </p:oleObj>
              </mc:Choice>
              <mc:Fallback>
                <p:oleObj name="Document" r:id="rId10" imgW="11187147" imgH="1266345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8638" y="1176337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590811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松島">
            <a:extLst>
              <a:ext uri="{FF2B5EF4-FFF2-40B4-BE49-F238E27FC236}">
                <a16:creationId xmlns:a16="http://schemas.microsoft.com/office/drawing/2014/main" id="{4C518308-9BC7-426E-8F72-16981AADFD17}"/>
              </a:ext>
            </a:extLst>
          </p:cNvPr>
          <p:cNvGrpSpPr/>
          <p:nvPr/>
        </p:nvGrpSpPr>
        <p:grpSpPr>
          <a:xfrm>
            <a:off x="6333499" y="2806673"/>
            <a:ext cx="3193044" cy="1800000"/>
            <a:chOff x="6819900" y="2552997"/>
            <a:chExt cx="3193044" cy="1800000"/>
          </a:xfrm>
        </p:grpSpPr>
        <p:pic>
          <p:nvPicPr>
            <p:cNvPr id="15" name="画像">
              <a:extLst>
                <a:ext uri="{FF2B5EF4-FFF2-40B4-BE49-F238E27FC236}">
                  <a16:creationId xmlns:a16="http://schemas.microsoft.com/office/drawing/2014/main" id="{2F1D9FEC-B767-473E-8847-A6F266CC2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9900" y="2552997"/>
              <a:ext cx="3193044" cy="1800000"/>
            </a:xfrm>
            <a:prstGeom prst="rect">
              <a:avLst/>
            </a:prstGeom>
          </p:spPr>
        </p:pic>
        <p:sp>
          <p:nvSpPr>
            <p:cNvPr id="16" name="著作">
              <a:extLst>
                <a:ext uri="{FF2B5EF4-FFF2-40B4-BE49-F238E27FC236}">
                  <a16:creationId xmlns:a16="http://schemas.microsoft.com/office/drawing/2014/main" id="{11457F44-9FDE-4FF3-BCB3-0BCFEA21059E}"/>
                </a:ext>
              </a:extLst>
            </p:cNvPr>
            <p:cNvSpPr txBox="1"/>
            <p:nvPr/>
          </p:nvSpPr>
          <p:spPr>
            <a:xfrm>
              <a:off x="6819900" y="4245275"/>
              <a:ext cx="876325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en-US" altLang="ja-JP" sz="70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Tsugaru / CC-BY-SA-3.0</a:t>
              </a:r>
            </a:p>
          </p:txBody>
        </p:sp>
      </p:grpSp>
      <p:pic>
        <p:nvPicPr>
          <p:cNvPr id="13" name="米">
            <a:extLst>
              <a:ext uri="{FF2B5EF4-FFF2-40B4-BE49-F238E27FC236}">
                <a16:creationId xmlns:a16="http://schemas.microsoft.com/office/drawing/2014/main" id="{9DAD24EA-533C-4B39-ADD6-01EC913318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984" y="572237"/>
            <a:ext cx="1674097" cy="167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4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文言3">
            <a:extLst>
              <a:ext uri="{FF2B5EF4-FFF2-40B4-BE49-F238E27FC236}">
                <a16:creationId xmlns:a16="http://schemas.microsoft.com/office/drawing/2014/main" id="{80DC2FDC-0D24-49CA-ACD4-2EAE399F2B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408045"/>
              </p:ext>
            </p:extLst>
          </p:nvPr>
        </p:nvGraphicFramePr>
        <p:xfrm>
          <a:off x="528079" y="5474288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1187147" imgH="1257346" progId="Word.Document.12">
                  <p:embed/>
                </p:oleObj>
              </mc:Choice>
              <mc:Fallback>
                <p:oleObj name="Document" r:id="rId3" imgW="11187147" imgH="1257346" progId="Word.Document.12">
                  <p:embed/>
                  <p:pic>
                    <p:nvPicPr>
                      <p:cNvPr id="10" name="文言3">
                        <a:extLst>
                          <a:ext uri="{FF2B5EF4-FFF2-40B4-BE49-F238E27FC236}">
                            <a16:creationId xmlns:a16="http://schemas.microsoft.com/office/drawing/2014/main" id="{082A34DE-BEC0-44E3-9C0A-928F88BD39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8079" y="5474288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0376854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3426556" imgH="963617" progId="Word.Document.12">
                  <p:embed/>
                </p:oleObj>
              </mc:Choice>
              <mc:Fallback>
                <p:oleObj name="Document" r:id="rId5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5636884"/>
              </p:ext>
            </p:extLst>
          </p:nvPr>
        </p:nvGraphicFramePr>
        <p:xfrm>
          <a:off x="529430" y="3326607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11067728" imgH="1276064" progId="Word.Document.12">
                  <p:embed/>
                </p:oleObj>
              </mc:Choice>
              <mc:Fallback>
                <p:oleObj name="Document" r:id="rId7" imgW="11067728" imgH="127606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9430" y="3326607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2010858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9" imgW="3426556" imgH="963617" progId="Word.Document.12">
                  <p:embed/>
                </p:oleObj>
              </mc:Choice>
              <mc:Fallback>
                <p:oleObj name="Document" r:id="rId9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文言1">
            <a:extLst>
              <a:ext uri="{FF2B5EF4-FFF2-40B4-BE49-F238E27FC236}">
                <a16:creationId xmlns:a16="http://schemas.microsoft.com/office/drawing/2014/main" id="{3B773224-A83E-4B46-AF97-C8FE340F34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343615"/>
              </p:ext>
            </p:extLst>
          </p:nvPr>
        </p:nvGraphicFramePr>
        <p:xfrm>
          <a:off x="529669" y="1177176"/>
          <a:ext cx="11145600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1" imgW="10930948" imgH="1255186" progId="Word.Document.12">
                  <p:embed/>
                </p:oleObj>
              </mc:Choice>
              <mc:Fallback>
                <p:oleObj name="Document" r:id="rId11" imgW="10930948" imgH="1255186" progId="Word.Document.12">
                  <p:embed/>
                  <p:pic>
                    <p:nvPicPr>
                      <p:cNvPr id="10" name="文言1">
                        <a:extLst>
                          <a:ext uri="{FF2B5EF4-FFF2-40B4-BE49-F238E27FC236}">
                            <a16:creationId xmlns:a16="http://schemas.microsoft.com/office/drawing/2014/main" id="{6A70C88D-0F0D-4753-9D38-34FEEADDE7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9669" y="1177176"/>
                        <a:ext cx="11145600" cy="1274763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9443317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3" imgW="3426556" imgH="962897" progId="Word.Document.12">
                  <p:embed/>
                </p:oleObj>
              </mc:Choice>
              <mc:Fallback>
                <p:oleObj name="Document" r:id="rId13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いちご">
            <a:extLst>
              <a:ext uri="{FF2B5EF4-FFF2-40B4-BE49-F238E27FC236}">
                <a16:creationId xmlns:a16="http://schemas.microsoft.com/office/drawing/2014/main" id="{9AE1A1ED-F239-49DA-B552-0969B46E1CA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00" b="90000" l="10000" r="90000">
                        <a14:foregroundMark x1="40800" y1="85400" x2="47400" y2="87800"/>
                        <a14:foregroundMark x1="59400" y1="68000" x2="58400" y2="77600"/>
                        <a14:foregroundMark x1="58400" y1="77600" x2="56000" y2="81200"/>
                        <a14:foregroundMark x1="16400" y1="65400" x2="16400" y2="65400"/>
                        <a14:foregroundMark x1="27000" y1="41800" x2="27000" y2="41800"/>
                        <a14:foregroundMark x1="41800" y1="38000" x2="41800" y2="38000"/>
                        <a14:foregroundMark x1="44200" y1="10800" x2="44200" y2="10800"/>
                        <a14:foregroundMark x1="45800" y1="6800" x2="45800" y2="6800"/>
                        <a14:foregroundMark x1="56600" y1="32000" x2="56600" y2="32000"/>
                        <a14:foregroundMark x1="50600" y1="37800" x2="50600" y2="37800"/>
                        <a14:foregroundMark x1="45600" y1="38200" x2="45600" y2="38200"/>
                        <a14:foregroundMark x1="39200" y1="38800" x2="39200" y2="38800"/>
                        <a14:foregroundMark x1="60200" y1="41600" x2="67600" y2="43400"/>
                        <a14:foregroundMark x1="67600" y1="43400" x2="68000" y2="45800"/>
                        <a14:foregroundMark x1="67600" y1="50600" x2="67400" y2="51000"/>
                        <a14:foregroundMark x1="22600" y1="24600" x2="24400" y2="26000"/>
                        <a14:foregroundMark x1="35800" y1="34800" x2="35800" y2="34800"/>
                        <a14:foregroundMark x1="26800" y1="36600" x2="26800" y2="36600"/>
                        <a14:foregroundMark x1="76000" y1="53400" x2="76000" y2="53400"/>
                        <a14:foregroundMark x1="86400" y1="40600" x2="86400" y2="40600"/>
                        <a14:foregroundMark x1="84400" y1="36800" x2="84400" y2="36800"/>
                        <a14:foregroundMark x1="29200" y1="42200" x2="29200" y2="42200"/>
                        <a14:foregroundMark x1="72600" y1="18600" x2="72600" y2="18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8" t="4660" r="9768" b="6153"/>
          <a:stretch/>
        </p:blipFill>
        <p:spPr>
          <a:xfrm>
            <a:off x="10568159" y="5111950"/>
            <a:ext cx="1531892" cy="1644450"/>
          </a:xfrm>
          <a:prstGeom prst="rect">
            <a:avLst/>
          </a:prstGeom>
        </p:spPr>
      </p:pic>
      <p:pic>
        <p:nvPicPr>
          <p:cNvPr id="10" name="大宰府">
            <a:extLst>
              <a:ext uri="{FF2B5EF4-FFF2-40B4-BE49-F238E27FC236}">
                <a16:creationId xmlns:a16="http://schemas.microsoft.com/office/drawing/2014/main" id="{044FCE51-0707-4C4A-9DB6-3F337E2B35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953" y="649943"/>
            <a:ext cx="268740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4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7" name="福岡県">
            <a:extLst>
              <a:ext uri="{FF2B5EF4-FFF2-40B4-BE49-F238E27FC236}">
                <a16:creationId xmlns:a16="http://schemas.microsoft.com/office/drawing/2014/main" id="{1A28E7F8-A750-4B3B-8B80-D8D04DB89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59" y="1149531"/>
            <a:ext cx="4754880" cy="4754880"/>
          </a:xfrm>
          <a:prstGeom prst="rect">
            <a:avLst/>
          </a:prstGeom>
        </p:spPr>
      </p:pic>
      <p:sp>
        <p:nvSpPr>
          <p:cNvPr id="8" name="県庁の星">
            <a:extLst>
              <a:ext uri="{FF2B5EF4-FFF2-40B4-BE49-F238E27FC236}">
                <a16:creationId xmlns:a16="http://schemas.microsoft.com/office/drawing/2014/main" id="{2D8EDDDC-EA46-4294-9071-EA3FA71A1F2B}"/>
              </a:ext>
            </a:extLst>
          </p:cNvPr>
          <p:cNvSpPr/>
          <p:nvPr/>
        </p:nvSpPr>
        <p:spPr>
          <a:xfrm>
            <a:off x="5251267" y="2928861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福岡市（ふくおかし）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福岡県（ふくおかけん）</a:t>
            </a:r>
          </a:p>
        </p:txBody>
      </p:sp>
    </p:spTree>
    <p:extLst>
      <p:ext uri="{BB962C8B-B14F-4D97-AF65-F5344CB8AC3E}">
        <p14:creationId xmlns:p14="http://schemas.microsoft.com/office/powerpoint/2010/main" val="178910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850000" y="8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1.82096 -2.44514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42" y="-1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文言3">
            <a:extLst>
              <a:ext uri="{FF2B5EF4-FFF2-40B4-BE49-F238E27FC236}">
                <a16:creationId xmlns:a16="http://schemas.microsoft.com/office/drawing/2014/main" id="{BCAB69D1-7BDD-4405-B259-58C444F782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6695960"/>
              </p:ext>
            </p:extLst>
          </p:nvPr>
        </p:nvGraphicFramePr>
        <p:xfrm>
          <a:off x="529669" y="5475976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638266" imgH="1206231" progId="Word.Document.12">
                  <p:embed/>
                </p:oleObj>
              </mc:Choice>
              <mc:Fallback>
                <p:oleObj name="Document" r:id="rId2" imgW="10638266" imgH="1206231" progId="Word.Document.12">
                  <p:embed/>
                  <p:pic>
                    <p:nvPicPr>
                      <p:cNvPr id="12" name="文言3">
                        <a:extLst>
                          <a:ext uri="{FF2B5EF4-FFF2-40B4-BE49-F238E27FC236}">
                            <a16:creationId xmlns:a16="http://schemas.microsoft.com/office/drawing/2014/main" id="{6AFAA727-70B7-4EB4-A755-9DE330B430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9669" y="5475976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60645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775317"/>
              </p:ext>
            </p:extLst>
          </p:nvPr>
        </p:nvGraphicFramePr>
        <p:xfrm>
          <a:off x="528636" y="3326607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067728" imgH="1276064" progId="Word.Document.12">
                  <p:embed/>
                </p:oleObj>
              </mc:Choice>
              <mc:Fallback>
                <p:oleObj name="Document" r:id="rId6" imgW="11067728" imgH="127606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8636" y="3326607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0330965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3609143"/>
              </p:ext>
            </p:extLst>
          </p:nvPr>
        </p:nvGraphicFramePr>
        <p:xfrm>
          <a:off x="528636" y="1173956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067728" imgH="1276064" progId="Word.Document.12">
                  <p:embed/>
                </p:oleObj>
              </mc:Choice>
              <mc:Fallback>
                <p:oleObj name="Document" r:id="rId10" imgW="11067728" imgH="1276064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8636" y="1173956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1220748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海苔">
            <a:extLst>
              <a:ext uri="{FF2B5EF4-FFF2-40B4-BE49-F238E27FC236}">
                <a16:creationId xmlns:a16="http://schemas.microsoft.com/office/drawing/2014/main" id="{0D0D1ED8-AEC0-4222-A051-49525DC18F0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t="31430" r="2600" b="31309"/>
          <a:stretch/>
        </p:blipFill>
        <p:spPr>
          <a:xfrm>
            <a:off x="5843056" y="5465190"/>
            <a:ext cx="2240878" cy="880735"/>
          </a:xfrm>
          <a:prstGeom prst="rect">
            <a:avLst/>
          </a:prstGeom>
        </p:spPr>
      </p:pic>
      <p:grpSp>
        <p:nvGrpSpPr>
          <p:cNvPr id="10" name="色絵象図八角皿">
            <a:extLst>
              <a:ext uri="{FF2B5EF4-FFF2-40B4-BE49-F238E27FC236}">
                <a16:creationId xmlns:a16="http://schemas.microsoft.com/office/drawing/2014/main" id="{5677F012-8ED6-458F-AFA9-47CBCEC2C604}"/>
              </a:ext>
            </a:extLst>
          </p:cNvPr>
          <p:cNvGrpSpPr/>
          <p:nvPr/>
        </p:nvGrpSpPr>
        <p:grpSpPr>
          <a:xfrm>
            <a:off x="7415091" y="643612"/>
            <a:ext cx="2395741" cy="1800450"/>
            <a:chOff x="8968469" y="654629"/>
            <a:chExt cx="2395741" cy="1800450"/>
          </a:xfrm>
        </p:grpSpPr>
        <p:pic>
          <p:nvPicPr>
            <p:cNvPr id="11" name="画像">
              <a:extLst>
                <a:ext uri="{FF2B5EF4-FFF2-40B4-BE49-F238E27FC236}">
                  <a16:creationId xmlns:a16="http://schemas.microsoft.com/office/drawing/2014/main" id="{E4A628AA-9A6B-4265-8FBD-2A56A079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8469" y="654629"/>
              <a:ext cx="2395741" cy="1800000"/>
            </a:xfrm>
            <a:prstGeom prst="rect">
              <a:avLst/>
            </a:prstGeom>
          </p:spPr>
        </p:pic>
        <p:sp>
          <p:nvSpPr>
            <p:cNvPr id="13" name="著作">
              <a:extLst>
                <a:ext uri="{FF2B5EF4-FFF2-40B4-BE49-F238E27FC236}">
                  <a16:creationId xmlns:a16="http://schemas.microsoft.com/office/drawing/2014/main" id="{75B86F41-19AE-4A5B-8100-B6C76B9BF937}"/>
                </a:ext>
              </a:extLst>
            </p:cNvPr>
            <p:cNvSpPr/>
            <p:nvPr/>
          </p:nvSpPr>
          <p:spPr>
            <a:xfrm>
              <a:off x="8968469" y="2239635"/>
              <a:ext cx="1099143" cy="215444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出典：</a:t>
              </a:r>
              <a:r>
                <a:rPr kumimoji="1" lang="en-US" altLang="ja-JP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ColBase</a:t>
              </a:r>
            </a:p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（</a:t>
              </a:r>
              <a:r>
                <a:rPr kumimoji="1" lang="en-US" altLang="ja-JP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https://colbase.nich.go.jp/</a:t>
              </a:r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307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佐賀県">
            <a:extLst>
              <a:ext uri="{FF2B5EF4-FFF2-40B4-BE49-F238E27FC236}">
                <a16:creationId xmlns:a16="http://schemas.microsoft.com/office/drawing/2014/main" id="{2FB78245-45C1-474A-94F3-558837F97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077" y="1041679"/>
            <a:ext cx="4851846" cy="4851846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EFA3C7DC-8410-4175-9451-41BB7947613F}"/>
              </a:ext>
            </a:extLst>
          </p:cNvPr>
          <p:cNvSpPr/>
          <p:nvPr/>
        </p:nvSpPr>
        <p:spPr>
          <a:xfrm>
            <a:off x="6914605" y="3608129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佐賀市（さがし）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佐賀県（さがけん）</a:t>
            </a:r>
          </a:p>
        </p:txBody>
      </p:sp>
    </p:spTree>
    <p:extLst>
      <p:ext uri="{BB962C8B-B14F-4D97-AF65-F5344CB8AC3E}">
        <p14:creationId xmlns:p14="http://schemas.microsoft.com/office/powerpoint/2010/main" val="256755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2.30234 -3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17" y="-1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文言3">
            <a:extLst>
              <a:ext uri="{FF2B5EF4-FFF2-40B4-BE49-F238E27FC236}">
                <a16:creationId xmlns:a16="http://schemas.microsoft.com/office/drawing/2014/main" id="{15CBAA18-6A28-437E-A807-37C904AC03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4766621"/>
              </p:ext>
            </p:extLst>
          </p:nvPr>
        </p:nvGraphicFramePr>
        <p:xfrm>
          <a:off x="529669" y="5475098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589131" imgH="1233948" progId="Word.Document.12">
                  <p:embed/>
                </p:oleObj>
              </mc:Choice>
              <mc:Fallback>
                <p:oleObj name="Document" r:id="rId2" imgW="10589131" imgH="1233948" progId="Word.Document.12">
                  <p:embed/>
                  <p:pic>
                    <p:nvPicPr>
                      <p:cNvPr id="17" name="文言3">
                        <a:extLst>
                          <a:ext uri="{FF2B5EF4-FFF2-40B4-BE49-F238E27FC236}">
                            <a16:creationId xmlns:a16="http://schemas.microsoft.com/office/drawing/2014/main" id="{BA7B86F1-B3E6-43BD-B33A-DCF293D26B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9669" y="5475098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8357102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2991512"/>
              </p:ext>
            </p:extLst>
          </p:nvPr>
        </p:nvGraphicFramePr>
        <p:xfrm>
          <a:off x="528637" y="3327400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067728" imgH="1276064" progId="Word.Document.12">
                  <p:embed/>
                </p:oleObj>
              </mc:Choice>
              <mc:Fallback>
                <p:oleObj name="Document" r:id="rId6" imgW="11067728" imgH="127606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8637" y="3327400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6492330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文言1">
            <a:extLst>
              <a:ext uri="{FF2B5EF4-FFF2-40B4-BE49-F238E27FC236}">
                <a16:creationId xmlns:a16="http://schemas.microsoft.com/office/drawing/2014/main" id="{3431781F-ABCE-46A3-8EAF-32D14AFB3A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0934296"/>
              </p:ext>
            </p:extLst>
          </p:nvPr>
        </p:nvGraphicFramePr>
        <p:xfrm>
          <a:off x="529430" y="1173956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067728" imgH="1276064" progId="Word.Document.12">
                  <p:embed/>
                </p:oleObj>
              </mc:Choice>
              <mc:Fallback>
                <p:oleObj name="Document" r:id="rId10" imgW="11067728" imgH="1276064" progId="Word.Document.12">
                  <p:embed/>
                  <p:pic>
                    <p:nvPicPr>
                      <p:cNvPr id="18" name="文言1">
                        <a:extLst>
                          <a:ext uri="{FF2B5EF4-FFF2-40B4-BE49-F238E27FC236}">
                            <a16:creationId xmlns:a16="http://schemas.microsoft.com/office/drawing/2014/main" id="{488C8D49-9ADD-4CDC-A4BD-1FBE0D7026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9430" y="1173956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9086885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親指のマリア">
            <a:extLst>
              <a:ext uri="{FF2B5EF4-FFF2-40B4-BE49-F238E27FC236}">
                <a16:creationId xmlns:a16="http://schemas.microsoft.com/office/drawing/2014/main" id="{B545B4AA-DBC5-4C0C-BD51-04D3C3CA2432}"/>
              </a:ext>
            </a:extLst>
          </p:cNvPr>
          <p:cNvGrpSpPr/>
          <p:nvPr/>
        </p:nvGrpSpPr>
        <p:grpSpPr>
          <a:xfrm>
            <a:off x="7194926" y="4623621"/>
            <a:ext cx="1800000" cy="2234155"/>
            <a:chOff x="6941579" y="4505305"/>
            <a:chExt cx="1800000" cy="2234155"/>
          </a:xfrm>
        </p:grpSpPr>
        <p:pic>
          <p:nvPicPr>
            <p:cNvPr id="10" name="画像">
              <a:extLst>
                <a:ext uri="{FF2B5EF4-FFF2-40B4-BE49-F238E27FC236}">
                  <a16:creationId xmlns:a16="http://schemas.microsoft.com/office/drawing/2014/main" id="{949905EF-028D-4261-AD4D-290C58FD1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9" y="4505305"/>
              <a:ext cx="1800000" cy="2234155"/>
            </a:xfrm>
            <a:prstGeom prst="rect">
              <a:avLst/>
            </a:prstGeom>
          </p:spPr>
        </p:pic>
        <p:sp>
          <p:nvSpPr>
            <p:cNvPr id="11" name="著作">
              <a:extLst>
                <a:ext uri="{FF2B5EF4-FFF2-40B4-BE49-F238E27FC236}">
                  <a16:creationId xmlns:a16="http://schemas.microsoft.com/office/drawing/2014/main" id="{E3AF9113-FF74-4341-9B57-37EEE9B15FA3}"/>
                </a:ext>
              </a:extLst>
            </p:cNvPr>
            <p:cNvSpPr/>
            <p:nvPr/>
          </p:nvSpPr>
          <p:spPr>
            <a:xfrm>
              <a:off x="6941579" y="6524016"/>
              <a:ext cx="1099143" cy="215444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出典：</a:t>
              </a:r>
              <a:r>
                <a:rPr kumimoji="1" lang="en-US" altLang="ja-JP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ColBase</a:t>
              </a:r>
            </a:p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（</a:t>
              </a:r>
              <a:r>
                <a:rPr kumimoji="1" lang="en-US" altLang="ja-JP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https://colbase.nich.go.jp/</a:t>
              </a:r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）</a:t>
              </a:r>
            </a:p>
          </p:txBody>
        </p:sp>
      </p:grpSp>
      <p:grpSp>
        <p:nvGrpSpPr>
          <p:cNvPr id="13" name="出島">
            <a:extLst>
              <a:ext uri="{FF2B5EF4-FFF2-40B4-BE49-F238E27FC236}">
                <a16:creationId xmlns:a16="http://schemas.microsoft.com/office/drawing/2014/main" id="{E17549B5-F2FE-4AA8-B702-6493E7782384}"/>
              </a:ext>
            </a:extLst>
          </p:cNvPr>
          <p:cNvGrpSpPr/>
          <p:nvPr/>
        </p:nvGrpSpPr>
        <p:grpSpPr>
          <a:xfrm>
            <a:off x="8616950" y="2770428"/>
            <a:ext cx="2996067" cy="1800000"/>
            <a:chOff x="8661843" y="2957071"/>
            <a:chExt cx="2996067" cy="1800000"/>
          </a:xfrm>
        </p:grpSpPr>
        <p:pic>
          <p:nvPicPr>
            <p:cNvPr id="14" name="画像">
              <a:extLst>
                <a:ext uri="{FF2B5EF4-FFF2-40B4-BE49-F238E27FC236}">
                  <a16:creationId xmlns:a16="http://schemas.microsoft.com/office/drawing/2014/main" id="{B58DB646-C43B-4591-A04B-66712EE2C8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7"/>
            <a:stretch/>
          </p:blipFill>
          <p:spPr>
            <a:xfrm>
              <a:off x="8661843" y="2957071"/>
              <a:ext cx="2996067" cy="1800000"/>
            </a:xfrm>
            <a:prstGeom prst="rect">
              <a:avLst/>
            </a:prstGeom>
          </p:spPr>
        </p:pic>
        <p:sp>
          <p:nvSpPr>
            <p:cNvPr id="15" name="著作">
              <a:extLst>
                <a:ext uri="{FF2B5EF4-FFF2-40B4-BE49-F238E27FC236}">
                  <a16:creationId xmlns:a16="http://schemas.microsoft.com/office/drawing/2014/main" id="{3613AF9E-3A3A-412B-8C79-8E16EF0E2A20}"/>
                </a:ext>
              </a:extLst>
            </p:cNvPr>
            <p:cNvSpPr/>
            <p:nvPr/>
          </p:nvSpPr>
          <p:spPr>
            <a:xfrm>
              <a:off x="8661843" y="4538706"/>
              <a:ext cx="1099143" cy="215444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/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出典：</a:t>
              </a:r>
              <a:r>
                <a:rPr kumimoji="1" lang="en-US" altLang="ja-JP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ColBase</a:t>
              </a:r>
            </a:p>
            <a:p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（</a:t>
              </a:r>
              <a:r>
                <a:rPr kumimoji="1" lang="en-US" altLang="ja-JP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https://colbase.nich.go.jp/</a:t>
              </a:r>
              <a:r>
                <a:rPr kumimoji="1" lang="ja-JP" altLang="en-US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rPr>
                <a:t>）</a:t>
              </a:r>
            </a:p>
          </p:txBody>
        </p:sp>
      </p:grpSp>
      <p:pic>
        <p:nvPicPr>
          <p:cNvPr id="16" name="端島">
            <a:extLst>
              <a:ext uri="{FF2B5EF4-FFF2-40B4-BE49-F238E27FC236}">
                <a16:creationId xmlns:a16="http://schemas.microsoft.com/office/drawing/2014/main" id="{E7C9D916-3509-4325-8DC8-10509744B2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958" y="660626"/>
            <a:ext cx="27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1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7" name="長崎県">
            <a:extLst>
              <a:ext uri="{FF2B5EF4-FFF2-40B4-BE49-F238E27FC236}">
                <a16:creationId xmlns:a16="http://schemas.microsoft.com/office/drawing/2014/main" id="{8B6339F3-3B85-4D7D-B9AB-625A518277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372" y="1238732"/>
            <a:ext cx="4573254" cy="4573254"/>
          </a:xfrm>
          <a:prstGeom prst="rect">
            <a:avLst/>
          </a:prstGeom>
        </p:spPr>
      </p:pic>
      <p:sp>
        <p:nvSpPr>
          <p:cNvPr id="8" name="県庁の星">
            <a:extLst>
              <a:ext uri="{FF2B5EF4-FFF2-40B4-BE49-F238E27FC236}">
                <a16:creationId xmlns:a16="http://schemas.microsoft.com/office/drawing/2014/main" id="{79D3AB0B-B260-4AFE-A017-73D2134B861B}"/>
              </a:ext>
            </a:extLst>
          </p:cNvPr>
          <p:cNvSpPr/>
          <p:nvPr/>
        </p:nvSpPr>
        <p:spPr>
          <a:xfrm>
            <a:off x="6975565" y="4511508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長崎市（ながさきし）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長崎県（ながさきけん）</a:t>
            </a:r>
          </a:p>
        </p:txBody>
      </p:sp>
    </p:spTree>
    <p:extLst>
      <p:ext uri="{BB962C8B-B14F-4D97-AF65-F5344CB8AC3E}">
        <p14:creationId xmlns:p14="http://schemas.microsoft.com/office/powerpoint/2010/main" val="178781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670000" y="67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1.62734 -1.85602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67" y="-9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9917197"/>
              </p:ext>
            </p:extLst>
          </p:nvPr>
        </p:nvGraphicFramePr>
        <p:xfrm>
          <a:off x="529431" y="547449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568178" imgH="1279304" progId="Word.Document.12">
                  <p:embed/>
                </p:oleObj>
              </mc:Choice>
              <mc:Fallback>
                <p:oleObj name="Document" r:id="rId2" imgW="11568178" imgH="1279304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9431" y="547449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0412345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9694962"/>
              </p:ext>
            </p:extLst>
          </p:nvPr>
        </p:nvGraphicFramePr>
        <p:xfrm>
          <a:off x="529430" y="3325813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067728" imgH="1276064" progId="Word.Document.12">
                  <p:embed/>
                </p:oleObj>
              </mc:Choice>
              <mc:Fallback>
                <p:oleObj name="Document" r:id="rId6" imgW="11067728" imgH="127606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9430" y="3325813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5660458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338652"/>
              </p:ext>
            </p:extLst>
          </p:nvPr>
        </p:nvGraphicFramePr>
        <p:xfrm>
          <a:off x="529430" y="1176338"/>
          <a:ext cx="11145600" cy="127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067728" imgH="1276064" progId="Word.Document.12">
                  <p:embed/>
                </p:oleObj>
              </mc:Choice>
              <mc:Fallback>
                <p:oleObj name="Document" r:id="rId10" imgW="11067728" imgH="1276064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9430" y="1176338"/>
                        <a:ext cx="11145600" cy="1274762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3757473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水瓜">
            <a:extLst>
              <a:ext uri="{FF2B5EF4-FFF2-40B4-BE49-F238E27FC236}">
                <a16:creationId xmlns:a16="http://schemas.microsoft.com/office/drawing/2014/main" id="{8B32AF4D-3ED8-4DC7-8ED2-A0014AF841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541" y="5431508"/>
            <a:ext cx="1524449" cy="1524449"/>
          </a:xfrm>
          <a:prstGeom prst="rect">
            <a:avLst/>
          </a:prstGeom>
        </p:spPr>
      </p:pic>
      <p:pic>
        <p:nvPicPr>
          <p:cNvPr id="10" name="茄">
            <a:extLst>
              <a:ext uri="{FF2B5EF4-FFF2-40B4-BE49-F238E27FC236}">
                <a16:creationId xmlns:a16="http://schemas.microsoft.com/office/drawing/2014/main" id="{9CC75891-F41B-4370-A404-6A1EF5DAE12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" t="3106" r="7163" b="3451"/>
          <a:stretch/>
        </p:blipFill>
        <p:spPr>
          <a:xfrm>
            <a:off x="10068500" y="5060167"/>
            <a:ext cx="679599" cy="742682"/>
          </a:xfrm>
          <a:prstGeom prst="rect">
            <a:avLst/>
          </a:prstGeom>
        </p:spPr>
      </p:pic>
      <p:pic>
        <p:nvPicPr>
          <p:cNvPr id="11" name="蕃茄">
            <a:extLst>
              <a:ext uri="{FF2B5EF4-FFF2-40B4-BE49-F238E27FC236}">
                <a16:creationId xmlns:a16="http://schemas.microsoft.com/office/drawing/2014/main" id="{282ECCDF-E6BA-4253-9491-30C0E0729FB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6" t="9999" r="7592" b="10186"/>
          <a:stretch/>
        </p:blipFill>
        <p:spPr>
          <a:xfrm>
            <a:off x="9124857" y="5274809"/>
            <a:ext cx="943643" cy="928562"/>
          </a:xfrm>
          <a:prstGeom prst="rect">
            <a:avLst/>
          </a:prstGeom>
        </p:spPr>
      </p:pic>
      <p:pic>
        <p:nvPicPr>
          <p:cNvPr id="13" name="カルデラ">
            <a:extLst>
              <a:ext uri="{FF2B5EF4-FFF2-40B4-BE49-F238E27FC236}">
                <a16:creationId xmlns:a16="http://schemas.microsoft.com/office/drawing/2014/main" id="{DA59BC20-6267-4D37-9606-F066B5A79D3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414" y="2811990"/>
            <a:ext cx="2400000" cy="1800000"/>
          </a:xfrm>
          <a:prstGeom prst="rect">
            <a:avLst/>
          </a:prstGeom>
        </p:spPr>
      </p:pic>
      <p:pic>
        <p:nvPicPr>
          <p:cNvPr id="14" name="熊本城">
            <a:extLst>
              <a:ext uri="{FF2B5EF4-FFF2-40B4-BE49-F238E27FC236}">
                <a16:creationId xmlns:a16="http://schemas.microsoft.com/office/drawing/2014/main" id="{E4EED5A7-C415-4135-978E-05C648FFAD8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739" y="654629"/>
            <a:ext cx="27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2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熊本県">
            <a:extLst>
              <a:ext uri="{FF2B5EF4-FFF2-40B4-BE49-F238E27FC236}">
                <a16:creationId xmlns:a16="http://schemas.microsoft.com/office/drawing/2014/main" id="{EE7C959D-8944-4CF1-9248-20874CE1C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905692"/>
            <a:ext cx="5181599" cy="5181599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9321AE81-0F74-41E7-B0DD-F26B2222C82C}"/>
              </a:ext>
            </a:extLst>
          </p:cNvPr>
          <p:cNvSpPr/>
          <p:nvPr/>
        </p:nvSpPr>
        <p:spPr>
          <a:xfrm>
            <a:off x="6148251" y="2717543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熊本市（くまもとし）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熊本県（くまもとけん）</a:t>
            </a:r>
          </a:p>
        </p:txBody>
      </p:sp>
    </p:spTree>
    <p:extLst>
      <p:ext uri="{BB962C8B-B14F-4D97-AF65-F5344CB8AC3E}">
        <p14:creationId xmlns:p14="http://schemas.microsoft.com/office/powerpoint/2010/main" val="159148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850000" y="8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1.82331 -2.93565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9" y="-14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3" presetClass="exit" presetSubtype="54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文言3">
            <a:extLst>
              <a:ext uri="{FF2B5EF4-FFF2-40B4-BE49-F238E27FC236}">
                <a16:creationId xmlns:a16="http://schemas.microsoft.com/office/drawing/2014/main" id="{54FFAAE7-9A35-4810-9010-3861FD04E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6690619"/>
              </p:ext>
            </p:extLst>
          </p:nvPr>
        </p:nvGraphicFramePr>
        <p:xfrm>
          <a:off x="528636" y="5474493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568178" imgH="1279304" progId="Word.Document.12">
                  <p:embed/>
                </p:oleObj>
              </mc:Choice>
              <mc:Fallback>
                <p:oleObj name="Document" r:id="rId2" imgW="11568178" imgH="1279304" progId="Word.Document.12">
                  <p:embed/>
                  <p:pic>
                    <p:nvPicPr>
                      <p:cNvPr id="26" name="文言3">
                        <a:extLst>
                          <a:ext uri="{FF2B5EF4-FFF2-40B4-BE49-F238E27FC236}">
                            <a16:creationId xmlns:a16="http://schemas.microsoft.com/office/drawing/2014/main" id="{54FFAAE7-9A35-4810-9010-3861FD04E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636" y="5474493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9404020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377913"/>
              </p:ext>
            </p:extLst>
          </p:nvPr>
        </p:nvGraphicFramePr>
        <p:xfrm>
          <a:off x="528636" y="3326607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067728" imgH="1276064" progId="Word.Document.12">
                  <p:embed/>
                </p:oleObj>
              </mc:Choice>
              <mc:Fallback>
                <p:oleObj name="Document" r:id="rId6" imgW="11067728" imgH="127606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8636" y="3326607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4419026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059576"/>
              </p:ext>
            </p:extLst>
          </p:nvPr>
        </p:nvGraphicFramePr>
        <p:xfrm>
          <a:off x="528636" y="1176337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067728" imgH="1276064" progId="Word.Document.12">
                  <p:embed/>
                </p:oleObj>
              </mc:Choice>
              <mc:Fallback>
                <p:oleObj name="Document" r:id="rId10" imgW="11067728" imgH="1276064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8636" y="1176337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0228167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♨">
            <a:extLst>
              <a:ext uri="{FF2B5EF4-FFF2-40B4-BE49-F238E27FC236}">
                <a16:creationId xmlns:a16="http://schemas.microsoft.com/office/drawing/2014/main" id="{379BA282-84FD-4D05-A6ED-237D2F4A5BB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" t="13195" r="6805" b="13333"/>
          <a:stretch/>
        </p:blipFill>
        <p:spPr>
          <a:xfrm>
            <a:off x="7921715" y="403419"/>
            <a:ext cx="1817599" cy="1545835"/>
          </a:xfrm>
          <a:prstGeom prst="rect">
            <a:avLst/>
          </a:prstGeom>
        </p:spPr>
      </p:pic>
      <p:pic>
        <p:nvPicPr>
          <p:cNvPr id="145919" name="Picture 2559" descr="鯖のイラスト">
            <a:extLst>
              <a:ext uri="{FF2B5EF4-FFF2-40B4-BE49-F238E27FC236}">
                <a16:creationId xmlns:a16="http://schemas.microsoft.com/office/drawing/2014/main" id="{3B0161F8-394F-6C37-644A-D72A1747F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771" y="3742939"/>
            <a:ext cx="3735086" cy="227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921" name="Picture 2561" descr="鯵・アジのイラスト">
            <a:extLst>
              <a:ext uri="{FF2B5EF4-FFF2-40B4-BE49-F238E27FC236}">
                <a16:creationId xmlns:a16="http://schemas.microsoft.com/office/drawing/2014/main" id="{73E1AB67-915C-7BD5-FF8E-14479FBED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338" y="5194209"/>
            <a:ext cx="2200025" cy="155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33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7" name="大分県">
            <a:extLst>
              <a:ext uri="{FF2B5EF4-FFF2-40B4-BE49-F238E27FC236}">
                <a16:creationId xmlns:a16="http://schemas.microsoft.com/office/drawing/2014/main" id="{7AA5A6EF-EC75-43E6-BFA7-DF4C13126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654" y="973183"/>
            <a:ext cx="5096692" cy="5096692"/>
          </a:xfrm>
          <a:prstGeom prst="rect">
            <a:avLst/>
          </a:prstGeom>
        </p:spPr>
      </p:pic>
      <p:sp>
        <p:nvSpPr>
          <p:cNvPr id="8" name="県庁の星">
            <a:extLst>
              <a:ext uri="{FF2B5EF4-FFF2-40B4-BE49-F238E27FC236}">
                <a16:creationId xmlns:a16="http://schemas.microsoft.com/office/drawing/2014/main" id="{0F4D89F1-F26C-4CFB-B1F4-B23DAFC03B7E}"/>
              </a:ext>
            </a:extLst>
          </p:cNvPr>
          <p:cNvSpPr/>
          <p:nvPr/>
        </p:nvSpPr>
        <p:spPr>
          <a:xfrm>
            <a:off x="6557554" y="3290852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大分市（おおいたし）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大分県（おおいたけん）</a:t>
            </a:r>
          </a:p>
        </p:txBody>
      </p:sp>
    </p:spTree>
    <p:extLst>
      <p:ext uri="{BB962C8B-B14F-4D97-AF65-F5344CB8AC3E}">
        <p14:creationId xmlns:p14="http://schemas.microsoft.com/office/powerpoint/2010/main" val="49458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900000" y="9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1.73385 -2.76783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93" y="-13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3" name="宮城県">
            <a:extLst>
              <a:ext uri="{FF2B5EF4-FFF2-40B4-BE49-F238E27FC236}">
                <a16:creationId xmlns:a16="http://schemas.microsoft.com/office/drawing/2014/main" id="{20894680-3E0A-42C2-B505-C0BF7FE38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427" y="1200904"/>
            <a:ext cx="4535144" cy="4535144"/>
          </a:xfrm>
          <a:prstGeom prst="rect">
            <a:avLst/>
          </a:prstGeom>
        </p:spPr>
      </p:pic>
      <p:sp>
        <p:nvSpPr>
          <p:cNvPr id="14" name="県庁の星">
            <a:extLst>
              <a:ext uri="{FF2B5EF4-FFF2-40B4-BE49-F238E27FC236}">
                <a16:creationId xmlns:a16="http://schemas.microsoft.com/office/drawing/2014/main" id="{B45DFC4A-FAD6-4282-8DD3-C5DDCDB84536}"/>
              </a:ext>
            </a:extLst>
          </p:cNvPr>
          <p:cNvSpPr/>
          <p:nvPr/>
        </p:nvSpPr>
        <p:spPr>
          <a:xfrm>
            <a:off x="5817324" y="3675018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仙台市（せんだいし）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宮城県（みやぎけん）</a:t>
            </a:r>
          </a:p>
        </p:txBody>
      </p:sp>
    </p:spTree>
    <p:extLst>
      <p:ext uri="{BB962C8B-B14F-4D97-AF65-F5344CB8AC3E}">
        <p14:creationId xmlns:p14="http://schemas.microsoft.com/office/powerpoint/2010/main" val="104592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71276 0.14074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38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9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/>
      <p:bldP spid="10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文言3">
            <a:extLst>
              <a:ext uri="{FF2B5EF4-FFF2-40B4-BE49-F238E27FC236}">
                <a16:creationId xmlns:a16="http://schemas.microsoft.com/office/drawing/2014/main" id="{14ED2747-ED6C-4800-B710-BFA47E7DA4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6425020"/>
              </p:ext>
            </p:extLst>
          </p:nvPr>
        </p:nvGraphicFramePr>
        <p:xfrm>
          <a:off x="529669" y="5474370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568178" imgH="1279304" progId="Word.Document.12">
                  <p:embed/>
                </p:oleObj>
              </mc:Choice>
              <mc:Fallback>
                <p:oleObj name="Document" r:id="rId2" imgW="11568178" imgH="1279304" progId="Word.Document.12">
                  <p:embed/>
                  <p:pic>
                    <p:nvPicPr>
                      <p:cNvPr id="19" name="文言3">
                        <a:extLst>
                          <a:ext uri="{FF2B5EF4-FFF2-40B4-BE49-F238E27FC236}">
                            <a16:creationId xmlns:a16="http://schemas.microsoft.com/office/drawing/2014/main" id="{1A58C1D8-E61C-42C3-A403-F8114E576C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9669" y="5474370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7503340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文言2">
            <a:extLst>
              <a:ext uri="{FF2B5EF4-FFF2-40B4-BE49-F238E27FC236}">
                <a16:creationId xmlns:a16="http://schemas.microsoft.com/office/drawing/2014/main" id="{983891DB-0C5B-4DDE-A4CB-E0C338D2D9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8138163"/>
              </p:ext>
            </p:extLst>
          </p:nvPr>
        </p:nvGraphicFramePr>
        <p:xfrm>
          <a:off x="528235" y="3326523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067728" imgH="1276064" progId="Word.Document.12">
                  <p:embed/>
                </p:oleObj>
              </mc:Choice>
              <mc:Fallback>
                <p:oleObj name="Document" r:id="rId6" imgW="11067728" imgH="1276064" progId="Word.Document.12">
                  <p:embed/>
                  <p:pic>
                    <p:nvPicPr>
                      <p:cNvPr id="20" name="文言2">
                        <a:extLst>
                          <a:ext uri="{FF2B5EF4-FFF2-40B4-BE49-F238E27FC236}">
                            <a16:creationId xmlns:a16="http://schemas.microsoft.com/office/drawing/2014/main" id="{21E858E2-AC35-41D3-B0FD-F011157768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8235" y="3326523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5685776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6822813"/>
              </p:ext>
            </p:extLst>
          </p:nvPr>
        </p:nvGraphicFramePr>
        <p:xfrm>
          <a:off x="528636" y="1176337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067728" imgH="1276064" progId="Word.Document.12">
                  <p:embed/>
                </p:oleObj>
              </mc:Choice>
              <mc:Fallback>
                <p:oleObj name="Document" r:id="rId10" imgW="11067728" imgH="1276064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8636" y="1176337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1331286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日南海岸">
            <a:extLst>
              <a:ext uri="{FF2B5EF4-FFF2-40B4-BE49-F238E27FC236}">
                <a16:creationId xmlns:a16="http://schemas.microsoft.com/office/drawing/2014/main" id="{2646A3DC-DB51-4255-B65B-675A2A3EBABB}"/>
              </a:ext>
            </a:extLst>
          </p:cNvPr>
          <p:cNvGrpSpPr/>
          <p:nvPr/>
        </p:nvGrpSpPr>
        <p:grpSpPr>
          <a:xfrm>
            <a:off x="8719499" y="4941140"/>
            <a:ext cx="2718584" cy="1800000"/>
            <a:chOff x="7403866" y="4938712"/>
            <a:chExt cx="2718584" cy="1800000"/>
          </a:xfrm>
        </p:grpSpPr>
        <p:pic>
          <p:nvPicPr>
            <p:cNvPr id="16" name="画像">
              <a:extLst>
                <a:ext uri="{FF2B5EF4-FFF2-40B4-BE49-F238E27FC236}">
                  <a16:creationId xmlns:a16="http://schemas.microsoft.com/office/drawing/2014/main" id="{7EA3DE4A-D852-4D1A-B337-15880AC4D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866" y="4938712"/>
              <a:ext cx="2718584" cy="1800000"/>
            </a:xfrm>
            <a:prstGeom prst="rect">
              <a:avLst/>
            </a:prstGeom>
          </p:spPr>
        </p:pic>
        <p:sp>
          <p:nvSpPr>
            <p:cNvPr id="17" name="著作">
              <a:extLst>
                <a:ext uri="{FF2B5EF4-FFF2-40B4-BE49-F238E27FC236}">
                  <a16:creationId xmlns:a16="http://schemas.microsoft.com/office/drawing/2014/main" id="{FA5FACD6-62CA-4401-985B-F3AC2929F92B}"/>
                </a:ext>
              </a:extLst>
            </p:cNvPr>
            <p:cNvSpPr txBox="1"/>
            <p:nvPr/>
          </p:nvSpPr>
          <p:spPr>
            <a:xfrm>
              <a:off x="7403866" y="6630990"/>
              <a:ext cx="959681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>
              <a:defPPr>
                <a:defRPr lang="en-US"/>
              </a:defPPr>
              <a:lvl1pPr>
                <a:defRPr kumimoji="1" sz="70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defRPr>
              </a:lvl1pPr>
            </a:lstStyle>
            <a:p>
              <a:r>
                <a:rPr lang="en-US" altLang="ja-JP">
                  <a:solidFill>
                    <a:schemeClr val="bg1">
                      <a:lumMod val="65000"/>
                    </a:schemeClr>
                  </a:solidFill>
                </a:rPr>
                <a:t>Ubuhouse / CC-BY-SA-4.0</a:t>
              </a:r>
              <a:endParaRPr lang="ja-JP" alt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146943" name="Picture 2559" descr="ピーマンのイラスト（野菜）">
            <a:extLst>
              <a:ext uri="{FF2B5EF4-FFF2-40B4-BE49-F238E27FC236}">
                <a16:creationId xmlns:a16="http://schemas.microsoft.com/office/drawing/2014/main" id="{7C1FF5ED-BAE9-39B5-B61B-5AF2BE258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635" y="386324"/>
            <a:ext cx="1359259" cy="155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945" name="Picture 2561" descr="キュウリのイラスト（野菜）">
            <a:extLst>
              <a:ext uri="{FF2B5EF4-FFF2-40B4-BE49-F238E27FC236}">
                <a16:creationId xmlns:a16="http://schemas.microsoft.com/office/drawing/2014/main" id="{5469A8FE-6E4D-5A9E-0DD9-41B1955BE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050" y="1578301"/>
            <a:ext cx="1724456" cy="174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98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宮崎県">
            <a:extLst>
              <a:ext uri="{FF2B5EF4-FFF2-40B4-BE49-F238E27FC236}">
                <a16:creationId xmlns:a16="http://schemas.microsoft.com/office/drawing/2014/main" id="{123713CE-069C-411F-A961-6A350CCBD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891" y="981891"/>
            <a:ext cx="4894217" cy="4894217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1D357800-5550-4A9E-9DF4-2B266EBD130E}"/>
              </a:ext>
            </a:extLst>
          </p:cNvPr>
          <p:cNvSpPr/>
          <p:nvPr/>
        </p:nvSpPr>
        <p:spPr>
          <a:xfrm>
            <a:off x="6261463" y="3891744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宮崎市（みやざきし）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宮崎県（みやざきけん）</a:t>
            </a:r>
          </a:p>
        </p:txBody>
      </p:sp>
    </p:spTree>
    <p:extLst>
      <p:ext uri="{BB962C8B-B14F-4D97-AF65-F5344CB8AC3E}">
        <p14:creationId xmlns:p14="http://schemas.microsoft.com/office/powerpoint/2010/main" val="388357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1.56016 -3.06783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8" y="-15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文言3">
            <a:extLst>
              <a:ext uri="{FF2B5EF4-FFF2-40B4-BE49-F238E27FC236}">
                <a16:creationId xmlns:a16="http://schemas.microsoft.com/office/drawing/2014/main" id="{A35EDD5E-4DC2-40CA-9F5B-5A4A5E2A7B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6049545"/>
              </p:ext>
            </p:extLst>
          </p:nvPr>
        </p:nvGraphicFramePr>
        <p:xfrm>
          <a:off x="528637" y="5475287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692630" imgH="1241508" progId="Word.Document.12">
                  <p:embed/>
                </p:oleObj>
              </mc:Choice>
              <mc:Fallback>
                <p:oleObj name="Document" r:id="rId2" imgW="10692630" imgH="1241508" progId="Word.Document.12">
                  <p:embed/>
                  <p:pic>
                    <p:nvPicPr>
                      <p:cNvPr id="10" name="文言3">
                        <a:extLst>
                          <a:ext uri="{FF2B5EF4-FFF2-40B4-BE49-F238E27FC236}">
                            <a16:creationId xmlns:a16="http://schemas.microsoft.com/office/drawing/2014/main" id="{12D9F699-EA40-4BCC-B0B8-F0AC2FFCC6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637" y="5475287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8160091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260167"/>
              </p:ext>
            </p:extLst>
          </p:nvPr>
        </p:nvGraphicFramePr>
        <p:xfrm>
          <a:off x="528636" y="3326605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067728" imgH="1276064" progId="Word.Document.12">
                  <p:embed/>
                </p:oleObj>
              </mc:Choice>
              <mc:Fallback>
                <p:oleObj name="Document" r:id="rId6" imgW="11067728" imgH="127606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8636" y="3326605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0931509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文言1">
            <a:extLst>
              <a:ext uri="{FF2B5EF4-FFF2-40B4-BE49-F238E27FC236}">
                <a16:creationId xmlns:a16="http://schemas.microsoft.com/office/drawing/2014/main" id="{3C2424C4-7B51-4695-956C-B1D40B997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6402221"/>
              </p:ext>
            </p:extLst>
          </p:nvPr>
        </p:nvGraphicFramePr>
        <p:xfrm>
          <a:off x="528636" y="1176337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1067728" imgH="1276064" progId="Word.Document.12">
                  <p:embed/>
                </p:oleObj>
              </mc:Choice>
              <mc:Fallback>
                <p:oleObj name="Document" r:id="rId10" imgW="11067728" imgH="1276064" progId="Word.Document.12">
                  <p:embed/>
                  <p:pic>
                    <p:nvPicPr>
                      <p:cNvPr id="25" name="文言1">
                        <a:extLst>
                          <a:ext uri="{FF2B5EF4-FFF2-40B4-BE49-F238E27FC236}">
                            <a16:creationId xmlns:a16="http://schemas.microsoft.com/office/drawing/2014/main" id="{3C2424C4-7B51-4695-956C-B1D40B997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8636" y="1176337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7037269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桜島">
            <a:extLst>
              <a:ext uri="{FF2B5EF4-FFF2-40B4-BE49-F238E27FC236}">
                <a16:creationId xmlns:a16="http://schemas.microsoft.com/office/drawing/2014/main" id="{1A3BA69D-CC0F-4F55-A4B8-19A0CDFAA0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739" y="4938712"/>
            <a:ext cx="2400000" cy="1800000"/>
          </a:xfrm>
          <a:prstGeom prst="rect">
            <a:avLst/>
          </a:prstGeom>
        </p:spPr>
      </p:pic>
      <p:pic>
        <p:nvPicPr>
          <p:cNvPr id="10" name="屋久島">
            <a:extLst>
              <a:ext uri="{FF2B5EF4-FFF2-40B4-BE49-F238E27FC236}">
                <a16:creationId xmlns:a16="http://schemas.microsoft.com/office/drawing/2014/main" id="{4EF99BF0-4074-4275-BEEF-0BDA63026A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654" y="654629"/>
            <a:ext cx="24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7" name="鹿児島県">
            <a:extLst>
              <a:ext uri="{FF2B5EF4-FFF2-40B4-BE49-F238E27FC236}">
                <a16:creationId xmlns:a16="http://schemas.microsoft.com/office/drawing/2014/main" id="{0633FBA2-8294-4DD3-879F-D7868D2F5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07" y="1185389"/>
            <a:ext cx="4576783" cy="4576783"/>
          </a:xfrm>
          <a:prstGeom prst="rect">
            <a:avLst/>
          </a:prstGeom>
        </p:spPr>
      </p:pic>
      <p:sp>
        <p:nvSpPr>
          <p:cNvPr id="8" name="県庁の星">
            <a:extLst>
              <a:ext uri="{FF2B5EF4-FFF2-40B4-BE49-F238E27FC236}">
                <a16:creationId xmlns:a16="http://schemas.microsoft.com/office/drawing/2014/main" id="{9F29958E-E38E-449A-8F32-695BB195BFB9}"/>
              </a:ext>
            </a:extLst>
          </p:cNvPr>
          <p:cNvSpPr/>
          <p:nvPr/>
        </p:nvSpPr>
        <p:spPr>
          <a:xfrm>
            <a:off x="6187437" y="3045823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鹿児島市（かごしまし）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鹿児島県（かごしまけん）</a:t>
            </a:r>
          </a:p>
        </p:txBody>
      </p:sp>
    </p:spTree>
    <p:extLst>
      <p:ext uri="{BB962C8B-B14F-4D97-AF65-F5344CB8AC3E}">
        <p14:creationId xmlns:p14="http://schemas.microsoft.com/office/powerpoint/2010/main" val="41424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600000" y="6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1.35078 -2.53449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9" y="-1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文言3">
            <a:extLst>
              <a:ext uri="{FF2B5EF4-FFF2-40B4-BE49-F238E27FC236}">
                <a16:creationId xmlns:a16="http://schemas.microsoft.com/office/drawing/2014/main" id="{E497E9E3-C169-40CE-B3C9-35D1A7F524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9980604"/>
              </p:ext>
            </p:extLst>
          </p:nvPr>
        </p:nvGraphicFramePr>
        <p:xfrm>
          <a:off x="528636" y="5474714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568178" imgH="1279304" progId="Word.Document.12">
                  <p:embed/>
                </p:oleObj>
              </mc:Choice>
              <mc:Fallback>
                <p:oleObj name="Document" r:id="rId2" imgW="11568178" imgH="1279304" progId="Word.Document.12">
                  <p:embed/>
                  <p:pic>
                    <p:nvPicPr>
                      <p:cNvPr id="14" name="文言3">
                        <a:extLst>
                          <a:ext uri="{FF2B5EF4-FFF2-40B4-BE49-F238E27FC236}">
                            <a16:creationId xmlns:a16="http://schemas.microsoft.com/office/drawing/2014/main" id="{8C8FA94D-2EF2-4137-9E17-71D20F3527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8636" y="5474714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ヒント3">
            <a:extLst>
              <a:ext uri="{FF2B5EF4-FFF2-40B4-BE49-F238E27FC236}">
                <a16:creationId xmlns:a16="http://schemas.microsoft.com/office/drawing/2014/main" id="{39CFC921-5A94-4DE7-A91B-D9256A0F8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1817623"/>
              </p:ext>
            </p:extLst>
          </p:nvPr>
        </p:nvGraphicFramePr>
        <p:xfrm>
          <a:off x="528637" y="4611990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426556" imgH="963617" progId="Word.Document.12">
                  <p:embed/>
                </p:oleObj>
              </mc:Choice>
              <mc:Fallback>
                <p:oleObj name="Document" r:id="rId4" imgW="3426556" imgH="963617" progId="Word.Document.12">
                  <p:embed/>
                  <p:pic>
                    <p:nvPicPr>
                      <p:cNvPr id="21" name="ヒント3">
                        <a:extLst>
                          <a:ext uri="{FF2B5EF4-FFF2-40B4-BE49-F238E27FC236}">
                            <a16:creationId xmlns:a16="http://schemas.microsoft.com/office/drawing/2014/main" id="{39CFC921-5A94-4DE7-A91B-D9256A0F8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7" y="4611990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文言2">
            <a:extLst>
              <a:ext uri="{FF2B5EF4-FFF2-40B4-BE49-F238E27FC236}">
                <a16:creationId xmlns:a16="http://schemas.microsoft.com/office/drawing/2014/main" id="{3CF527C7-FCCF-45A5-9755-E16B7FF25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1746143"/>
              </p:ext>
            </p:extLst>
          </p:nvPr>
        </p:nvGraphicFramePr>
        <p:xfrm>
          <a:off x="528636" y="3326607"/>
          <a:ext cx="111456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1067728" imgH="1276064" progId="Word.Document.12">
                  <p:embed/>
                </p:oleObj>
              </mc:Choice>
              <mc:Fallback>
                <p:oleObj name="Document" r:id="rId6" imgW="11067728" imgH="1276064" progId="Word.Document.12">
                  <p:embed/>
                  <p:pic>
                    <p:nvPicPr>
                      <p:cNvPr id="12" name="文言2">
                        <a:extLst>
                          <a:ext uri="{FF2B5EF4-FFF2-40B4-BE49-F238E27FC236}">
                            <a16:creationId xmlns:a16="http://schemas.microsoft.com/office/drawing/2014/main" id="{3CF527C7-FCCF-45A5-9755-E16B7FF25C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8636" y="3326607"/>
                        <a:ext cx="11145600" cy="1273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ヒント2">
            <a:extLst>
              <a:ext uri="{FF2B5EF4-FFF2-40B4-BE49-F238E27FC236}">
                <a16:creationId xmlns:a16="http://schemas.microsoft.com/office/drawing/2014/main" id="{A9B21BF1-AEE1-4179-8096-B04816AAD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6981090"/>
              </p:ext>
            </p:extLst>
          </p:nvPr>
        </p:nvGraphicFramePr>
        <p:xfrm>
          <a:off x="528638" y="2460626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3426556" imgH="963617" progId="Word.Document.12">
                  <p:embed/>
                </p:oleObj>
              </mc:Choice>
              <mc:Fallback>
                <p:oleObj name="Document" r:id="rId8" imgW="3426556" imgH="963617" progId="Word.Document.12">
                  <p:embed/>
                  <p:pic>
                    <p:nvPicPr>
                      <p:cNvPr id="20" name="ヒント2">
                        <a:extLst>
                          <a:ext uri="{FF2B5EF4-FFF2-40B4-BE49-F238E27FC236}">
                            <a16:creationId xmlns:a16="http://schemas.microsoft.com/office/drawing/2014/main" id="{A9B21BF1-AEE1-4179-8096-B04816AAD4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638" y="2460626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文言1">
            <a:extLst>
              <a:ext uri="{FF2B5EF4-FFF2-40B4-BE49-F238E27FC236}">
                <a16:creationId xmlns:a16="http://schemas.microsoft.com/office/drawing/2014/main" id="{B7BB0D0A-6987-4854-ABE5-28F3413C88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028550"/>
              </p:ext>
            </p:extLst>
          </p:nvPr>
        </p:nvGraphicFramePr>
        <p:xfrm>
          <a:off x="528636" y="1175826"/>
          <a:ext cx="11145600" cy="127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0662286" imgH="1217390" progId="Word.Document.12">
                  <p:embed/>
                </p:oleObj>
              </mc:Choice>
              <mc:Fallback>
                <p:oleObj name="Document" r:id="rId10" imgW="10662286" imgH="1217390" progId="Word.Document.12">
                  <p:embed/>
                  <p:pic>
                    <p:nvPicPr>
                      <p:cNvPr id="17" name="文言1">
                        <a:extLst>
                          <a:ext uri="{FF2B5EF4-FFF2-40B4-BE49-F238E27FC236}">
                            <a16:creationId xmlns:a16="http://schemas.microsoft.com/office/drawing/2014/main" id="{DC9D406C-1C04-404E-BE2D-C291964AA4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8636" y="1175826"/>
                        <a:ext cx="11145600" cy="127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ヒント1">
            <a:extLst>
              <a:ext uri="{FF2B5EF4-FFF2-40B4-BE49-F238E27FC236}">
                <a16:creationId xmlns:a16="http://schemas.microsoft.com/office/drawing/2014/main" id="{BC4B8205-066A-4D3D-964E-70CF9F6B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9601601"/>
              </p:ext>
            </p:extLst>
          </p:nvPr>
        </p:nvGraphicFramePr>
        <p:xfrm>
          <a:off x="528927" y="314451"/>
          <a:ext cx="2984400" cy="8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3426556" imgH="962897" progId="Word.Document.12">
                  <p:embed/>
                </p:oleObj>
              </mc:Choice>
              <mc:Fallback>
                <p:oleObj name="Document" r:id="rId12" imgW="3426556" imgH="962897" progId="Word.Document.12">
                  <p:embed/>
                  <p:pic>
                    <p:nvPicPr>
                      <p:cNvPr id="19" name="ヒント1">
                        <a:extLst>
                          <a:ext uri="{FF2B5EF4-FFF2-40B4-BE49-F238E27FC236}">
                            <a16:creationId xmlns:a16="http://schemas.microsoft.com/office/drawing/2014/main" id="{BC4B8205-066A-4D3D-964E-70CF9F6B9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8927" y="314451"/>
                        <a:ext cx="2984400" cy="8532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首里城">
            <a:extLst>
              <a:ext uri="{FF2B5EF4-FFF2-40B4-BE49-F238E27FC236}">
                <a16:creationId xmlns:a16="http://schemas.microsoft.com/office/drawing/2014/main" id="{B8C9A2BE-D36F-400F-B790-72C538A8E642}"/>
              </a:ext>
            </a:extLst>
          </p:cNvPr>
          <p:cNvGrpSpPr/>
          <p:nvPr/>
        </p:nvGrpSpPr>
        <p:grpSpPr>
          <a:xfrm>
            <a:off x="8334980" y="4938712"/>
            <a:ext cx="2700814" cy="1800000"/>
            <a:chOff x="8732461" y="4938273"/>
            <a:chExt cx="2700814" cy="1800000"/>
          </a:xfrm>
        </p:grpSpPr>
        <p:pic>
          <p:nvPicPr>
            <p:cNvPr id="16" name="画像">
              <a:extLst>
                <a:ext uri="{FF2B5EF4-FFF2-40B4-BE49-F238E27FC236}">
                  <a16:creationId xmlns:a16="http://schemas.microsoft.com/office/drawing/2014/main" id="{1AD6A3EF-AD81-4510-A275-0981F0194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3275" y="4938273"/>
              <a:ext cx="2700000" cy="1800000"/>
            </a:xfrm>
            <a:prstGeom prst="rect">
              <a:avLst/>
            </a:prstGeom>
          </p:spPr>
        </p:pic>
        <p:sp>
          <p:nvSpPr>
            <p:cNvPr id="17" name="著作">
              <a:extLst>
                <a:ext uri="{FF2B5EF4-FFF2-40B4-BE49-F238E27FC236}">
                  <a16:creationId xmlns:a16="http://schemas.microsoft.com/office/drawing/2014/main" id="{6A2AC7AD-ECA7-4EF3-9D3D-4292983C0BEB}"/>
                </a:ext>
              </a:extLst>
            </p:cNvPr>
            <p:cNvSpPr txBox="1"/>
            <p:nvPr/>
          </p:nvSpPr>
          <p:spPr>
            <a:xfrm>
              <a:off x="8732461" y="6630551"/>
              <a:ext cx="1825303" cy="107722"/>
            </a:xfrm>
            <a:prstGeom prst="rect">
              <a:avLst/>
            </a:prstGeom>
            <a:noFill/>
          </p:spPr>
          <p:txBody>
            <a:bodyPr wrap="none" lIns="18000" tIns="0" rIns="18000" bIns="0" rtlCol="0">
              <a:spAutoFit/>
            </a:bodyPr>
            <a:lstStyle>
              <a:defPPr>
                <a:defRPr lang="en-US"/>
              </a:defPPr>
              <a:lvl1pPr>
                <a:defRPr kumimoji="1" sz="70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BIZ UDPゴシック" panose="020B0400000000000000" pitchFamily="50" charset="-128"/>
                  <a:cs typeface="Calibri" panose="020F0502020204030204" pitchFamily="34" charset="0"/>
                </a:defRPr>
              </a:lvl1pPr>
            </a:lstStyle>
            <a:p>
              <a:r>
                <a:rPr lang="en-US" altLang="ja-JP">
                  <a:solidFill>
                    <a:schemeClr val="bg1">
                      <a:lumMod val="75000"/>
                    </a:schemeClr>
                  </a:solidFill>
                </a:rPr>
                <a:t>663highland / CC-BY-SA-3.0-migrated / CC-BY-2.5</a:t>
              </a:r>
              <a:endParaRPr lang="ja-JP" altLang="en-US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pic>
        <p:nvPicPr>
          <p:cNvPr id="148995" name="Picture 2563" descr="パイナップル, パイナップルの分野, パイナップルの農園, フルーツ, 農業">
            <a:extLst>
              <a:ext uri="{FF2B5EF4-FFF2-40B4-BE49-F238E27FC236}">
                <a16:creationId xmlns:a16="http://schemas.microsoft.com/office/drawing/2014/main" id="{316C81A8-87AC-4B52-3963-6F91F84EB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527" y="170710"/>
            <a:ext cx="2264886" cy="301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997" name="Picture 2565" descr="サトウキビ, 作物, ナチュラル, シュガー, 甘い, バイオマス, 植物">
            <a:extLst>
              <a:ext uri="{FF2B5EF4-FFF2-40B4-BE49-F238E27FC236}">
                <a16:creationId xmlns:a16="http://schemas.microsoft.com/office/drawing/2014/main" id="{C9E58425-1728-8818-E498-34A119336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794" y="3272025"/>
            <a:ext cx="2293734" cy="152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05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日本列島">
            <a:extLst>
              <a:ext uri="{FF2B5EF4-FFF2-40B4-BE49-F238E27FC236}">
                <a16:creationId xmlns:a16="http://schemas.microsoft.com/office/drawing/2014/main" id="{9EF3F12C-CCCC-4948-BEBB-69BFE0881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89" y="-1"/>
            <a:ext cx="6874811" cy="6874811"/>
          </a:xfrm>
          <a:prstGeom prst="rect">
            <a:avLst/>
          </a:prstGeom>
        </p:spPr>
      </p:pic>
      <p:pic>
        <p:nvPicPr>
          <p:cNvPr id="11" name="沖縄県">
            <a:extLst>
              <a:ext uri="{FF2B5EF4-FFF2-40B4-BE49-F238E27FC236}">
                <a16:creationId xmlns:a16="http://schemas.microsoft.com/office/drawing/2014/main" id="{90CCF302-B184-4F3A-A0D3-CC49B97BD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780" y="1122781"/>
            <a:ext cx="4612438" cy="4612438"/>
          </a:xfrm>
          <a:prstGeom prst="rect">
            <a:avLst/>
          </a:prstGeom>
        </p:spPr>
      </p:pic>
      <p:sp>
        <p:nvSpPr>
          <p:cNvPr id="12" name="県庁の星">
            <a:extLst>
              <a:ext uri="{FF2B5EF4-FFF2-40B4-BE49-F238E27FC236}">
                <a16:creationId xmlns:a16="http://schemas.microsoft.com/office/drawing/2014/main" id="{7FFAD525-9C6F-4A3C-B069-794801DE810C}"/>
              </a:ext>
            </a:extLst>
          </p:cNvPr>
          <p:cNvSpPr/>
          <p:nvPr/>
        </p:nvSpPr>
        <p:spPr>
          <a:xfrm>
            <a:off x="5952305" y="4717868"/>
            <a:ext cx="200298" cy="20029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県庁所在地">
            <a:extLst>
              <a:ext uri="{FF2B5EF4-FFF2-40B4-BE49-F238E27FC236}">
                <a16:creationId xmlns:a16="http://schemas.microsoft.com/office/drawing/2014/main" id="{0730872E-023D-446C-A6A2-15D56D423DEE}"/>
              </a:ext>
            </a:extLst>
          </p:cNvPr>
          <p:cNvSpPr txBox="1"/>
          <p:nvPr/>
        </p:nvSpPr>
        <p:spPr>
          <a:xfrm>
            <a:off x="0" y="5892800"/>
            <a:ext cx="12192000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那覇市（なはし）</a:t>
            </a:r>
          </a:p>
        </p:txBody>
      </p:sp>
      <p:sp>
        <p:nvSpPr>
          <p:cNvPr id="10" name="都道府県">
            <a:extLst>
              <a:ext uri="{FF2B5EF4-FFF2-40B4-BE49-F238E27FC236}">
                <a16:creationId xmlns:a16="http://schemas.microsoft.com/office/drawing/2014/main" id="{C1E27855-953B-4E70-A653-3F3E902AA362}"/>
              </a:ext>
            </a:extLst>
          </p:cNvPr>
          <p:cNvSpPr txBox="1"/>
          <p:nvPr/>
        </p:nvSpPr>
        <p:spPr>
          <a:xfrm>
            <a:off x="1" y="0"/>
            <a:ext cx="12191999" cy="965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66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沖縄県（おきなわけん）</a:t>
            </a:r>
          </a:p>
        </p:txBody>
      </p:sp>
    </p:spTree>
    <p:extLst>
      <p:ext uri="{BB962C8B-B14F-4D97-AF65-F5344CB8AC3E}">
        <p14:creationId xmlns:p14="http://schemas.microsoft.com/office/powerpoint/2010/main" val="171490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94297 -3.1511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48" y="-15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5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</p:bld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8329</TotalTime>
  <Words>821</Words>
  <Application>Microsoft Office PowerPoint</Application>
  <PresentationFormat>ワイド画面</PresentationFormat>
  <Paragraphs>166</Paragraphs>
  <Slides>95</Slides>
  <Notes>18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95</vt:i4>
      </vt:variant>
    </vt:vector>
  </HeadingPairs>
  <TitlesOfParts>
    <vt:vector size="105" baseType="lpstr">
      <vt:lpstr>ＭＳ Ｐゴシック</vt:lpstr>
      <vt:lpstr>小塚ゴシック Pr6N R</vt:lpstr>
      <vt:lpstr>游ゴシック</vt:lpstr>
      <vt:lpstr>游ゴシック Light</vt:lpstr>
      <vt:lpstr>Arial</vt:lpstr>
      <vt:lpstr>Calibri</vt:lpstr>
      <vt:lpstr>Calibri Light</vt:lpstr>
      <vt:lpstr>レトロスペクト</vt:lpstr>
      <vt:lpstr>Office テーマ</vt:lpstr>
      <vt:lpstr>Document</vt:lpstr>
      <vt:lpstr>都道府県特産物・有名なもの 　　　　　　　クイズ  教科：社会 学年：小学４年生、小学５年生、小学６年生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特産物クイズ（全国編）</dc:title>
  <dc:creator>colas@edu-c.local</dc:creator>
  <cp:lastModifiedBy>坂本 博紀</cp:lastModifiedBy>
  <cp:revision>1053</cp:revision>
  <dcterms:created xsi:type="dcterms:W3CDTF">2019-08-04T23:33:54Z</dcterms:created>
  <dcterms:modified xsi:type="dcterms:W3CDTF">2023-02-15T02:55:55Z</dcterms:modified>
</cp:coreProperties>
</file>