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329" r:id="rId3"/>
    <p:sldId id="314" r:id="rId4"/>
    <p:sldId id="316" r:id="rId5"/>
    <p:sldId id="321" r:id="rId6"/>
    <p:sldId id="319" r:id="rId7"/>
    <p:sldId id="328" r:id="rId8"/>
    <p:sldId id="326" r:id="rId9"/>
    <p:sldId id="320" r:id="rId10"/>
    <p:sldId id="315" r:id="rId11"/>
    <p:sldId id="323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EBF6FC"/>
    <a:srgbClr val="00B0F0"/>
    <a:srgbClr val="ACE8F6"/>
    <a:srgbClr val="62BDEF"/>
    <a:srgbClr val="FF7575"/>
    <a:srgbClr val="69D1FF"/>
    <a:srgbClr val="FFCCFF"/>
    <a:srgbClr val="FF9B9B"/>
    <a:srgbClr val="FF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5" autoAdjust="0"/>
    <p:restoredTop sz="96730" autoAdjust="0"/>
  </p:normalViewPr>
  <p:slideViewPr>
    <p:cSldViewPr snapToGrid="0">
      <p:cViewPr varScale="1">
        <p:scale>
          <a:sx n="102" d="100"/>
          <a:sy n="102" d="100"/>
        </p:scale>
        <p:origin x="1266" y="11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レンジ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378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メディアン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349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84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70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621569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15000"/>
              </a:lnSpc>
            </a:pPr>
            <a:r>
              <a:rPr lang="ja-JP" altLang="en-US" sz="11500" b="1" dirty="0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データの調べ方</a:t>
            </a:r>
            <a:endParaRPr lang="en-US" altLang="ja-JP" sz="11500" b="1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5000"/>
              </a:lnSpc>
            </a:pPr>
            <a:r>
              <a:rPr lang="ja-JP" altLang="en-US" sz="11500" b="1" dirty="0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重要語句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">
            <a:extLst>
              <a:ext uri="{FF2B5EF4-FFF2-40B4-BE49-F238E27FC236}">
                <a16:creationId xmlns:a16="http://schemas.microsoft.com/office/drawing/2014/main" id="{2645FEBC-045C-4E1A-80EA-3916E051B99C}"/>
              </a:ext>
            </a:extLst>
          </p:cNvPr>
          <p:cNvSpPr/>
          <p:nvPr/>
        </p:nvSpPr>
        <p:spPr>
          <a:xfrm>
            <a:off x="1799400" y="3628136"/>
            <a:ext cx="8593200" cy="31393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資料の中で、最も多く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出てくる値を最頻値、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またはモードといいます。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472811E-A7A0-4BE4-98F9-6245D895D198}"/>
              </a:ext>
            </a:extLst>
          </p:cNvPr>
          <p:cNvSpPr/>
          <p:nvPr/>
        </p:nvSpPr>
        <p:spPr>
          <a:xfrm>
            <a:off x="4275136" y="5816782"/>
            <a:ext cx="2146301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090C7D0E-FE5B-4191-A77E-049C714FF315}"/>
              </a:ext>
            </a:extLst>
          </p:cNvPr>
          <p:cNvSpPr/>
          <p:nvPr/>
        </p:nvSpPr>
        <p:spPr>
          <a:xfrm>
            <a:off x="6268204" y="4813719"/>
            <a:ext cx="2492374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0" name="表">
            <a:extLst>
              <a:ext uri="{FF2B5EF4-FFF2-40B4-BE49-F238E27FC236}">
                <a16:creationId xmlns:a16="http://schemas.microsoft.com/office/drawing/2014/main" id="{12ABF6AF-62CC-46A7-85D7-973C171C9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572017"/>
              </p:ext>
            </p:extLst>
          </p:nvPr>
        </p:nvGraphicFramePr>
        <p:xfrm>
          <a:off x="6972805" y="204143"/>
          <a:ext cx="3365218" cy="3088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794772075"/>
                    </a:ext>
                  </a:extLst>
                </a:gridCol>
                <a:gridCol w="1565218">
                  <a:extLst>
                    <a:ext uri="{9D8B030D-6E8A-4147-A177-3AD203B41FA5}">
                      <a16:colId xmlns:a16="http://schemas.microsoft.com/office/drawing/2014/main" val="385741359"/>
                    </a:ext>
                  </a:extLst>
                </a:gridCol>
              </a:tblGrid>
              <a:tr h="51478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縄跳び回数</a:t>
                      </a:r>
                    </a:p>
                  </a:txBody>
                  <a:tcPr marL="97767" marR="97767" marT="4888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4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583495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回数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回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人数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874817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52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76916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55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38825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57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95026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合　計</a:t>
                      </a: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6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922905"/>
                  </a:ext>
                </a:extLst>
              </a:tr>
            </a:tbl>
          </a:graphicData>
        </a:graphic>
      </p:graphicFrame>
      <p:sp>
        <p:nvSpPr>
          <p:cNvPr id="71" name="▢赤">
            <a:extLst>
              <a:ext uri="{FF2B5EF4-FFF2-40B4-BE49-F238E27FC236}">
                <a16:creationId xmlns:a16="http://schemas.microsoft.com/office/drawing/2014/main" id="{A9D0AA4C-B72B-4E40-A11D-F54A90DE87CE}"/>
              </a:ext>
            </a:extLst>
          </p:cNvPr>
          <p:cNvSpPr/>
          <p:nvPr/>
        </p:nvSpPr>
        <p:spPr>
          <a:xfrm>
            <a:off x="7552491" y="1788795"/>
            <a:ext cx="636559" cy="4292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▢赤">
            <a:extLst>
              <a:ext uri="{FF2B5EF4-FFF2-40B4-BE49-F238E27FC236}">
                <a16:creationId xmlns:a16="http://schemas.microsoft.com/office/drawing/2014/main" id="{DBDB93B7-694E-4B6E-B1E2-590311BB3F9E}"/>
              </a:ext>
            </a:extLst>
          </p:cNvPr>
          <p:cNvSpPr/>
          <p:nvPr/>
        </p:nvSpPr>
        <p:spPr>
          <a:xfrm>
            <a:off x="9366942" y="1788794"/>
            <a:ext cx="384910" cy="4234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2" name="数直線">
            <a:extLst>
              <a:ext uri="{FF2B5EF4-FFF2-40B4-BE49-F238E27FC236}">
                <a16:creationId xmlns:a16="http://schemas.microsoft.com/office/drawing/2014/main" id="{CA2F8462-A95B-4116-A93C-D28DE2A3A1D5}"/>
              </a:ext>
            </a:extLst>
          </p:cNvPr>
          <p:cNvGrpSpPr/>
          <p:nvPr/>
        </p:nvGrpSpPr>
        <p:grpSpPr>
          <a:xfrm>
            <a:off x="1128216" y="1510506"/>
            <a:ext cx="4672698" cy="1816618"/>
            <a:chOff x="238502" y="2496457"/>
            <a:chExt cx="4672698" cy="1816618"/>
          </a:xfrm>
        </p:grpSpPr>
        <p:cxnSp>
          <p:nvCxnSpPr>
            <p:cNvPr id="103" name="目盛">
              <a:extLst>
                <a:ext uri="{FF2B5EF4-FFF2-40B4-BE49-F238E27FC236}">
                  <a16:creationId xmlns:a16="http://schemas.microsoft.com/office/drawing/2014/main" id="{07011FE5-729E-42BD-A3E8-24CE9ECD827B}"/>
                </a:ext>
              </a:extLst>
            </p:cNvPr>
            <p:cNvCxnSpPr/>
            <p:nvPr/>
          </p:nvCxnSpPr>
          <p:spPr>
            <a:xfrm flipV="1">
              <a:off x="48117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10区切り">
              <a:extLst>
                <a:ext uri="{FF2B5EF4-FFF2-40B4-BE49-F238E27FC236}">
                  <a16:creationId xmlns:a16="http://schemas.microsoft.com/office/drawing/2014/main" id="{55196E94-8C6B-4638-8ED1-8A895915ACFC}"/>
                </a:ext>
              </a:extLst>
            </p:cNvPr>
            <p:cNvCxnSpPr/>
            <p:nvPr/>
          </p:nvCxnSpPr>
          <p:spPr>
            <a:xfrm flipV="1">
              <a:off x="835095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目盛">
              <a:extLst>
                <a:ext uri="{FF2B5EF4-FFF2-40B4-BE49-F238E27FC236}">
                  <a16:creationId xmlns:a16="http://schemas.microsoft.com/office/drawing/2014/main" id="{69245A15-9481-4D0E-970E-A58C486F04FC}"/>
                </a:ext>
              </a:extLst>
            </p:cNvPr>
            <p:cNvCxnSpPr/>
            <p:nvPr/>
          </p:nvCxnSpPr>
          <p:spPr>
            <a:xfrm flipV="1">
              <a:off x="119169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目盛">
              <a:extLst>
                <a:ext uri="{FF2B5EF4-FFF2-40B4-BE49-F238E27FC236}">
                  <a16:creationId xmlns:a16="http://schemas.microsoft.com/office/drawing/2014/main" id="{9B774F3C-8B14-43AB-8DB1-A36D2DB68C30}"/>
                </a:ext>
              </a:extLst>
            </p:cNvPr>
            <p:cNvCxnSpPr/>
            <p:nvPr/>
          </p:nvCxnSpPr>
          <p:spPr>
            <a:xfrm flipV="1">
              <a:off x="154592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目盛">
              <a:extLst>
                <a:ext uri="{FF2B5EF4-FFF2-40B4-BE49-F238E27FC236}">
                  <a16:creationId xmlns:a16="http://schemas.microsoft.com/office/drawing/2014/main" id="{6903280C-0DF4-401E-9CE3-4BA35C32AE54}"/>
                </a:ext>
              </a:extLst>
            </p:cNvPr>
            <p:cNvCxnSpPr/>
            <p:nvPr/>
          </p:nvCxnSpPr>
          <p:spPr>
            <a:xfrm flipV="1">
              <a:off x="18977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目盛">
              <a:extLst>
                <a:ext uri="{FF2B5EF4-FFF2-40B4-BE49-F238E27FC236}">
                  <a16:creationId xmlns:a16="http://schemas.microsoft.com/office/drawing/2014/main" id="{72A27CF3-1198-42A8-B956-486F41BF607F}"/>
                </a:ext>
              </a:extLst>
            </p:cNvPr>
            <p:cNvCxnSpPr/>
            <p:nvPr/>
          </p:nvCxnSpPr>
          <p:spPr>
            <a:xfrm flipV="1">
              <a:off x="222852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5区切り">
              <a:extLst>
                <a:ext uri="{FF2B5EF4-FFF2-40B4-BE49-F238E27FC236}">
                  <a16:creationId xmlns:a16="http://schemas.microsoft.com/office/drawing/2014/main" id="{0696588B-E132-4DB5-8E8D-44F689C9A221}"/>
                </a:ext>
              </a:extLst>
            </p:cNvPr>
            <p:cNvCxnSpPr/>
            <p:nvPr/>
          </p:nvCxnSpPr>
          <p:spPr>
            <a:xfrm flipV="1">
              <a:off x="2577313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目盛">
              <a:extLst>
                <a:ext uri="{FF2B5EF4-FFF2-40B4-BE49-F238E27FC236}">
                  <a16:creationId xmlns:a16="http://schemas.microsoft.com/office/drawing/2014/main" id="{5A81F3D0-BAF9-43BF-AC9F-4F7845C40631}"/>
                </a:ext>
              </a:extLst>
            </p:cNvPr>
            <p:cNvCxnSpPr/>
            <p:nvPr/>
          </p:nvCxnSpPr>
          <p:spPr>
            <a:xfrm flipV="1">
              <a:off x="29213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目盛">
              <a:extLst>
                <a:ext uri="{FF2B5EF4-FFF2-40B4-BE49-F238E27FC236}">
                  <a16:creationId xmlns:a16="http://schemas.microsoft.com/office/drawing/2014/main" id="{AD0A7DC2-7AE2-484F-9A3A-E2EF9A17A91C}"/>
                </a:ext>
              </a:extLst>
            </p:cNvPr>
            <p:cNvCxnSpPr/>
            <p:nvPr/>
          </p:nvCxnSpPr>
          <p:spPr>
            <a:xfrm flipV="1">
              <a:off x="32701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目盛">
              <a:extLst>
                <a:ext uri="{FF2B5EF4-FFF2-40B4-BE49-F238E27FC236}">
                  <a16:creationId xmlns:a16="http://schemas.microsoft.com/office/drawing/2014/main" id="{D4D8554A-1C81-41EA-8464-67B8D95D8239}"/>
                </a:ext>
              </a:extLst>
            </p:cNvPr>
            <p:cNvCxnSpPr/>
            <p:nvPr/>
          </p:nvCxnSpPr>
          <p:spPr>
            <a:xfrm flipV="1">
              <a:off x="361414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目盛">
              <a:extLst>
                <a:ext uri="{FF2B5EF4-FFF2-40B4-BE49-F238E27FC236}">
                  <a16:creationId xmlns:a16="http://schemas.microsoft.com/office/drawing/2014/main" id="{BCF141E1-0F90-4E57-9515-12DDA88DCEFA}"/>
                </a:ext>
              </a:extLst>
            </p:cNvPr>
            <p:cNvCxnSpPr/>
            <p:nvPr/>
          </p:nvCxnSpPr>
          <p:spPr>
            <a:xfrm flipV="1">
              <a:off x="396292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10区切り">
              <a:extLst>
                <a:ext uri="{FF2B5EF4-FFF2-40B4-BE49-F238E27FC236}">
                  <a16:creationId xmlns:a16="http://schemas.microsoft.com/office/drawing/2014/main" id="{DD891696-ED19-4D55-89EA-299C5A192F26}"/>
                </a:ext>
              </a:extLst>
            </p:cNvPr>
            <p:cNvCxnSpPr/>
            <p:nvPr/>
          </p:nvCxnSpPr>
          <p:spPr>
            <a:xfrm flipV="1">
              <a:off x="431446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目盛">
              <a:extLst>
                <a:ext uri="{FF2B5EF4-FFF2-40B4-BE49-F238E27FC236}">
                  <a16:creationId xmlns:a16="http://schemas.microsoft.com/office/drawing/2014/main" id="{609A4DFB-091E-4101-9523-2685F1CCA9BE}"/>
                </a:ext>
              </a:extLst>
            </p:cNvPr>
            <p:cNvCxnSpPr/>
            <p:nvPr/>
          </p:nvCxnSpPr>
          <p:spPr>
            <a:xfrm flipV="1">
              <a:off x="466869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">
              <a:extLst>
                <a:ext uri="{FF2B5EF4-FFF2-40B4-BE49-F238E27FC236}">
                  <a16:creationId xmlns:a16="http://schemas.microsoft.com/office/drawing/2014/main" id="{AD9B26FC-C676-45C4-BCFA-6E19955C288F}"/>
                </a:ext>
              </a:extLst>
            </p:cNvPr>
            <p:cNvCxnSpPr>
              <a:cxnSpLocks/>
            </p:cNvCxnSpPr>
            <p:nvPr/>
          </p:nvCxnSpPr>
          <p:spPr>
            <a:xfrm>
              <a:off x="238502" y="3503487"/>
              <a:ext cx="4672698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50">
              <a:extLst>
                <a:ext uri="{FF2B5EF4-FFF2-40B4-BE49-F238E27FC236}">
                  <a16:creationId xmlns:a16="http://schemas.microsoft.com/office/drawing/2014/main" id="{4A890D73-B895-4816-821F-B961EF27A07B}"/>
                </a:ext>
              </a:extLst>
            </p:cNvPr>
            <p:cNvSpPr txBox="1"/>
            <p:nvPr/>
          </p:nvSpPr>
          <p:spPr>
            <a:xfrm>
              <a:off x="422794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8" name="60">
              <a:extLst>
                <a:ext uri="{FF2B5EF4-FFF2-40B4-BE49-F238E27FC236}">
                  <a16:creationId xmlns:a16="http://schemas.microsoft.com/office/drawing/2014/main" id="{5D2A6B35-1D44-42DF-AEF1-A03D13DCC0A0}"/>
                </a:ext>
              </a:extLst>
            </p:cNvPr>
            <p:cNvSpPr txBox="1"/>
            <p:nvPr/>
          </p:nvSpPr>
          <p:spPr>
            <a:xfrm>
              <a:off x="389853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19" name="●">
            <a:extLst>
              <a:ext uri="{FF2B5EF4-FFF2-40B4-BE49-F238E27FC236}">
                <a16:creationId xmlns:a16="http://schemas.microsoft.com/office/drawing/2014/main" id="{39D49B43-5EAF-4D91-9429-E107F9C940D7}"/>
              </a:ext>
            </a:extLst>
          </p:cNvPr>
          <p:cNvSpPr/>
          <p:nvPr/>
        </p:nvSpPr>
        <p:spPr>
          <a:xfrm>
            <a:off x="3302857" y="1167102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●">
            <a:extLst>
              <a:ext uri="{FF2B5EF4-FFF2-40B4-BE49-F238E27FC236}">
                <a16:creationId xmlns:a16="http://schemas.microsoft.com/office/drawing/2014/main" id="{1BAF6486-5973-4E57-8B41-50FFE3FB254A}"/>
              </a:ext>
            </a:extLst>
          </p:cNvPr>
          <p:cNvSpPr/>
          <p:nvPr/>
        </p:nvSpPr>
        <p:spPr>
          <a:xfrm>
            <a:off x="3302857" y="829155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●">
            <a:extLst>
              <a:ext uri="{FF2B5EF4-FFF2-40B4-BE49-F238E27FC236}">
                <a16:creationId xmlns:a16="http://schemas.microsoft.com/office/drawing/2014/main" id="{86F12C4D-E04E-4A96-AE25-F20B32352FDA}"/>
              </a:ext>
            </a:extLst>
          </p:cNvPr>
          <p:cNvSpPr/>
          <p:nvPr/>
        </p:nvSpPr>
        <p:spPr>
          <a:xfrm>
            <a:off x="3302857" y="491208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●">
            <a:extLst>
              <a:ext uri="{FF2B5EF4-FFF2-40B4-BE49-F238E27FC236}">
                <a16:creationId xmlns:a16="http://schemas.microsoft.com/office/drawing/2014/main" id="{14BE9012-46A6-4310-840B-92C511679585}"/>
              </a:ext>
            </a:extLst>
          </p:cNvPr>
          <p:cNvSpPr/>
          <p:nvPr/>
        </p:nvSpPr>
        <p:spPr>
          <a:xfrm>
            <a:off x="2266465" y="1167102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●">
            <a:extLst>
              <a:ext uri="{FF2B5EF4-FFF2-40B4-BE49-F238E27FC236}">
                <a16:creationId xmlns:a16="http://schemas.microsoft.com/office/drawing/2014/main" id="{71EC086F-005D-4736-8950-B1D76C253CE7}"/>
              </a:ext>
            </a:extLst>
          </p:cNvPr>
          <p:cNvSpPr/>
          <p:nvPr/>
        </p:nvSpPr>
        <p:spPr>
          <a:xfrm>
            <a:off x="2266464" y="829155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●">
            <a:extLst>
              <a:ext uri="{FF2B5EF4-FFF2-40B4-BE49-F238E27FC236}">
                <a16:creationId xmlns:a16="http://schemas.microsoft.com/office/drawing/2014/main" id="{1D0671A3-F979-42E2-8479-2ABEE393D2D4}"/>
              </a:ext>
            </a:extLst>
          </p:cNvPr>
          <p:cNvSpPr/>
          <p:nvPr/>
        </p:nvSpPr>
        <p:spPr>
          <a:xfrm>
            <a:off x="3998436" y="1167102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7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1379538" y="3429000"/>
            <a:ext cx="94122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平均値･中央値･最頻値の</a:t>
            </a: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ように、資料の特徴を表す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値を代表値といいます。</a:t>
            </a:r>
          </a:p>
        </p:txBody>
      </p:sp>
      <p:sp>
        <p:nvSpPr>
          <p:cNvPr id="6" name="▢">
            <a:extLst>
              <a:ext uri="{FF2B5EF4-FFF2-40B4-BE49-F238E27FC236}">
                <a16:creationId xmlns:a16="http://schemas.microsoft.com/office/drawing/2014/main" id="{E8467B98-773E-462B-913D-136CCF0CD44C}"/>
              </a:ext>
            </a:extLst>
          </p:cNvPr>
          <p:cNvSpPr/>
          <p:nvPr/>
        </p:nvSpPr>
        <p:spPr>
          <a:xfrm>
            <a:off x="3032919" y="5620961"/>
            <a:ext cx="2474118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4D48B60-8929-46C6-A87B-409D1DF2EA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275109"/>
              </p:ext>
            </p:extLst>
          </p:nvPr>
        </p:nvGraphicFramePr>
        <p:xfrm>
          <a:off x="2496000" y="539530"/>
          <a:ext cx="7200000" cy="2160000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414957777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58110689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852921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91886019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5267881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40201878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851671717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8402409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1940055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i="0" kern="120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II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i="0" kern="120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III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i="0" kern="120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IV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0" i="0" kern="120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V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最大</a:t>
                      </a:r>
                    </a:p>
                  </a:txBody>
                  <a:tcPr marL="109811" marR="109811" marT="54905" marB="54905"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最小</a:t>
                      </a: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平均</a:t>
                      </a: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最頻</a:t>
                      </a: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E0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003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54547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6.8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255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2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09811" marR="109811" marT="54905" marB="549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601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31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EE45D1-2248-42B0-BD60-F0E6070CBCDB}"/>
              </a:ext>
            </a:extLst>
          </p:cNvPr>
          <p:cNvSpPr/>
          <p:nvPr/>
        </p:nvSpPr>
        <p:spPr>
          <a:xfrm>
            <a:off x="1710550" y="2151692"/>
            <a:ext cx="8770900" cy="212365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次の□に当てはまる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重要語句を答えましょう。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683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1821543" y="3429000"/>
            <a:ext cx="854891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数直線の上にデータをドット（点）で表した図を、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ドットプロットといいます。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97" name="数直線">
            <a:extLst>
              <a:ext uri="{FF2B5EF4-FFF2-40B4-BE49-F238E27FC236}">
                <a16:creationId xmlns:a16="http://schemas.microsoft.com/office/drawing/2014/main" id="{2C897203-3523-4221-BBB6-DA712A211FAA}"/>
              </a:ext>
            </a:extLst>
          </p:cNvPr>
          <p:cNvGrpSpPr/>
          <p:nvPr/>
        </p:nvGrpSpPr>
        <p:grpSpPr>
          <a:xfrm>
            <a:off x="267077" y="1507606"/>
            <a:ext cx="11589755" cy="1816619"/>
            <a:chOff x="238502" y="2496456"/>
            <a:chExt cx="11589755" cy="1816619"/>
          </a:xfrm>
        </p:grpSpPr>
        <p:cxnSp>
          <p:nvCxnSpPr>
            <p:cNvPr id="198" name="目盛">
              <a:extLst>
                <a:ext uri="{FF2B5EF4-FFF2-40B4-BE49-F238E27FC236}">
                  <a16:creationId xmlns:a16="http://schemas.microsoft.com/office/drawing/2014/main" id="{80FD3A45-B9B8-496F-A110-956AEE9A47A5}"/>
                </a:ext>
              </a:extLst>
            </p:cNvPr>
            <p:cNvCxnSpPr/>
            <p:nvPr/>
          </p:nvCxnSpPr>
          <p:spPr>
            <a:xfrm flipV="1">
              <a:off x="48117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10区切り">
              <a:extLst>
                <a:ext uri="{FF2B5EF4-FFF2-40B4-BE49-F238E27FC236}">
                  <a16:creationId xmlns:a16="http://schemas.microsoft.com/office/drawing/2014/main" id="{28E5F3BA-16E9-406F-98D2-AEED329A5DC9}"/>
                </a:ext>
              </a:extLst>
            </p:cNvPr>
            <p:cNvCxnSpPr/>
            <p:nvPr/>
          </p:nvCxnSpPr>
          <p:spPr>
            <a:xfrm flipV="1">
              <a:off x="835095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目盛">
              <a:extLst>
                <a:ext uri="{FF2B5EF4-FFF2-40B4-BE49-F238E27FC236}">
                  <a16:creationId xmlns:a16="http://schemas.microsoft.com/office/drawing/2014/main" id="{6CAF0E72-5AF8-46A5-B1FA-7F7C05285313}"/>
                </a:ext>
              </a:extLst>
            </p:cNvPr>
            <p:cNvCxnSpPr/>
            <p:nvPr/>
          </p:nvCxnSpPr>
          <p:spPr>
            <a:xfrm flipV="1">
              <a:off x="119169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目盛">
              <a:extLst>
                <a:ext uri="{FF2B5EF4-FFF2-40B4-BE49-F238E27FC236}">
                  <a16:creationId xmlns:a16="http://schemas.microsoft.com/office/drawing/2014/main" id="{4C5058DD-34F2-45F7-83E9-650A223EAFF1}"/>
                </a:ext>
              </a:extLst>
            </p:cNvPr>
            <p:cNvCxnSpPr/>
            <p:nvPr/>
          </p:nvCxnSpPr>
          <p:spPr>
            <a:xfrm flipV="1">
              <a:off x="154592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目盛">
              <a:extLst>
                <a:ext uri="{FF2B5EF4-FFF2-40B4-BE49-F238E27FC236}">
                  <a16:creationId xmlns:a16="http://schemas.microsoft.com/office/drawing/2014/main" id="{180A3272-6E5D-4CF6-B48F-2B63049AF3A8}"/>
                </a:ext>
              </a:extLst>
            </p:cNvPr>
            <p:cNvCxnSpPr/>
            <p:nvPr/>
          </p:nvCxnSpPr>
          <p:spPr>
            <a:xfrm flipV="1">
              <a:off x="18977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目盛">
              <a:extLst>
                <a:ext uri="{FF2B5EF4-FFF2-40B4-BE49-F238E27FC236}">
                  <a16:creationId xmlns:a16="http://schemas.microsoft.com/office/drawing/2014/main" id="{17CA65DC-52CD-4EBD-855B-78868768607F}"/>
                </a:ext>
              </a:extLst>
            </p:cNvPr>
            <p:cNvCxnSpPr/>
            <p:nvPr/>
          </p:nvCxnSpPr>
          <p:spPr>
            <a:xfrm flipV="1">
              <a:off x="222852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5区切り">
              <a:extLst>
                <a:ext uri="{FF2B5EF4-FFF2-40B4-BE49-F238E27FC236}">
                  <a16:creationId xmlns:a16="http://schemas.microsoft.com/office/drawing/2014/main" id="{EB7DC678-8CEC-4144-BC42-5D0683C93191}"/>
                </a:ext>
              </a:extLst>
            </p:cNvPr>
            <p:cNvCxnSpPr/>
            <p:nvPr/>
          </p:nvCxnSpPr>
          <p:spPr>
            <a:xfrm flipV="1">
              <a:off x="2577313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目盛">
              <a:extLst>
                <a:ext uri="{FF2B5EF4-FFF2-40B4-BE49-F238E27FC236}">
                  <a16:creationId xmlns:a16="http://schemas.microsoft.com/office/drawing/2014/main" id="{8A1311B1-EB7E-49EA-B9DE-AAA2D1A70F07}"/>
                </a:ext>
              </a:extLst>
            </p:cNvPr>
            <p:cNvCxnSpPr/>
            <p:nvPr/>
          </p:nvCxnSpPr>
          <p:spPr>
            <a:xfrm flipV="1">
              <a:off x="29213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目盛">
              <a:extLst>
                <a:ext uri="{FF2B5EF4-FFF2-40B4-BE49-F238E27FC236}">
                  <a16:creationId xmlns:a16="http://schemas.microsoft.com/office/drawing/2014/main" id="{38918239-2D51-41F7-B42E-17D285103F2A}"/>
                </a:ext>
              </a:extLst>
            </p:cNvPr>
            <p:cNvCxnSpPr/>
            <p:nvPr/>
          </p:nvCxnSpPr>
          <p:spPr>
            <a:xfrm flipV="1">
              <a:off x="32701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目盛">
              <a:extLst>
                <a:ext uri="{FF2B5EF4-FFF2-40B4-BE49-F238E27FC236}">
                  <a16:creationId xmlns:a16="http://schemas.microsoft.com/office/drawing/2014/main" id="{04478D03-EB36-4914-9344-B6C55D928F01}"/>
                </a:ext>
              </a:extLst>
            </p:cNvPr>
            <p:cNvCxnSpPr/>
            <p:nvPr/>
          </p:nvCxnSpPr>
          <p:spPr>
            <a:xfrm flipV="1">
              <a:off x="361414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目盛">
              <a:extLst>
                <a:ext uri="{FF2B5EF4-FFF2-40B4-BE49-F238E27FC236}">
                  <a16:creationId xmlns:a16="http://schemas.microsoft.com/office/drawing/2014/main" id="{6F5F04C9-4704-42A7-8C09-A8C7258BC8C8}"/>
                </a:ext>
              </a:extLst>
            </p:cNvPr>
            <p:cNvCxnSpPr/>
            <p:nvPr/>
          </p:nvCxnSpPr>
          <p:spPr>
            <a:xfrm flipV="1">
              <a:off x="396292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10区切り">
              <a:extLst>
                <a:ext uri="{FF2B5EF4-FFF2-40B4-BE49-F238E27FC236}">
                  <a16:creationId xmlns:a16="http://schemas.microsoft.com/office/drawing/2014/main" id="{8CA4A814-107C-4E5A-9664-7A763F7E1A9B}"/>
                </a:ext>
              </a:extLst>
            </p:cNvPr>
            <p:cNvCxnSpPr/>
            <p:nvPr/>
          </p:nvCxnSpPr>
          <p:spPr>
            <a:xfrm flipV="1">
              <a:off x="431446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目盛">
              <a:extLst>
                <a:ext uri="{FF2B5EF4-FFF2-40B4-BE49-F238E27FC236}">
                  <a16:creationId xmlns:a16="http://schemas.microsoft.com/office/drawing/2014/main" id="{3570821B-58F5-4D61-8268-6FA2218E663C}"/>
                </a:ext>
              </a:extLst>
            </p:cNvPr>
            <p:cNvCxnSpPr/>
            <p:nvPr/>
          </p:nvCxnSpPr>
          <p:spPr>
            <a:xfrm flipV="1">
              <a:off x="466869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目盛">
              <a:extLst>
                <a:ext uri="{FF2B5EF4-FFF2-40B4-BE49-F238E27FC236}">
                  <a16:creationId xmlns:a16="http://schemas.microsoft.com/office/drawing/2014/main" id="{BDC701B6-832D-4555-8FEF-C64B543DAB86}"/>
                </a:ext>
              </a:extLst>
            </p:cNvPr>
            <p:cNvCxnSpPr/>
            <p:nvPr/>
          </p:nvCxnSpPr>
          <p:spPr>
            <a:xfrm flipV="1">
              <a:off x="502529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目盛">
              <a:extLst>
                <a:ext uri="{FF2B5EF4-FFF2-40B4-BE49-F238E27FC236}">
                  <a16:creationId xmlns:a16="http://schemas.microsoft.com/office/drawing/2014/main" id="{68062413-07C0-47AC-83C3-AE62DBD28372}"/>
                </a:ext>
              </a:extLst>
            </p:cNvPr>
            <p:cNvCxnSpPr/>
            <p:nvPr/>
          </p:nvCxnSpPr>
          <p:spPr>
            <a:xfrm flipV="1">
              <a:off x="53795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目盛">
              <a:extLst>
                <a:ext uri="{FF2B5EF4-FFF2-40B4-BE49-F238E27FC236}">
                  <a16:creationId xmlns:a16="http://schemas.microsoft.com/office/drawing/2014/main" id="{F3282770-FE01-47E4-98A2-8E8B43CE904A}"/>
                </a:ext>
              </a:extLst>
            </p:cNvPr>
            <p:cNvCxnSpPr/>
            <p:nvPr/>
          </p:nvCxnSpPr>
          <p:spPr>
            <a:xfrm flipV="1">
              <a:off x="570790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5区切り">
              <a:extLst>
                <a:ext uri="{FF2B5EF4-FFF2-40B4-BE49-F238E27FC236}">
                  <a16:creationId xmlns:a16="http://schemas.microsoft.com/office/drawing/2014/main" id="{2245F89E-41AC-4578-A44A-D09582EAB5B4}"/>
                </a:ext>
              </a:extLst>
            </p:cNvPr>
            <p:cNvCxnSpPr/>
            <p:nvPr/>
          </p:nvCxnSpPr>
          <p:spPr>
            <a:xfrm flipV="1">
              <a:off x="605668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目盛">
              <a:extLst>
                <a:ext uri="{FF2B5EF4-FFF2-40B4-BE49-F238E27FC236}">
                  <a16:creationId xmlns:a16="http://schemas.microsoft.com/office/drawing/2014/main" id="{982031E8-717E-4395-B95A-C4B2612C992E}"/>
                </a:ext>
              </a:extLst>
            </p:cNvPr>
            <p:cNvCxnSpPr/>
            <p:nvPr/>
          </p:nvCxnSpPr>
          <p:spPr>
            <a:xfrm flipV="1">
              <a:off x="640070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目盛">
              <a:extLst>
                <a:ext uri="{FF2B5EF4-FFF2-40B4-BE49-F238E27FC236}">
                  <a16:creationId xmlns:a16="http://schemas.microsoft.com/office/drawing/2014/main" id="{4C814A18-492B-4C3F-83A8-26E07B57E4F9}"/>
                </a:ext>
              </a:extLst>
            </p:cNvPr>
            <p:cNvCxnSpPr/>
            <p:nvPr/>
          </p:nvCxnSpPr>
          <p:spPr>
            <a:xfrm flipV="1">
              <a:off x="67494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目盛">
              <a:extLst>
                <a:ext uri="{FF2B5EF4-FFF2-40B4-BE49-F238E27FC236}">
                  <a16:creationId xmlns:a16="http://schemas.microsoft.com/office/drawing/2014/main" id="{0F1F92B9-7541-4090-92BD-41879359DF54}"/>
                </a:ext>
              </a:extLst>
            </p:cNvPr>
            <p:cNvCxnSpPr/>
            <p:nvPr/>
          </p:nvCxnSpPr>
          <p:spPr>
            <a:xfrm flipV="1">
              <a:off x="709351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目盛">
              <a:extLst>
                <a:ext uri="{FF2B5EF4-FFF2-40B4-BE49-F238E27FC236}">
                  <a16:creationId xmlns:a16="http://schemas.microsoft.com/office/drawing/2014/main" id="{B11F7FAA-C76B-49F0-A4F2-403E30685414}"/>
                </a:ext>
              </a:extLst>
            </p:cNvPr>
            <p:cNvCxnSpPr/>
            <p:nvPr/>
          </p:nvCxnSpPr>
          <p:spPr>
            <a:xfrm flipV="1">
              <a:off x="74423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10区切り">
              <a:extLst>
                <a:ext uri="{FF2B5EF4-FFF2-40B4-BE49-F238E27FC236}">
                  <a16:creationId xmlns:a16="http://schemas.microsoft.com/office/drawing/2014/main" id="{3550A683-AFFE-4268-9EA4-021A8F14D17E}"/>
                </a:ext>
              </a:extLst>
            </p:cNvPr>
            <p:cNvCxnSpPr/>
            <p:nvPr/>
          </p:nvCxnSpPr>
          <p:spPr>
            <a:xfrm flipV="1">
              <a:off x="779481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目盛">
              <a:extLst>
                <a:ext uri="{FF2B5EF4-FFF2-40B4-BE49-F238E27FC236}">
                  <a16:creationId xmlns:a16="http://schemas.microsoft.com/office/drawing/2014/main" id="{A12DA1E2-7456-450B-B362-E63121415659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目盛">
              <a:extLst>
                <a:ext uri="{FF2B5EF4-FFF2-40B4-BE49-F238E27FC236}">
                  <a16:creationId xmlns:a16="http://schemas.microsoft.com/office/drawing/2014/main" id="{6851BED2-743B-4592-8505-5BBB4DEC3E55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目盛">
              <a:extLst>
                <a:ext uri="{FF2B5EF4-FFF2-40B4-BE49-F238E27FC236}">
                  <a16:creationId xmlns:a16="http://schemas.microsoft.com/office/drawing/2014/main" id="{5A52DDAD-14F4-4A82-9CF5-386316C0DD50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目盛">
              <a:extLst>
                <a:ext uri="{FF2B5EF4-FFF2-40B4-BE49-F238E27FC236}">
                  <a16:creationId xmlns:a16="http://schemas.microsoft.com/office/drawing/2014/main" id="{41DF8945-D018-4DA7-A732-3D5589ABCEB0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5区切り">
              <a:extLst>
                <a:ext uri="{FF2B5EF4-FFF2-40B4-BE49-F238E27FC236}">
                  <a16:creationId xmlns:a16="http://schemas.microsoft.com/office/drawing/2014/main" id="{A2BA7712-5056-4D9F-A175-27973D04A172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目盛">
              <a:extLst>
                <a:ext uri="{FF2B5EF4-FFF2-40B4-BE49-F238E27FC236}">
                  <a16:creationId xmlns:a16="http://schemas.microsoft.com/office/drawing/2014/main" id="{485F65D8-5A2C-41EF-88C2-2E15A3134A07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目盛">
              <a:extLst>
                <a:ext uri="{FF2B5EF4-FFF2-40B4-BE49-F238E27FC236}">
                  <a16:creationId xmlns:a16="http://schemas.microsoft.com/office/drawing/2014/main" id="{57F57258-6783-4A2B-9C98-D4FAAFCFFA0B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目盛">
              <a:extLst>
                <a:ext uri="{FF2B5EF4-FFF2-40B4-BE49-F238E27FC236}">
                  <a16:creationId xmlns:a16="http://schemas.microsoft.com/office/drawing/2014/main" id="{95E366E6-F585-4051-AEF9-E53EF894F120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目盛">
              <a:extLst>
                <a:ext uri="{FF2B5EF4-FFF2-40B4-BE49-F238E27FC236}">
                  <a16:creationId xmlns:a16="http://schemas.microsoft.com/office/drawing/2014/main" id="{BF108CED-23E5-4885-A453-3ECBA0A22A8D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10区切り">
              <a:extLst>
                <a:ext uri="{FF2B5EF4-FFF2-40B4-BE49-F238E27FC236}">
                  <a16:creationId xmlns:a16="http://schemas.microsoft.com/office/drawing/2014/main" id="{706D3BFA-FD65-4951-B869-D3A84B6F02CB}"/>
                </a:ext>
              </a:extLst>
            </p:cNvPr>
            <p:cNvCxnSpPr/>
            <p:nvPr/>
          </p:nvCxnSpPr>
          <p:spPr>
            <a:xfrm flipV="1">
              <a:off x="11270551" y="2496456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目盛">
              <a:extLst>
                <a:ext uri="{FF2B5EF4-FFF2-40B4-BE49-F238E27FC236}">
                  <a16:creationId xmlns:a16="http://schemas.microsoft.com/office/drawing/2014/main" id="{84E6A11C-F863-4643-AD49-AB74F0091D5B}"/>
                </a:ext>
              </a:extLst>
            </p:cNvPr>
            <p:cNvCxnSpPr/>
            <p:nvPr/>
          </p:nvCxnSpPr>
          <p:spPr>
            <a:xfrm flipV="1">
              <a:off x="1162401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">
              <a:extLst>
                <a:ext uri="{FF2B5EF4-FFF2-40B4-BE49-F238E27FC236}">
                  <a16:creationId xmlns:a16="http://schemas.microsoft.com/office/drawing/2014/main" id="{310F8E43-8C61-4546-9D16-81CA61B4E53E}"/>
                </a:ext>
              </a:extLst>
            </p:cNvPr>
            <p:cNvCxnSpPr>
              <a:cxnSpLocks/>
            </p:cNvCxnSpPr>
            <p:nvPr/>
          </p:nvCxnSpPr>
          <p:spPr>
            <a:xfrm>
              <a:off x="238502" y="3503487"/>
              <a:ext cx="1158975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50">
              <a:extLst>
                <a:ext uri="{FF2B5EF4-FFF2-40B4-BE49-F238E27FC236}">
                  <a16:creationId xmlns:a16="http://schemas.microsoft.com/office/drawing/2014/main" id="{911FD3CD-9430-4AEE-B832-ED7954A3978B}"/>
                </a:ext>
              </a:extLst>
            </p:cNvPr>
            <p:cNvSpPr txBox="1"/>
            <p:nvPr/>
          </p:nvSpPr>
          <p:spPr>
            <a:xfrm>
              <a:off x="422794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3" name="60">
              <a:extLst>
                <a:ext uri="{FF2B5EF4-FFF2-40B4-BE49-F238E27FC236}">
                  <a16:creationId xmlns:a16="http://schemas.microsoft.com/office/drawing/2014/main" id="{A3BA6B12-63EB-46F9-B010-84BF0A53884A}"/>
                </a:ext>
              </a:extLst>
            </p:cNvPr>
            <p:cNvSpPr txBox="1"/>
            <p:nvPr/>
          </p:nvSpPr>
          <p:spPr>
            <a:xfrm>
              <a:off x="389853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4" name="70">
              <a:extLst>
                <a:ext uri="{FF2B5EF4-FFF2-40B4-BE49-F238E27FC236}">
                  <a16:creationId xmlns:a16="http://schemas.microsoft.com/office/drawing/2014/main" id="{578E76A6-48E7-4D27-8593-5AC51829E622}"/>
                </a:ext>
              </a:extLst>
            </p:cNvPr>
            <p:cNvSpPr txBox="1"/>
            <p:nvPr/>
          </p:nvSpPr>
          <p:spPr>
            <a:xfrm>
              <a:off x="739270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5" name="80">
              <a:extLst>
                <a:ext uri="{FF2B5EF4-FFF2-40B4-BE49-F238E27FC236}">
                  <a16:creationId xmlns:a16="http://schemas.microsoft.com/office/drawing/2014/main" id="{DF9D0933-FE5F-420A-AE2E-61D8FFDDE3A0}"/>
                </a:ext>
              </a:extLst>
            </p:cNvPr>
            <p:cNvSpPr txBox="1"/>
            <p:nvPr/>
          </p:nvSpPr>
          <p:spPr>
            <a:xfrm>
              <a:off x="1085922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36" name="●">
            <a:extLst>
              <a:ext uri="{FF2B5EF4-FFF2-40B4-BE49-F238E27FC236}">
                <a16:creationId xmlns:a16="http://schemas.microsoft.com/office/drawing/2014/main" id="{699A2F1A-FDAE-4504-BCAE-9EA4AA977906}"/>
              </a:ext>
            </a:extLst>
          </p:cNvPr>
          <p:cNvSpPr/>
          <p:nvPr/>
        </p:nvSpPr>
        <p:spPr>
          <a:xfrm>
            <a:off x="5921092" y="1164203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7" name="●">
            <a:extLst>
              <a:ext uri="{FF2B5EF4-FFF2-40B4-BE49-F238E27FC236}">
                <a16:creationId xmlns:a16="http://schemas.microsoft.com/office/drawing/2014/main" id="{E1736448-AFC1-4432-9578-3C66E3AD6109}"/>
              </a:ext>
            </a:extLst>
          </p:cNvPr>
          <p:cNvSpPr/>
          <p:nvPr/>
        </p:nvSpPr>
        <p:spPr>
          <a:xfrm>
            <a:off x="5921092" y="826256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8" name="●">
            <a:extLst>
              <a:ext uri="{FF2B5EF4-FFF2-40B4-BE49-F238E27FC236}">
                <a16:creationId xmlns:a16="http://schemas.microsoft.com/office/drawing/2014/main" id="{5F2E399D-4E21-4529-A526-02C736F9D687}"/>
              </a:ext>
            </a:extLst>
          </p:cNvPr>
          <p:cNvSpPr/>
          <p:nvPr/>
        </p:nvSpPr>
        <p:spPr>
          <a:xfrm>
            <a:off x="5921092" y="488309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9" name="●">
            <a:extLst>
              <a:ext uri="{FF2B5EF4-FFF2-40B4-BE49-F238E27FC236}">
                <a16:creationId xmlns:a16="http://schemas.microsoft.com/office/drawing/2014/main" id="{2595ED05-5E0C-4707-BF59-5AB128A4D672}"/>
              </a:ext>
            </a:extLst>
          </p:cNvPr>
          <p:cNvSpPr/>
          <p:nvPr/>
        </p:nvSpPr>
        <p:spPr>
          <a:xfrm>
            <a:off x="4884700" y="1164203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0" name="●">
            <a:extLst>
              <a:ext uri="{FF2B5EF4-FFF2-40B4-BE49-F238E27FC236}">
                <a16:creationId xmlns:a16="http://schemas.microsoft.com/office/drawing/2014/main" id="{E8B5872A-08D7-4A61-B609-D3DEE69F3CD8}"/>
              </a:ext>
            </a:extLst>
          </p:cNvPr>
          <p:cNvSpPr/>
          <p:nvPr/>
        </p:nvSpPr>
        <p:spPr>
          <a:xfrm>
            <a:off x="4884699" y="826256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1" name="●">
            <a:extLst>
              <a:ext uri="{FF2B5EF4-FFF2-40B4-BE49-F238E27FC236}">
                <a16:creationId xmlns:a16="http://schemas.microsoft.com/office/drawing/2014/main" id="{27B32AA2-D81A-480E-8B35-1E50F34135B1}"/>
              </a:ext>
            </a:extLst>
          </p:cNvPr>
          <p:cNvSpPr/>
          <p:nvPr/>
        </p:nvSpPr>
        <p:spPr>
          <a:xfrm>
            <a:off x="6616671" y="1164203"/>
            <a:ext cx="328339" cy="32833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2" name="▢">
            <a:extLst>
              <a:ext uri="{FF2B5EF4-FFF2-40B4-BE49-F238E27FC236}">
                <a16:creationId xmlns:a16="http://schemas.microsoft.com/office/drawing/2014/main" id="{80C2E977-7A68-4A06-979F-5A14E9C49160}"/>
              </a:ext>
            </a:extLst>
          </p:cNvPr>
          <p:cNvSpPr/>
          <p:nvPr/>
        </p:nvSpPr>
        <p:spPr>
          <a:xfrm>
            <a:off x="1926335" y="5606294"/>
            <a:ext cx="4323096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69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">
            <a:extLst>
              <a:ext uri="{FF2B5EF4-FFF2-40B4-BE49-F238E27FC236}">
                <a16:creationId xmlns:a16="http://schemas.microsoft.com/office/drawing/2014/main" id="{761622E2-4E9A-4741-8B00-F02F7AE41957}"/>
              </a:ext>
            </a:extLst>
          </p:cNvPr>
          <p:cNvSpPr/>
          <p:nvPr/>
        </p:nvSpPr>
        <p:spPr>
          <a:xfrm>
            <a:off x="5556738" y="1305272"/>
            <a:ext cx="601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資料を</a:t>
            </a:r>
            <a:r>
              <a:rPr lang="ja-JP" altLang="en-US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整理するため</a:t>
            </a:r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に用いる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区間を階級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といいます。</a:t>
            </a:r>
          </a:p>
        </p:txBody>
      </p:sp>
      <p:pic>
        <p:nvPicPr>
          <p:cNvPr id="1026" name="Picture 2" descr="ソース画像を表示">
            <a:extLst>
              <a:ext uri="{FF2B5EF4-FFF2-40B4-BE49-F238E27FC236}">
                <a16:creationId xmlns:a16="http://schemas.microsoft.com/office/drawing/2014/main" id="{73736601-E4A7-1D19-BEC7-E6489E893C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9" t="2515" r="725" b="1249"/>
          <a:stretch/>
        </p:blipFill>
        <p:spPr bwMode="auto">
          <a:xfrm>
            <a:off x="733425" y="1519238"/>
            <a:ext cx="4248150" cy="426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▢赤">
            <a:extLst>
              <a:ext uri="{FF2B5EF4-FFF2-40B4-BE49-F238E27FC236}">
                <a16:creationId xmlns:a16="http://schemas.microsoft.com/office/drawing/2014/main" id="{F2961E91-E994-2C92-8E9B-6508078B2F56}"/>
              </a:ext>
            </a:extLst>
          </p:cNvPr>
          <p:cNvSpPr/>
          <p:nvPr/>
        </p:nvSpPr>
        <p:spPr>
          <a:xfrm>
            <a:off x="1094867" y="4733193"/>
            <a:ext cx="1361255" cy="4015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▢">
            <a:extLst>
              <a:ext uri="{FF2B5EF4-FFF2-40B4-BE49-F238E27FC236}">
                <a16:creationId xmlns:a16="http://schemas.microsoft.com/office/drawing/2014/main" id="{31A5F776-1F6F-4D28-9118-C7BE44A8E39F}"/>
              </a:ext>
            </a:extLst>
          </p:cNvPr>
          <p:cNvSpPr/>
          <p:nvPr/>
        </p:nvSpPr>
        <p:spPr>
          <a:xfrm>
            <a:off x="8070574" y="3505497"/>
            <a:ext cx="1637969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48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">
            <a:extLst>
              <a:ext uri="{FF2B5EF4-FFF2-40B4-BE49-F238E27FC236}">
                <a16:creationId xmlns:a16="http://schemas.microsoft.com/office/drawing/2014/main" id="{5276E460-37BE-4C69-84B8-7640A89A19CC}"/>
              </a:ext>
            </a:extLst>
          </p:cNvPr>
          <p:cNvSpPr/>
          <p:nvPr/>
        </p:nvSpPr>
        <p:spPr>
          <a:xfrm>
            <a:off x="5556736" y="843677"/>
            <a:ext cx="6012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このような表を度数分布表、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各階級の資料に入る数を度数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といいます。</a:t>
            </a:r>
          </a:p>
        </p:txBody>
      </p:sp>
      <p:sp>
        <p:nvSpPr>
          <p:cNvPr id="6" name="▢">
            <a:extLst>
              <a:ext uri="{FF2B5EF4-FFF2-40B4-BE49-F238E27FC236}">
                <a16:creationId xmlns:a16="http://schemas.microsoft.com/office/drawing/2014/main" id="{31A5F776-1F6F-4D28-9118-C7BE44A8E39F}"/>
              </a:ext>
            </a:extLst>
          </p:cNvPr>
          <p:cNvSpPr/>
          <p:nvPr/>
        </p:nvSpPr>
        <p:spPr>
          <a:xfrm>
            <a:off x="8782567" y="4045671"/>
            <a:ext cx="1637969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5" name="表">
            <a:extLst>
              <a:ext uri="{FF2B5EF4-FFF2-40B4-BE49-F238E27FC236}">
                <a16:creationId xmlns:a16="http://schemas.microsoft.com/office/drawing/2014/main" id="{933A9905-F0C1-430C-AF41-FC1D9785A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809961"/>
              </p:ext>
            </p:extLst>
          </p:nvPr>
        </p:nvGraphicFramePr>
        <p:xfrm>
          <a:off x="808535" y="740621"/>
          <a:ext cx="3600001" cy="5149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4783">
                  <a:extLst>
                    <a:ext uri="{9D8B030D-6E8A-4147-A177-3AD203B41FA5}">
                      <a16:colId xmlns:a16="http://schemas.microsoft.com/office/drawing/2014/main" val="2794772075"/>
                    </a:ext>
                  </a:extLst>
                </a:gridCol>
                <a:gridCol w="1565218">
                  <a:extLst>
                    <a:ext uri="{9D8B030D-6E8A-4147-A177-3AD203B41FA5}">
                      <a16:colId xmlns:a16="http://schemas.microsoft.com/office/drawing/2014/main" val="385741359"/>
                    </a:ext>
                  </a:extLst>
                </a:gridCol>
              </a:tblGrid>
              <a:tr h="51478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上体起こし回数</a:t>
                      </a:r>
                    </a:p>
                  </a:txBody>
                  <a:tcPr marL="97767" marR="97767" marT="4888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4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583495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回数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回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人数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874817"/>
                  </a:ext>
                </a:extLst>
              </a:tr>
              <a:tr h="5159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        以上　　　　  未満</a:t>
                      </a:r>
                      <a:endParaRPr kumimoji="1" lang="en-US" altLang="ja-JP" sz="11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10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27392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</a:t>
                      </a:r>
                    </a:p>
                  </a:txBody>
                  <a:tcPr marL="99391" marR="99391" marT="273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44261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15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4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06145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20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76916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25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30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6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38825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30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7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021613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35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40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361238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40 </a:t>
                      </a:r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～ </a:t>
                      </a:r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45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5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95026"/>
                  </a:ext>
                </a:extLst>
              </a:tr>
              <a:tr h="5147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合　計</a:t>
                      </a:r>
                    </a:p>
                  </a:txBody>
                  <a:tcPr marL="99391" marR="99391" marT="49696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32</a:t>
                      </a:r>
                      <a:endParaRPr kumimoji="1" lang="ja-JP" altLang="en-US" sz="260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99391" marR="99391" marT="496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922905"/>
                  </a:ext>
                </a:extLst>
              </a:tr>
            </a:tbl>
          </a:graphicData>
        </a:graphic>
      </p:graphicFrame>
      <p:sp>
        <p:nvSpPr>
          <p:cNvPr id="16" name="▢赤">
            <a:extLst>
              <a:ext uri="{FF2B5EF4-FFF2-40B4-BE49-F238E27FC236}">
                <a16:creationId xmlns:a16="http://schemas.microsoft.com/office/drawing/2014/main" id="{48BF681A-CF8F-4EE6-9844-BBF2FE14799F}"/>
              </a:ext>
            </a:extLst>
          </p:cNvPr>
          <p:cNvSpPr/>
          <p:nvPr/>
        </p:nvSpPr>
        <p:spPr>
          <a:xfrm>
            <a:off x="1102115" y="3874454"/>
            <a:ext cx="1455444" cy="4292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赤">
            <a:extLst>
              <a:ext uri="{FF2B5EF4-FFF2-40B4-BE49-F238E27FC236}">
                <a16:creationId xmlns:a16="http://schemas.microsoft.com/office/drawing/2014/main" id="{863EB345-070C-4DFE-BA20-4AAD8519D8E0}"/>
              </a:ext>
            </a:extLst>
          </p:cNvPr>
          <p:cNvSpPr/>
          <p:nvPr/>
        </p:nvSpPr>
        <p:spPr>
          <a:xfrm>
            <a:off x="3437888" y="3874453"/>
            <a:ext cx="384910" cy="4234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▢">
            <a:extLst>
              <a:ext uri="{FF2B5EF4-FFF2-40B4-BE49-F238E27FC236}">
                <a16:creationId xmlns:a16="http://schemas.microsoft.com/office/drawing/2014/main" id="{ED53BFD4-5275-4FF7-93DC-B14D853AC4E1}"/>
              </a:ext>
            </a:extLst>
          </p:cNvPr>
          <p:cNvSpPr/>
          <p:nvPr/>
        </p:nvSpPr>
        <p:spPr>
          <a:xfrm>
            <a:off x="5661660" y="2029757"/>
            <a:ext cx="4145280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5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5065487" y="1351508"/>
            <a:ext cx="69523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このようなグラフを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柱状グラフ、または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ヒストグラム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といいます。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42" name="グラフ">
            <a:extLst>
              <a:ext uri="{FF2B5EF4-FFF2-40B4-BE49-F238E27FC236}">
                <a16:creationId xmlns:a16="http://schemas.microsoft.com/office/drawing/2014/main" id="{3F12D86B-B7C5-4C6D-8EF5-B0611B963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126592"/>
              </p:ext>
            </p:extLst>
          </p:nvPr>
        </p:nvGraphicFramePr>
        <p:xfrm>
          <a:off x="721293" y="855998"/>
          <a:ext cx="3600000" cy="473400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41107856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334581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90057069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38812942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408595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6282059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6837693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753136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4806273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9170678"/>
                    </a:ext>
                  </a:extLst>
                </a:gridCol>
              </a:tblGrid>
              <a:tr h="414000">
                <a:tc gridSpan="10">
                  <a:txBody>
                    <a:bodyPr/>
                    <a:lstStyle/>
                    <a:p>
                      <a:pPr algn="ctr"/>
                      <a:r>
                        <a:rPr lang="ja-JP" altLang="en-US" sz="240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テニスのラリー数</a:t>
                      </a:r>
                      <a:endParaRPr kumimoji="1" lang="ja-JP" altLang="en-US" sz="240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86400" marR="68285" marT="0" marB="34139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9575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6767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44608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73571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22823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49338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4317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66031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15276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17287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 marL="68285" marR="68285" marT="34139" marB="34139">
                    <a:lnL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2BD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282733"/>
                  </a:ext>
                </a:extLst>
              </a:tr>
            </a:tbl>
          </a:graphicData>
        </a:graphic>
      </p:graphicFrame>
      <p:grpSp>
        <p:nvGrpSpPr>
          <p:cNvPr id="3" name="横軸">
            <a:extLst>
              <a:ext uri="{FF2B5EF4-FFF2-40B4-BE49-F238E27FC236}">
                <a16:creationId xmlns:a16="http://schemas.microsoft.com/office/drawing/2014/main" id="{BA1E7C15-1EF3-49F7-B377-2E0A3C858BB7}"/>
              </a:ext>
            </a:extLst>
          </p:cNvPr>
          <p:cNvGrpSpPr/>
          <p:nvPr/>
        </p:nvGrpSpPr>
        <p:grpSpPr>
          <a:xfrm>
            <a:off x="947620" y="5706517"/>
            <a:ext cx="3719629" cy="234702"/>
            <a:chOff x="947620" y="5706517"/>
            <a:chExt cx="3719629" cy="234702"/>
          </a:xfrm>
        </p:grpSpPr>
        <p:sp>
          <p:nvSpPr>
            <p:cNvPr id="12" name="10">
              <a:extLst>
                <a:ext uri="{FF2B5EF4-FFF2-40B4-BE49-F238E27FC236}">
                  <a16:creationId xmlns:a16="http://schemas.microsoft.com/office/drawing/2014/main" id="{0669210E-8DE1-4703-9193-81CDE12BD8C1}"/>
                </a:ext>
              </a:extLst>
            </p:cNvPr>
            <p:cNvSpPr txBox="1"/>
            <p:nvPr/>
          </p:nvSpPr>
          <p:spPr>
            <a:xfrm>
              <a:off x="947620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10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7" name="15">
              <a:extLst>
                <a:ext uri="{FF2B5EF4-FFF2-40B4-BE49-F238E27FC236}">
                  <a16:creationId xmlns:a16="http://schemas.microsoft.com/office/drawing/2014/main" id="{8904B312-9199-4BB2-84A4-F204BF966BD4}"/>
                </a:ext>
              </a:extLst>
            </p:cNvPr>
            <p:cNvSpPr txBox="1"/>
            <p:nvPr/>
          </p:nvSpPr>
          <p:spPr>
            <a:xfrm>
              <a:off x="1309568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15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0" name="20">
              <a:extLst>
                <a:ext uri="{FF2B5EF4-FFF2-40B4-BE49-F238E27FC236}">
                  <a16:creationId xmlns:a16="http://schemas.microsoft.com/office/drawing/2014/main" id="{1D66B129-E9F9-4E7C-B003-223D74ED480B}"/>
                </a:ext>
              </a:extLst>
            </p:cNvPr>
            <p:cNvSpPr txBox="1"/>
            <p:nvPr/>
          </p:nvSpPr>
          <p:spPr>
            <a:xfrm>
              <a:off x="1671516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20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1" name="25">
              <a:extLst>
                <a:ext uri="{FF2B5EF4-FFF2-40B4-BE49-F238E27FC236}">
                  <a16:creationId xmlns:a16="http://schemas.microsoft.com/office/drawing/2014/main" id="{555D4BE0-8F82-4BA7-B994-502BA84B8BA6}"/>
                </a:ext>
              </a:extLst>
            </p:cNvPr>
            <p:cNvSpPr txBox="1"/>
            <p:nvPr/>
          </p:nvSpPr>
          <p:spPr>
            <a:xfrm>
              <a:off x="2033464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25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4" name="30">
              <a:extLst>
                <a:ext uri="{FF2B5EF4-FFF2-40B4-BE49-F238E27FC236}">
                  <a16:creationId xmlns:a16="http://schemas.microsoft.com/office/drawing/2014/main" id="{54CFEEF9-3D72-4164-A821-7BEF5AEBD7A8}"/>
                </a:ext>
              </a:extLst>
            </p:cNvPr>
            <p:cNvSpPr txBox="1"/>
            <p:nvPr/>
          </p:nvSpPr>
          <p:spPr>
            <a:xfrm>
              <a:off x="2390498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30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5" name="35">
              <a:extLst>
                <a:ext uri="{FF2B5EF4-FFF2-40B4-BE49-F238E27FC236}">
                  <a16:creationId xmlns:a16="http://schemas.microsoft.com/office/drawing/2014/main" id="{66CB75E6-FACD-4E2D-8475-80B4F06F770C}"/>
                </a:ext>
              </a:extLst>
            </p:cNvPr>
            <p:cNvSpPr txBox="1"/>
            <p:nvPr/>
          </p:nvSpPr>
          <p:spPr>
            <a:xfrm>
              <a:off x="2753839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35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6" name="40">
              <a:extLst>
                <a:ext uri="{FF2B5EF4-FFF2-40B4-BE49-F238E27FC236}">
                  <a16:creationId xmlns:a16="http://schemas.microsoft.com/office/drawing/2014/main" id="{AC66DAA3-368F-4361-825C-6208E6EA1689}"/>
                </a:ext>
              </a:extLst>
            </p:cNvPr>
            <p:cNvSpPr txBox="1"/>
            <p:nvPr/>
          </p:nvSpPr>
          <p:spPr>
            <a:xfrm>
              <a:off x="3117180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7" name="45">
              <a:extLst>
                <a:ext uri="{FF2B5EF4-FFF2-40B4-BE49-F238E27FC236}">
                  <a16:creationId xmlns:a16="http://schemas.microsoft.com/office/drawing/2014/main" id="{5AC61EEC-EF9D-442E-960A-12559AB38571}"/>
                </a:ext>
              </a:extLst>
            </p:cNvPr>
            <p:cNvSpPr txBox="1"/>
            <p:nvPr/>
          </p:nvSpPr>
          <p:spPr>
            <a:xfrm>
              <a:off x="3480521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45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8" name="50">
              <a:extLst>
                <a:ext uri="{FF2B5EF4-FFF2-40B4-BE49-F238E27FC236}">
                  <a16:creationId xmlns:a16="http://schemas.microsoft.com/office/drawing/2014/main" id="{E13C3E65-6441-4675-8686-1B96F81777B8}"/>
                </a:ext>
              </a:extLst>
            </p:cNvPr>
            <p:cNvSpPr txBox="1"/>
            <p:nvPr/>
          </p:nvSpPr>
          <p:spPr>
            <a:xfrm>
              <a:off x="3843862" y="5706517"/>
              <a:ext cx="263759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50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9" name="(回)">
              <a:extLst>
                <a:ext uri="{FF2B5EF4-FFF2-40B4-BE49-F238E27FC236}">
                  <a16:creationId xmlns:a16="http://schemas.microsoft.com/office/drawing/2014/main" id="{F722D525-A9CA-4B2A-8E3A-4B6D50E6C5B9}"/>
                </a:ext>
              </a:extLst>
            </p:cNvPr>
            <p:cNvSpPr txBox="1"/>
            <p:nvPr/>
          </p:nvSpPr>
          <p:spPr>
            <a:xfrm>
              <a:off x="4207203" y="5706517"/>
              <a:ext cx="460046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r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(</a:t>
              </a:r>
              <a:r>
                <a:rPr lang="ja-JP" altLang="en-US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回</a:t>
              </a:r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)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4" name="縦軸">
            <a:extLst>
              <a:ext uri="{FF2B5EF4-FFF2-40B4-BE49-F238E27FC236}">
                <a16:creationId xmlns:a16="http://schemas.microsoft.com/office/drawing/2014/main" id="{BC594DC1-BBCE-4567-A04A-50243C1ED791}"/>
              </a:ext>
            </a:extLst>
          </p:cNvPr>
          <p:cNvGrpSpPr/>
          <p:nvPr/>
        </p:nvGrpSpPr>
        <p:grpSpPr>
          <a:xfrm>
            <a:off x="443417" y="882189"/>
            <a:ext cx="185855" cy="4824328"/>
            <a:chOff x="443417" y="882189"/>
            <a:chExt cx="185855" cy="4824328"/>
          </a:xfrm>
        </p:grpSpPr>
        <p:sp>
          <p:nvSpPr>
            <p:cNvPr id="40" name="0">
              <a:extLst>
                <a:ext uri="{FF2B5EF4-FFF2-40B4-BE49-F238E27FC236}">
                  <a16:creationId xmlns:a16="http://schemas.microsoft.com/office/drawing/2014/main" id="{785417B2-F404-4846-8C8C-10F9619EE532}"/>
                </a:ext>
              </a:extLst>
            </p:cNvPr>
            <p:cNvSpPr txBox="1"/>
            <p:nvPr/>
          </p:nvSpPr>
          <p:spPr>
            <a:xfrm>
              <a:off x="443417" y="5471815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20" name="1">
              <a:extLst>
                <a:ext uri="{FF2B5EF4-FFF2-40B4-BE49-F238E27FC236}">
                  <a16:creationId xmlns:a16="http://schemas.microsoft.com/office/drawing/2014/main" id="{29BF67E9-1A6A-405C-ABEF-E1211F555393}"/>
                </a:ext>
              </a:extLst>
            </p:cNvPr>
            <p:cNvSpPr txBox="1"/>
            <p:nvPr/>
          </p:nvSpPr>
          <p:spPr>
            <a:xfrm>
              <a:off x="443417" y="5039189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1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0" name="2">
              <a:extLst>
                <a:ext uri="{FF2B5EF4-FFF2-40B4-BE49-F238E27FC236}">
                  <a16:creationId xmlns:a16="http://schemas.microsoft.com/office/drawing/2014/main" id="{719FE590-68AC-4473-B929-5E36FE0B2D7A}"/>
                </a:ext>
              </a:extLst>
            </p:cNvPr>
            <p:cNvSpPr txBox="1"/>
            <p:nvPr/>
          </p:nvSpPr>
          <p:spPr>
            <a:xfrm>
              <a:off x="443417" y="4608182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2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1" name="3">
              <a:extLst>
                <a:ext uri="{FF2B5EF4-FFF2-40B4-BE49-F238E27FC236}">
                  <a16:creationId xmlns:a16="http://schemas.microsoft.com/office/drawing/2014/main" id="{AD0BA144-CFB7-4D2B-832D-42942DBCD397}"/>
                </a:ext>
              </a:extLst>
            </p:cNvPr>
            <p:cNvSpPr txBox="1"/>
            <p:nvPr/>
          </p:nvSpPr>
          <p:spPr>
            <a:xfrm>
              <a:off x="443417" y="4177175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3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2" name="4">
              <a:extLst>
                <a:ext uri="{FF2B5EF4-FFF2-40B4-BE49-F238E27FC236}">
                  <a16:creationId xmlns:a16="http://schemas.microsoft.com/office/drawing/2014/main" id="{B62D92A0-2596-4DF1-B751-880AB3940C48}"/>
                </a:ext>
              </a:extLst>
            </p:cNvPr>
            <p:cNvSpPr txBox="1"/>
            <p:nvPr/>
          </p:nvSpPr>
          <p:spPr>
            <a:xfrm>
              <a:off x="443417" y="3746168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3" name="5">
              <a:extLst>
                <a:ext uri="{FF2B5EF4-FFF2-40B4-BE49-F238E27FC236}">
                  <a16:creationId xmlns:a16="http://schemas.microsoft.com/office/drawing/2014/main" id="{5F1119AD-79B6-458B-ABC0-04A0855AEEC0}"/>
                </a:ext>
              </a:extLst>
            </p:cNvPr>
            <p:cNvSpPr txBox="1"/>
            <p:nvPr/>
          </p:nvSpPr>
          <p:spPr>
            <a:xfrm>
              <a:off x="443417" y="3315161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5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4" name="6">
              <a:extLst>
                <a:ext uri="{FF2B5EF4-FFF2-40B4-BE49-F238E27FC236}">
                  <a16:creationId xmlns:a16="http://schemas.microsoft.com/office/drawing/2014/main" id="{412CF29C-1C32-4602-AC66-D655AF472857}"/>
                </a:ext>
              </a:extLst>
            </p:cNvPr>
            <p:cNvSpPr txBox="1"/>
            <p:nvPr/>
          </p:nvSpPr>
          <p:spPr>
            <a:xfrm>
              <a:off x="443417" y="2884154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6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5" name="7">
              <a:extLst>
                <a:ext uri="{FF2B5EF4-FFF2-40B4-BE49-F238E27FC236}">
                  <a16:creationId xmlns:a16="http://schemas.microsoft.com/office/drawing/2014/main" id="{668F461B-2496-4037-B15B-8627E9B9812D}"/>
                </a:ext>
              </a:extLst>
            </p:cNvPr>
            <p:cNvSpPr txBox="1"/>
            <p:nvPr/>
          </p:nvSpPr>
          <p:spPr>
            <a:xfrm>
              <a:off x="443417" y="2453147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7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6" name="8">
              <a:extLst>
                <a:ext uri="{FF2B5EF4-FFF2-40B4-BE49-F238E27FC236}">
                  <a16:creationId xmlns:a16="http://schemas.microsoft.com/office/drawing/2014/main" id="{8288FBB5-2486-44AE-95DD-0A5701551EA6}"/>
                </a:ext>
              </a:extLst>
            </p:cNvPr>
            <p:cNvSpPr txBox="1"/>
            <p:nvPr/>
          </p:nvSpPr>
          <p:spPr>
            <a:xfrm>
              <a:off x="443417" y="2022140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8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7" name="9">
              <a:extLst>
                <a:ext uri="{FF2B5EF4-FFF2-40B4-BE49-F238E27FC236}">
                  <a16:creationId xmlns:a16="http://schemas.microsoft.com/office/drawing/2014/main" id="{CD3A4506-CD40-4D29-A565-19E39CFF3DC3}"/>
                </a:ext>
              </a:extLst>
            </p:cNvPr>
            <p:cNvSpPr txBox="1"/>
            <p:nvPr/>
          </p:nvSpPr>
          <p:spPr>
            <a:xfrm>
              <a:off x="443417" y="1591133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9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8" name="10">
              <a:extLst>
                <a:ext uri="{FF2B5EF4-FFF2-40B4-BE49-F238E27FC236}">
                  <a16:creationId xmlns:a16="http://schemas.microsoft.com/office/drawing/2014/main" id="{E750DCFB-6498-450B-A513-B58618E16B1A}"/>
                </a:ext>
              </a:extLst>
            </p:cNvPr>
            <p:cNvSpPr txBox="1"/>
            <p:nvPr/>
          </p:nvSpPr>
          <p:spPr>
            <a:xfrm>
              <a:off x="443417" y="1160126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10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9" name="(日)">
              <a:extLst>
                <a:ext uri="{FF2B5EF4-FFF2-40B4-BE49-F238E27FC236}">
                  <a16:creationId xmlns:a16="http://schemas.microsoft.com/office/drawing/2014/main" id="{C45B1DF8-FC87-49EC-9953-72FB265FC123}"/>
                </a:ext>
              </a:extLst>
            </p:cNvPr>
            <p:cNvSpPr txBox="1"/>
            <p:nvPr/>
          </p:nvSpPr>
          <p:spPr>
            <a:xfrm>
              <a:off x="443417" y="882189"/>
              <a:ext cx="185855" cy="23470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36000" rIns="0" bIns="0" rtlCol="0" anchor="ctr">
              <a:noAutofit/>
            </a:bodyPr>
            <a:lstStyle/>
            <a:p>
              <a:pPr algn="ctr"/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(</a:t>
              </a:r>
              <a:r>
                <a:rPr lang="ja-JP" altLang="en-US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日</a:t>
              </a:r>
              <a:r>
                <a:rPr lang="en-US" altLang="ja-JP" sz="200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)</a:t>
              </a:r>
              <a:endParaRPr kumimoji="1" lang="ja-JP" altLang="en-US" sz="7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2" name="▢">
            <a:extLst>
              <a:ext uri="{FF2B5EF4-FFF2-40B4-BE49-F238E27FC236}">
                <a16:creationId xmlns:a16="http://schemas.microsoft.com/office/drawing/2014/main" id="{B0B3B917-6069-1C3F-B8EE-A7D6AC6F8135}"/>
              </a:ext>
            </a:extLst>
          </p:cNvPr>
          <p:cNvSpPr/>
          <p:nvPr/>
        </p:nvSpPr>
        <p:spPr>
          <a:xfrm>
            <a:off x="5153025" y="2461846"/>
            <a:ext cx="3819525" cy="96715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▢">
            <a:extLst>
              <a:ext uri="{FF2B5EF4-FFF2-40B4-BE49-F238E27FC236}">
                <a16:creationId xmlns:a16="http://schemas.microsoft.com/office/drawing/2014/main" id="{DC55D96C-2BBA-462F-A466-EF0A78435EDE}"/>
              </a:ext>
            </a:extLst>
          </p:cNvPr>
          <p:cNvSpPr/>
          <p:nvPr/>
        </p:nvSpPr>
        <p:spPr>
          <a:xfrm>
            <a:off x="5153025" y="3499952"/>
            <a:ext cx="4229100" cy="96715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60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958312" y="2814638"/>
            <a:ext cx="10275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資料の値の平均を、平均値といいます。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3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平均値</a:t>
            </a:r>
            <a:r>
              <a:rPr lang="en-US" altLang="ja-JP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値の合計</a:t>
            </a:r>
            <a:r>
              <a:rPr lang="en-US" altLang="ja-JP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÷</a:t>
            </a:r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0" name="資料">
            <a:extLst>
              <a:ext uri="{FF2B5EF4-FFF2-40B4-BE49-F238E27FC236}">
                <a16:creationId xmlns:a16="http://schemas.microsoft.com/office/drawing/2014/main" id="{9B6F98DF-1586-47C6-9933-2DE59695FCB8}"/>
              </a:ext>
            </a:extLst>
          </p:cNvPr>
          <p:cNvGrpSpPr/>
          <p:nvPr/>
        </p:nvGrpSpPr>
        <p:grpSpPr>
          <a:xfrm>
            <a:off x="2432612" y="325800"/>
            <a:ext cx="2880000" cy="1800000"/>
            <a:chOff x="1425037" y="192450"/>
            <a:chExt cx="2880000" cy="1800000"/>
          </a:xfrm>
        </p:grpSpPr>
        <p:sp>
          <p:nvSpPr>
            <p:cNvPr id="14" name="6">
              <a:extLst>
                <a:ext uri="{FF2B5EF4-FFF2-40B4-BE49-F238E27FC236}">
                  <a16:creationId xmlns:a16="http://schemas.microsoft.com/office/drawing/2014/main" id="{75652E8B-5D25-47DA-A4E9-1A65CCFEADBE}"/>
                </a:ext>
              </a:extLst>
            </p:cNvPr>
            <p:cNvSpPr/>
            <p:nvPr/>
          </p:nvSpPr>
          <p:spPr>
            <a:xfrm>
              <a:off x="3585037" y="912450"/>
              <a:ext cx="720000" cy="108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6</a:t>
              </a:r>
              <a:endParaRPr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3" name="10">
              <a:extLst>
                <a:ext uri="{FF2B5EF4-FFF2-40B4-BE49-F238E27FC236}">
                  <a16:creationId xmlns:a16="http://schemas.microsoft.com/office/drawing/2014/main" id="{51E3ADBB-9A56-40C4-8900-D3CE90866E75}"/>
                </a:ext>
              </a:extLst>
            </p:cNvPr>
            <p:cNvSpPr/>
            <p:nvPr/>
          </p:nvSpPr>
          <p:spPr>
            <a:xfrm>
              <a:off x="2865037" y="192450"/>
              <a:ext cx="720000" cy="180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10</a:t>
              </a:r>
              <a:endParaRPr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2" name="5">
              <a:extLst>
                <a:ext uri="{FF2B5EF4-FFF2-40B4-BE49-F238E27FC236}">
                  <a16:creationId xmlns:a16="http://schemas.microsoft.com/office/drawing/2014/main" id="{06D2EB42-5113-42AE-BAC9-A64F25258196}"/>
                </a:ext>
              </a:extLst>
            </p:cNvPr>
            <p:cNvSpPr/>
            <p:nvPr/>
          </p:nvSpPr>
          <p:spPr>
            <a:xfrm>
              <a:off x="2145037" y="1092450"/>
              <a:ext cx="720000" cy="90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5</a:t>
              </a:r>
              <a:endParaRPr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" name="7">
              <a:extLst>
                <a:ext uri="{FF2B5EF4-FFF2-40B4-BE49-F238E27FC236}">
                  <a16:creationId xmlns:a16="http://schemas.microsoft.com/office/drawing/2014/main" id="{47E09498-DD45-4A26-BE96-38DD292DA523}"/>
                </a:ext>
              </a:extLst>
            </p:cNvPr>
            <p:cNvSpPr/>
            <p:nvPr/>
          </p:nvSpPr>
          <p:spPr>
            <a:xfrm>
              <a:off x="1425037" y="732450"/>
              <a:ext cx="720000" cy="126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kumimoji="1"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kumimoji="1"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62" name="右矢印">
            <a:extLst>
              <a:ext uri="{FF2B5EF4-FFF2-40B4-BE49-F238E27FC236}">
                <a16:creationId xmlns:a16="http://schemas.microsoft.com/office/drawing/2014/main" id="{DBB10C86-7D9B-4B59-8A52-9B3A3E88A7EC}"/>
              </a:ext>
            </a:extLst>
          </p:cNvPr>
          <p:cNvSpPr/>
          <p:nvPr/>
        </p:nvSpPr>
        <p:spPr>
          <a:xfrm>
            <a:off x="5735999" y="1135800"/>
            <a:ext cx="720000" cy="540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9" name="平均">
            <a:extLst>
              <a:ext uri="{FF2B5EF4-FFF2-40B4-BE49-F238E27FC236}">
                <a16:creationId xmlns:a16="http://schemas.microsoft.com/office/drawing/2014/main" id="{4AAB8383-54F9-4A98-8CD9-4C45A9ABE42A}"/>
              </a:ext>
            </a:extLst>
          </p:cNvPr>
          <p:cNvGrpSpPr/>
          <p:nvPr/>
        </p:nvGrpSpPr>
        <p:grpSpPr>
          <a:xfrm>
            <a:off x="6879388" y="325800"/>
            <a:ext cx="2880000" cy="1800000"/>
            <a:chOff x="7886965" y="192450"/>
            <a:chExt cx="2880000" cy="1800000"/>
          </a:xfrm>
        </p:grpSpPr>
        <p:sp>
          <p:nvSpPr>
            <p:cNvPr id="50" name="平均7-4">
              <a:extLst>
                <a:ext uri="{FF2B5EF4-FFF2-40B4-BE49-F238E27FC236}">
                  <a16:creationId xmlns:a16="http://schemas.microsoft.com/office/drawing/2014/main" id="{DBC84ED9-7C41-4BBB-949A-F71CC48C7E82}"/>
                </a:ext>
              </a:extLst>
            </p:cNvPr>
            <p:cNvSpPr/>
            <p:nvPr/>
          </p:nvSpPr>
          <p:spPr>
            <a:xfrm>
              <a:off x="10046965" y="912450"/>
              <a:ext cx="720000" cy="108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1" name="平均7-4+1">
              <a:extLst>
                <a:ext uri="{FF2B5EF4-FFF2-40B4-BE49-F238E27FC236}">
                  <a16:creationId xmlns:a16="http://schemas.microsoft.com/office/drawing/2014/main" id="{6D648FD9-4890-45B1-9C4D-E0A42C6DE64E}"/>
                </a:ext>
              </a:extLst>
            </p:cNvPr>
            <p:cNvSpPr/>
            <p:nvPr/>
          </p:nvSpPr>
          <p:spPr>
            <a:xfrm>
              <a:off x="10046965" y="732450"/>
              <a:ext cx="720000" cy="180000"/>
            </a:xfrm>
            <a:prstGeom prst="rect">
              <a:avLst/>
            </a:prstGeom>
            <a:solidFill>
              <a:srgbClr val="ACE8F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2" name="平均7-3">
              <a:extLst>
                <a:ext uri="{FF2B5EF4-FFF2-40B4-BE49-F238E27FC236}">
                  <a16:creationId xmlns:a16="http://schemas.microsoft.com/office/drawing/2014/main" id="{6C858A18-5BA3-4132-BAEB-3952AAC2A762}"/>
                </a:ext>
              </a:extLst>
            </p:cNvPr>
            <p:cNvSpPr/>
            <p:nvPr/>
          </p:nvSpPr>
          <p:spPr>
            <a:xfrm>
              <a:off x="9326965" y="732449"/>
              <a:ext cx="720000" cy="126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3" name="平均7-2">
              <a:extLst>
                <a:ext uri="{FF2B5EF4-FFF2-40B4-BE49-F238E27FC236}">
                  <a16:creationId xmlns:a16="http://schemas.microsoft.com/office/drawing/2014/main" id="{4F0A89DB-2D3D-4ABA-81DD-CB29B94711D1}"/>
                </a:ext>
              </a:extLst>
            </p:cNvPr>
            <p:cNvSpPr/>
            <p:nvPr/>
          </p:nvSpPr>
          <p:spPr>
            <a:xfrm>
              <a:off x="8606965" y="1092450"/>
              <a:ext cx="720000" cy="90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4" name="平均7-2+2">
              <a:extLst>
                <a:ext uri="{FF2B5EF4-FFF2-40B4-BE49-F238E27FC236}">
                  <a16:creationId xmlns:a16="http://schemas.microsoft.com/office/drawing/2014/main" id="{5D4A4533-3EB6-4ABC-9BD3-B0288CFA6A05}"/>
                </a:ext>
              </a:extLst>
            </p:cNvPr>
            <p:cNvSpPr/>
            <p:nvPr/>
          </p:nvSpPr>
          <p:spPr>
            <a:xfrm>
              <a:off x="8606965" y="912450"/>
              <a:ext cx="720000" cy="180000"/>
            </a:xfrm>
            <a:prstGeom prst="rect">
              <a:avLst/>
            </a:prstGeom>
            <a:solidFill>
              <a:srgbClr val="ACE8F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5" name="平均7-2+1">
              <a:extLst>
                <a:ext uri="{FF2B5EF4-FFF2-40B4-BE49-F238E27FC236}">
                  <a16:creationId xmlns:a16="http://schemas.microsoft.com/office/drawing/2014/main" id="{02942596-6976-4070-8578-E47305B106E9}"/>
                </a:ext>
              </a:extLst>
            </p:cNvPr>
            <p:cNvSpPr/>
            <p:nvPr/>
          </p:nvSpPr>
          <p:spPr>
            <a:xfrm>
              <a:off x="8606965" y="732448"/>
              <a:ext cx="720000" cy="180000"/>
            </a:xfrm>
            <a:prstGeom prst="rect">
              <a:avLst/>
            </a:prstGeom>
            <a:solidFill>
              <a:srgbClr val="ACE8F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56" name="平均7-1">
              <a:extLst>
                <a:ext uri="{FF2B5EF4-FFF2-40B4-BE49-F238E27FC236}">
                  <a16:creationId xmlns:a16="http://schemas.microsoft.com/office/drawing/2014/main" id="{BC46E85F-7EC3-41DB-A597-2F849CD6BAC2}"/>
                </a:ext>
              </a:extLst>
            </p:cNvPr>
            <p:cNvSpPr/>
            <p:nvPr/>
          </p:nvSpPr>
          <p:spPr>
            <a:xfrm>
              <a:off x="7886965" y="732450"/>
              <a:ext cx="720000" cy="126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46800" bIns="0" rtlCol="0" anchor="ctr"/>
            <a:lstStyle/>
            <a:p>
              <a:pPr algn="ctr"/>
              <a:r>
                <a:rPr kumimoji="1" lang="en-US" altLang="ja-JP" sz="2400"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7</a:t>
              </a:r>
              <a:endParaRPr kumimoji="1" lang="ja-JP" altLang="en-US" sz="240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cxnSp>
          <p:nvCxnSpPr>
            <p:cNvPr id="57" name="直線">
              <a:extLst>
                <a:ext uri="{FF2B5EF4-FFF2-40B4-BE49-F238E27FC236}">
                  <a16:creationId xmlns:a16="http://schemas.microsoft.com/office/drawing/2014/main" id="{EE2C197A-C952-4A2A-9094-53E5DF12D7C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9684584" y="-167550"/>
              <a:ext cx="0" cy="7200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">
              <a:extLst>
                <a:ext uri="{FF2B5EF4-FFF2-40B4-BE49-F238E27FC236}">
                  <a16:creationId xmlns:a16="http://schemas.microsoft.com/office/drawing/2014/main" id="{E84D2FD6-113B-46C0-A011-023B2E24CA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44584" y="216693"/>
              <a:ext cx="0" cy="506231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">
              <a:extLst>
                <a:ext uri="{FF2B5EF4-FFF2-40B4-BE49-F238E27FC236}">
                  <a16:creationId xmlns:a16="http://schemas.microsoft.com/office/drawing/2014/main" id="{39C27629-DBF0-4414-A48F-253601139B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28091" y="216693"/>
              <a:ext cx="0" cy="506231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">
              <a:extLst>
                <a:ext uri="{FF2B5EF4-FFF2-40B4-BE49-F238E27FC236}">
                  <a16:creationId xmlns:a16="http://schemas.microsoft.com/office/drawing/2014/main" id="{5794B01A-6DBB-4937-90A2-F057E06F992B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9684584" y="12450"/>
              <a:ext cx="0" cy="7200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">
              <a:extLst>
                <a:ext uri="{FF2B5EF4-FFF2-40B4-BE49-F238E27FC236}">
                  <a16:creationId xmlns:a16="http://schemas.microsoft.com/office/drawing/2014/main" id="{E4D77070-617C-4248-9907-452D13939FE0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9684584" y="192450"/>
              <a:ext cx="0" cy="72000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▢">
            <a:extLst>
              <a:ext uri="{FF2B5EF4-FFF2-40B4-BE49-F238E27FC236}">
                <a16:creationId xmlns:a16="http://schemas.microsoft.com/office/drawing/2014/main" id="{672AB186-FD34-4724-B6AD-FA65B6D0DA5B}"/>
              </a:ext>
            </a:extLst>
          </p:cNvPr>
          <p:cNvSpPr/>
          <p:nvPr/>
        </p:nvSpPr>
        <p:spPr>
          <a:xfrm>
            <a:off x="8214614" y="2988329"/>
            <a:ext cx="2492374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4183739D-45CB-4E0E-91D4-8EB29981335B}"/>
              </a:ext>
            </a:extLst>
          </p:cNvPr>
          <p:cNvSpPr/>
          <p:nvPr/>
        </p:nvSpPr>
        <p:spPr>
          <a:xfrm>
            <a:off x="2100238" y="5566750"/>
            <a:ext cx="2492374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70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">
            <a:extLst>
              <a:ext uri="{FF2B5EF4-FFF2-40B4-BE49-F238E27FC236}">
                <a16:creationId xmlns:a16="http://schemas.microsoft.com/office/drawing/2014/main" id="{6CC905AF-DF0E-40D0-8B79-41422DDE483B}"/>
              </a:ext>
            </a:extLst>
          </p:cNvPr>
          <p:cNvSpPr/>
          <p:nvPr/>
        </p:nvSpPr>
        <p:spPr>
          <a:xfrm>
            <a:off x="1902685" y="5004942"/>
            <a:ext cx="8386629" cy="175432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5400" spc="-1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また、最大値と最小値の差を</a:t>
            </a:r>
            <a:endParaRPr lang="en-US" altLang="ja-JP" sz="5400" spc="-1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5400" spc="-1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ちらばりの範囲といいます。</a:t>
            </a:r>
            <a:endParaRPr lang="ja-JP" altLang="en-US" sz="5400" spc="-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106" name="表">
            <a:extLst>
              <a:ext uri="{FF2B5EF4-FFF2-40B4-BE49-F238E27FC236}">
                <a16:creationId xmlns:a16="http://schemas.microsoft.com/office/drawing/2014/main" id="{F31CC078-0971-4AA3-AD51-6569E005D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089979"/>
              </p:ext>
            </p:extLst>
          </p:nvPr>
        </p:nvGraphicFramePr>
        <p:xfrm>
          <a:off x="1956000" y="2565540"/>
          <a:ext cx="8280000" cy="17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000">
                  <a:extLst>
                    <a:ext uri="{9D8B030D-6E8A-4147-A177-3AD203B41FA5}">
                      <a16:colId xmlns:a16="http://schemas.microsoft.com/office/drawing/2014/main" val="3821018986"/>
                    </a:ext>
                  </a:extLst>
                </a:gridCol>
                <a:gridCol w="1380000">
                  <a:extLst>
                    <a:ext uri="{9D8B030D-6E8A-4147-A177-3AD203B41FA5}">
                      <a16:colId xmlns:a16="http://schemas.microsoft.com/office/drawing/2014/main" val="1917519279"/>
                    </a:ext>
                  </a:extLst>
                </a:gridCol>
                <a:gridCol w="1380000">
                  <a:extLst>
                    <a:ext uri="{9D8B030D-6E8A-4147-A177-3AD203B41FA5}">
                      <a16:colId xmlns:a16="http://schemas.microsoft.com/office/drawing/2014/main" val="504230588"/>
                    </a:ext>
                  </a:extLst>
                </a:gridCol>
                <a:gridCol w="1380000">
                  <a:extLst>
                    <a:ext uri="{9D8B030D-6E8A-4147-A177-3AD203B41FA5}">
                      <a16:colId xmlns:a16="http://schemas.microsoft.com/office/drawing/2014/main" val="3224889774"/>
                    </a:ext>
                  </a:extLst>
                </a:gridCol>
                <a:gridCol w="1380000">
                  <a:extLst>
                    <a:ext uri="{9D8B030D-6E8A-4147-A177-3AD203B41FA5}">
                      <a16:colId xmlns:a16="http://schemas.microsoft.com/office/drawing/2014/main" val="1583660469"/>
                    </a:ext>
                  </a:extLst>
                </a:gridCol>
                <a:gridCol w="1380000">
                  <a:extLst>
                    <a:ext uri="{9D8B030D-6E8A-4147-A177-3AD203B41FA5}">
                      <a16:colId xmlns:a16="http://schemas.microsoft.com/office/drawing/2014/main" val="931729604"/>
                    </a:ext>
                  </a:extLst>
                </a:gridCol>
              </a:tblGrid>
              <a:tr h="481197">
                <a:tc gridSpan="6"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テスト結果</a:t>
                      </a:r>
                    </a:p>
                  </a:txBody>
                  <a:tcPr marL="83127" marR="83127" marT="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50914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国語</a:t>
                      </a: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算数</a:t>
                      </a: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理科</a:t>
                      </a: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社会</a:t>
                      </a: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最高</a:t>
                      </a: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最低</a:t>
                      </a: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E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987596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95</a:t>
                      </a:r>
                      <a:endParaRPr kumimoji="1" lang="ja-JP" altLang="en-US" sz="3300" b="0">
                        <a:solidFill>
                          <a:sysClr val="windowText" lastClr="00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100</a:t>
                      </a:r>
                      <a:endParaRPr kumimoji="1" lang="ja-JP" altLang="en-US" sz="3300" b="0">
                        <a:solidFill>
                          <a:sysClr val="windowText" lastClr="00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80</a:t>
                      </a:r>
                      <a:endParaRPr kumimoji="1" lang="ja-JP" altLang="en-US" sz="3300" b="0">
                        <a:solidFill>
                          <a:sysClr val="windowText" lastClr="00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85</a:t>
                      </a:r>
                      <a:endParaRPr kumimoji="1" lang="ja-JP" altLang="en-US" sz="3300" b="0">
                        <a:solidFill>
                          <a:sysClr val="windowText" lastClr="00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100</a:t>
                      </a:r>
                      <a:endParaRPr kumimoji="1" lang="ja-JP" altLang="en-US" sz="3300" b="0">
                        <a:solidFill>
                          <a:sysClr val="windowText" lastClr="00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300" b="0">
                          <a:solidFill>
                            <a:sysClr val="windowText" lastClr="000000"/>
                          </a:solidFill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80</a:t>
                      </a:r>
                      <a:endParaRPr kumimoji="1" lang="ja-JP" altLang="en-US" sz="3300" b="0">
                        <a:solidFill>
                          <a:sysClr val="windowText" lastClr="000000"/>
                        </a:solidFill>
                        <a:latin typeface="HGSｺﾞｼｯｸE" panose="020B0900000000000000" pitchFamily="50" charset="-128"/>
                        <a:ea typeface="HGSｺﾞｼｯｸE" panose="020B0900000000000000" pitchFamily="50" charset="-128"/>
                      </a:endParaRPr>
                    </a:p>
                  </a:txBody>
                  <a:tcPr marL="164569" marR="164569" marT="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462489"/>
                  </a:ext>
                </a:extLst>
              </a:tr>
            </a:tbl>
          </a:graphicData>
        </a:graphic>
      </p:graphicFrame>
      <p:sp>
        <p:nvSpPr>
          <p:cNvPr id="50" name="文">
            <a:extLst>
              <a:ext uri="{FF2B5EF4-FFF2-40B4-BE49-F238E27FC236}">
                <a16:creationId xmlns:a16="http://schemas.microsoft.com/office/drawing/2014/main" id="{A341C667-CE40-4006-91C0-6A2CC148E234}"/>
              </a:ext>
            </a:extLst>
          </p:cNvPr>
          <p:cNvSpPr/>
          <p:nvPr/>
        </p:nvSpPr>
        <p:spPr>
          <a:xfrm>
            <a:off x="1167672" y="98732"/>
            <a:ext cx="98566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5400" spc="-1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資料で一番大きい値を最大値、</a:t>
            </a:r>
            <a:endParaRPr lang="en-US" altLang="ja-JP" sz="5400" spc="-1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5400" spc="-1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一番小さい値を最小値といいます。</a:t>
            </a:r>
            <a:endParaRPr lang="ja-JP" altLang="en-US" sz="5400" spc="-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▢">
            <a:extLst>
              <a:ext uri="{FF2B5EF4-FFF2-40B4-BE49-F238E27FC236}">
                <a16:creationId xmlns:a16="http://schemas.microsoft.com/office/drawing/2014/main" id="{77B4AB6F-5300-40F8-B2D7-BAFE17166147}"/>
              </a:ext>
            </a:extLst>
          </p:cNvPr>
          <p:cNvSpPr/>
          <p:nvPr/>
        </p:nvSpPr>
        <p:spPr>
          <a:xfrm>
            <a:off x="1978706" y="5953543"/>
            <a:ext cx="4314144" cy="7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▢">
            <a:extLst>
              <a:ext uri="{FF2B5EF4-FFF2-40B4-BE49-F238E27FC236}">
                <a16:creationId xmlns:a16="http://schemas.microsoft.com/office/drawing/2014/main" id="{B8DEDD02-F7D5-450F-A80E-751C378C107B}"/>
              </a:ext>
            </a:extLst>
          </p:cNvPr>
          <p:cNvSpPr/>
          <p:nvPr/>
        </p:nvSpPr>
        <p:spPr>
          <a:xfrm>
            <a:off x="7693819" y="240504"/>
            <a:ext cx="2000250" cy="7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▢">
            <a:extLst>
              <a:ext uri="{FF2B5EF4-FFF2-40B4-BE49-F238E27FC236}">
                <a16:creationId xmlns:a16="http://schemas.microsoft.com/office/drawing/2014/main" id="{C2099909-3293-4E3F-BE75-A0F2FB795358}"/>
              </a:ext>
            </a:extLst>
          </p:cNvPr>
          <p:cNvSpPr/>
          <p:nvPr/>
        </p:nvSpPr>
        <p:spPr>
          <a:xfrm>
            <a:off x="6200776" y="5147819"/>
            <a:ext cx="2000250" cy="7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▢">
            <a:extLst>
              <a:ext uri="{FF2B5EF4-FFF2-40B4-BE49-F238E27FC236}">
                <a16:creationId xmlns:a16="http://schemas.microsoft.com/office/drawing/2014/main" id="{BE9613DF-E39C-4AF2-8D2E-1B0B0C98AC2F}"/>
              </a:ext>
            </a:extLst>
          </p:cNvPr>
          <p:cNvSpPr/>
          <p:nvPr/>
        </p:nvSpPr>
        <p:spPr>
          <a:xfrm>
            <a:off x="3667126" y="5147819"/>
            <a:ext cx="2000250" cy="7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▢">
            <a:extLst>
              <a:ext uri="{FF2B5EF4-FFF2-40B4-BE49-F238E27FC236}">
                <a16:creationId xmlns:a16="http://schemas.microsoft.com/office/drawing/2014/main" id="{5D290251-2A36-4383-B1C9-D981AA35251B}"/>
              </a:ext>
            </a:extLst>
          </p:cNvPr>
          <p:cNvSpPr/>
          <p:nvPr/>
        </p:nvSpPr>
        <p:spPr>
          <a:xfrm>
            <a:off x="5686426" y="1070593"/>
            <a:ext cx="2000250" cy="72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81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 animBg="1"/>
      <p:bldP spid="13" grpId="0" animBg="1"/>
      <p:bldP spid="12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文">
            <a:extLst>
              <a:ext uri="{FF2B5EF4-FFF2-40B4-BE49-F238E27FC236}">
                <a16:creationId xmlns:a16="http://schemas.microsoft.com/office/drawing/2014/main" id="{D031AB0B-0DBA-448C-95F5-2CB5C3091344}"/>
              </a:ext>
            </a:extLst>
          </p:cNvPr>
          <p:cNvSpPr/>
          <p:nvPr/>
        </p:nvSpPr>
        <p:spPr>
          <a:xfrm>
            <a:off x="301123" y="3317873"/>
            <a:ext cx="1158975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資料の値を大きさの順に並べた時の中央の値を中央値、または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メジアンといいます。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25" name="数直線">
            <a:extLst>
              <a:ext uri="{FF2B5EF4-FFF2-40B4-BE49-F238E27FC236}">
                <a16:creationId xmlns:a16="http://schemas.microsoft.com/office/drawing/2014/main" id="{B8DD5D4C-5AB7-47F5-BF98-010614C29D69}"/>
              </a:ext>
            </a:extLst>
          </p:cNvPr>
          <p:cNvGrpSpPr/>
          <p:nvPr/>
        </p:nvGrpSpPr>
        <p:grpSpPr>
          <a:xfrm>
            <a:off x="267077" y="1120806"/>
            <a:ext cx="11589755" cy="1816619"/>
            <a:chOff x="238502" y="2496456"/>
            <a:chExt cx="11589755" cy="1816619"/>
          </a:xfrm>
        </p:grpSpPr>
        <p:cxnSp>
          <p:nvCxnSpPr>
            <p:cNvPr id="126" name="目盛">
              <a:extLst>
                <a:ext uri="{FF2B5EF4-FFF2-40B4-BE49-F238E27FC236}">
                  <a16:creationId xmlns:a16="http://schemas.microsoft.com/office/drawing/2014/main" id="{496184EC-1408-46C1-93C8-6B9786AB4388}"/>
                </a:ext>
              </a:extLst>
            </p:cNvPr>
            <p:cNvCxnSpPr/>
            <p:nvPr/>
          </p:nvCxnSpPr>
          <p:spPr>
            <a:xfrm flipV="1">
              <a:off x="48117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10区切り">
              <a:extLst>
                <a:ext uri="{FF2B5EF4-FFF2-40B4-BE49-F238E27FC236}">
                  <a16:creationId xmlns:a16="http://schemas.microsoft.com/office/drawing/2014/main" id="{86B99652-C2A7-471E-8741-B02DDBAAF27E}"/>
                </a:ext>
              </a:extLst>
            </p:cNvPr>
            <p:cNvCxnSpPr/>
            <p:nvPr/>
          </p:nvCxnSpPr>
          <p:spPr>
            <a:xfrm flipV="1">
              <a:off x="835095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目盛">
              <a:extLst>
                <a:ext uri="{FF2B5EF4-FFF2-40B4-BE49-F238E27FC236}">
                  <a16:creationId xmlns:a16="http://schemas.microsoft.com/office/drawing/2014/main" id="{00038B26-E75D-48F1-8890-6CFA75D8A75F}"/>
                </a:ext>
              </a:extLst>
            </p:cNvPr>
            <p:cNvCxnSpPr/>
            <p:nvPr/>
          </p:nvCxnSpPr>
          <p:spPr>
            <a:xfrm flipV="1">
              <a:off x="119169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目盛">
              <a:extLst>
                <a:ext uri="{FF2B5EF4-FFF2-40B4-BE49-F238E27FC236}">
                  <a16:creationId xmlns:a16="http://schemas.microsoft.com/office/drawing/2014/main" id="{3D847FAF-14A1-48F8-B666-E9A0719BE39C}"/>
                </a:ext>
              </a:extLst>
            </p:cNvPr>
            <p:cNvCxnSpPr/>
            <p:nvPr/>
          </p:nvCxnSpPr>
          <p:spPr>
            <a:xfrm flipV="1">
              <a:off x="154592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目盛">
              <a:extLst>
                <a:ext uri="{FF2B5EF4-FFF2-40B4-BE49-F238E27FC236}">
                  <a16:creationId xmlns:a16="http://schemas.microsoft.com/office/drawing/2014/main" id="{A4DCC7E3-C08E-4C2F-BB3C-307A0517586F}"/>
                </a:ext>
              </a:extLst>
            </p:cNvPr>
            <p:cNvCxnSpPr/>
            <p:nvPr/>
          </p:nvCxnSpPr>
          <p:spPr>
            <a:xfrm flipV="1">
              <a:off x="18977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目盛">
              <a:extLst>
                <a:ext uri="{FF2B5EF4-FFF2-40B4-BE49-F238E27FC236}">
                  <a16:creationId xmlns:a16="http://schemas.microsoft.com/office/drawing/2014/main" id="{22AE950F-96D2-445C-AE45-700CDFB3524E}"/>
                </a:ext>
              </a:extLst>
            </p:cNvPr>
            <p:cNvCxnSpPr/>
            <p:nvPr/>
          </p:nvCxnSpPr>
          <p:spPr>
            <a:xfrm flipV="1">
              <a:off x="222852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5区切り">
              <a:extLst>
                <a:ext uri="{FF2B5EF4-FFF2-40B4-BE49-F238E27FC236}">
                  <a16:creationId xmlns:a16="http://schemas.microsoft.com/office/drawing/2014/main" id="{651979DB-6ECC-472D-B79A-2F3974E43BB3}"/>
                </a:ext>
              </a:extLst>
            </p:cNvPr>
            <p:cNvCxnSpPr/>
            <p:nvPr/>
          </p:nvCxnSpPr>
          <p:spPr>
            <a:xfrm flipV="1">
              <a:off x="2577313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目盛">
              <a:extLst>
                <a:ext uri="{FF2B5EF4-FFF2-40B4-BE49-F238E27FC236}">
                  <a16:creationId xmlns:a16="http://schemas.microsoft.com/office/drawing/2014/main" id="{F37FFBAE-CEB1-41E3-AEDF-622DE19DFB0E}"/>
                </a:ext>
              </a:extLst>
            </p:cNvPr>
            <p:cNvCxnSpPr/>
            <p:nvPr/>
          </p:nvCxnSpPr>
          <p:spPr>
            <a:xfrm flipV="1">
              <a:off x="29213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目盛">
              <a:extLst>
                <a:ext uri="{FF2B5EF4-FFF2-40B4-BE49-F238E27FC236}">
                  <a16:creationId xmlns:a16="http://schemas.microsoft.com/office/drawing/2014/main" id="{B203AA49-AF07-4472-BA32-C709337E12F4}"/>
                </a:ext>
              </a:extLst>
            </p:cNvPr>
            <p:cNvCxnSpPr/>
            <p:nvPr/>
          </p:nvCxnSpPr>
          <p:spPr>
            <a:xfrm flipV="1">
              <a:off x="32701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目盛">
              <a:extLst>
                <a:ext uri="{FF2B5EF4-FFF2-40B4-BE49-F238E27FC236}">
                  <a16:creationId xmlns:a16="http://schemas.microsoft.com/office/drawing/2014/main" id="{52E95081-5659-4430-9472-FA04E36D13A9}"/>
                </a:ext>
              </a:extLst>
            </p:cNvPr>
            <p:cNvCxnSpPr/>
            <p:nvPr/>
          </p:nvCxnSpPr>
          <p:spPr>
            <a:xfrm flipV="1">
              <a:off x="361414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目盛">
              <a:extLst>
                <a:ext uri="{FF2B5EF4-FFF2-40B4-BE49-F238E27FC236}">
                  <a16:creationId xmlns:a16="http://schemas.microsoft.com/office/drawing/2014/main" id="{8B5DD317-5E2E-4808-BBD6-E5BA85C811DB}"/>
                </a:ext>
              </a:extLst>
            </p:cNvPr>
            <p:cNvCxnSpPr/>
            <p:nvPr/>
          </p:nvCxnSpPr>
          <p:spPr>
            <a:xfrm flipV="1">
              <a:off x="396292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10区切り">
              <a:extLst>
                <a:ext uri="{FF2B5EF4-FFF2-40B4-BE49-F238E27FC236}">
                  <a16:creationId xmlns:a16="http://schemas.microsoft.com/office/drawing/2014/main" id="{78B37BA0-E4EE-43CF-BBB4-F914AC93FFDD}"/>
                </a:ext>
              </a:extLst>
            </p:cNvPr>
            <p:cNvCxnSpPr/>
            <p:nvPr/>
          </p:nvCxnSpPr>
          <p:spPr>
            <a:xfrm flipV="1">
              <a:off x="4314469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目盛">
              <a:extLst>
                <a:ext uri="{FF2B5EF4-FFF2-40B4-BE49-F238E27FC236}">
                  <a16:creationId xmlns:a16="http://schemas.microsoft.com/office/drawing/2014/main" id="{27FE5E68-9DA8-4719-8C87-EC1580A16091}"/>
                </a:ext>
              </a:extLst>
            </p:cNvPr>
            <p:cNvCxnSpPr/>
            <p:nvPr/>
          </p:nvCxnSpPr>
          <p:spPr>
            <a:xfrm flipV="1">
              <a:off x="466869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目盛">
              <a:extLst>
                <a:ext uri="{FF2B5EF4-FFF2-40B4-BE49-F238E27FC236}">
                  <a16:creationId xmlns:a16="http://schemas.microsoft.com/office/drawing/2014/main" id="{B1F7CBAA-BC7B-4B83-81AA-A0CF9434049A}"/>
                </a:ext>
              </a:extLst>
            </p:cNvPr>
            <p:cNvCxnSpPr/>
            <p:nvPr/>
          </p:nvCxnSpPr>
          <p:spPr>
            <a:xfrm flipV="1">
              <a:off x="502529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目盛">
              <a:extLst>
                <a:ext uri="{FF2B5EF4-FFF2-40B4-BE49-F238E27FC236}">
                  <a16:creationId xmlns:a16="http://schemas.microsoft.com/office/drawing/2014/main" id="{6B4B639F-43B1-4262-B3FA-43341B481AEE}"/>
                </a:ext>
              </a:extLst>
            </p:cNvPr>
            <p:cNvCxnSpPr/>
            <p:nvPr/>
          </p:nvCxnSpPr>
          <p:spPr>
            <a:xfrm flipV="1">
              <a:off x="53795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目盛">
              <a:extLst>
                <a:ext uri="{FF2B5EF4-FFF2-40B4-BE49-F238E27FC236}">
                  <a16:creationId xmlns:a16="http://schemas.microsoft.com/office/drawing/2014/main" id="{71F5B37F-64DD-4BB9-84A2-7C423AB67FE1}"/>
                </a:ext>
              </a:extLst>
            </p:cNvPr>
            <p:cNvCxnSpPr/>
            <p:nvPr/>
          </p:nvCxnSpPr>
          <p:spPr>
            <a:xfrm flipV="1">
              <a:off x="570790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5区切り">
              <a:extLst>
                <a:ext uri="{FF2B5EF4-FFF2-40B4-BE49-F238E27FC236}">
                  <a16:creationId xmlns:a16="http://schemas.microsoft.com/office/drawing/2014/main" id="{399C2700-4F54-405B-8A46-3B02F9453D72}"/>
                </a:ext>
              </a:extLst>
            </p:cNvPr>
            <p:cNvCxnSpPr/>
            <p:nvPr/>
          </p:nvCxnSpPr>
          <p:spPr>
            <a:xfrm flipV="1">
              <a:off x="6056687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目盛">
              <a:extLst>
                <a:ext uri="{FF2B5EF4-FFF2-40B4-BE49-F238E27FC236}">
                  <a16:creationId xmlns:a16="http://schemas.microsoft.com/office/drawing/2014/main" id="{80E66A35-71C5-4FBF-AF9A-83636AD26BFE}"/>
                </a:ext>
              </a:extLst>
            </p:cNvPr>
            <p:cNvCxnSpPr/>
            <p:nvPr/>
          </p:nvCxnSpPr>
          <p:spPr>
            <a:xfrm flipV="1">
              <a:off x="640070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目盛">
              <a:extLst>
                <a:ext uri="{FF2B5EF4-FFF2-40B4-BE49-F238E27FC236}">
                  <a16:creationId xmlns:a16="http://schemas.microsoft.com/office/drawing/2014/main" id="{F41D65E1-FDBB-457C-8C12-66C5FD7AD1E3}"/>
                </a:ext>
              </a:extLst>
            </p:cNvPr>
            <p:cNvCxnSpPr/>
            <p:nvPr/>
          </p:nvCxnSpPr>
          <p:spPr>
            <a:xfrm flipV="1">
              <a:off x="674949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目盛">
              <a:extLst>
                <a:ext uri="{FF2B5EF4-FFF2-40B4-BE49-F238E27FC236}">
                  <a16:creationId xmlns:a16="http://schemas.microsoft.com/office/drawing/2014/main" id="{1C656398-1CB0-4F76-AAA1-C5A6A2E0B678}"/>
                </a:ext>
              </a:extLst>
            </p:cNvPr>
            <p:cNvCxnSpPr/>
            <p:nvPr/>
          </p:nvCxnSpPr>
          <p:spPr>
            <a:xfrm flipV="1">
              <a:off x="709351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目盛">
              <a:extLst>
                <a:ext uri="{FF2B5EF4-FFF2-40B4-BE49-F238E27FC236}">
                  <a16:creationId xmlns:a16="http://schemas.microsoft.com/office/drawing/2014/main" id="{99873371-FA60-4867-8993-0B0E949E1B6B}"/>
                </a:ext>
              </a:extLst>
            </p:cNvPr>
            <p:cNvCxnSpPr/>
            <p:nvPr/>
          </p:nvCxnSpPr>
          <p:spPr>
            <a:xfrm flipV="1">
              <a:off x="74423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10区切り">
              <a:extLst>
                <a:ext uri="{FF2B5EF4-FFF2-40B4-BE49-F238E27FC236}">
                  <a16:creationId xmlns:a16="http://schemas.microsoft.com/office/drawing/2014/main" id="{BA3BAA4F-7677-4562-9B59-6F1BD7B66A12}"/>
                </a:ext>
              </a:extLst>
            </p:cNvPr>
            <p:cNvCxnSpPr/>
            <p:nvPr/>
          </p:nvCxnSpPr>
          <p:spPr>
            <a:xfrm flipV="1">
              <a:off x="779481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目盛">
              <a:extLst>
                <a:ext uri="{FF2B5EF4-FFF2-40B4-BE49-F238E27FC236}">
                  <a16:creationId xmlns:a16="http://schemas.microsoft.com/office/drawing/2014/main" id="{185CC90C-C84C-494E-A2A8-20AA2BBA7799}"/>
                </a:ext>
              </a:extLst>
            </p:cNvPr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目盛">
              <a:extLst>
                <a:ext uri="{FF2B5EF4-FFF2-40B4-BE49-F238E27FC236}">
                  <a16:creationId xmlns:a16="http://schemas.microsoft.com/office/drawing/2014/main" id="{7BBACDCD-9866-418B-B7ED-0011D9D7DBC6}"/>
                </a:ext>
              </a:extLst>
            </p:cNvPr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目盛">
              <a:extLst>
                <a:ext uri="{FF2B5EF4-FFF2-40B4-BE49-F238E27FC236}">
                  <a16:creationId xmlns:a16="http://schemas.microsoft.com/office/drawing/2014/main" id="{03430DD8-0036-4225-9D5B-F681DBAEA239}"/>
                </a:ext>
              </a:extLst>
            </p:cNvPr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目盛">
              <a:extLst>
                <a:ext uri="{FF2B5EF4-FFF2-40B4-BE49-F238E27FC236}">
                  <a16:creationId xmlns:a16="http://schemas.microsoft.com/office/drawing/2014/main" id="{B09D1D61-608E-4431-8E6A-DDA90808E542}"/>
                </a:ext>
              </a:extLst>
            </p:cNvPr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5区切り">
              <a:extLst>
                <a:ext uri="{FF2B5EF4-FFF2-40B4-BE49-F238E27FC236}">
                  <a16:creationId xmlns:a16="http://schemas.microsoft.com/office/drawing/2014/main" id="{0A91B6F9-9747-4711-BE95-6B80749409D1}"/>
                </a:ext>
              </a:extLst>
            </p:cNvPr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目盛">
              <a:extLst>
                <a:ext uri="{FF2B5EF4-FFF2-40B4-BE49-F238E27FC236}">
                  <a16:creationId xmlns:a16="http://schemas.microsoft.com/office/drawing/2014/main" id="{68DCF68E-398C-492F-A3BF-C85C87A940BF}"/>
                </a:ext>
              </a:extLst>
            </p:cNvPr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目盛">
              <a:extLst>
                <a:ext uri="{FF2B5EF4-FFF2-40B4-BE49-F238E27FC236}">
                  <a16:creationId xmlns:a16="http://schemas.microsoft.com/office/drawing/2014/main" id="{9E36C7BE-BFAF-4603-B0DD-44CC73F23958}"/>
                </a:ext>
              </a:extLst>
            </p:cNvPr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目盛">
              <a:extLst>
                <a:ext uri="{FF2B5EF4-FFF2-40B4-BE49-F238E27FC236}">
                  <a16:creationId xmlns:a16="http://schemas.microsoft.com/office/drawing/2014/main" id="{952F0C3E-9E2D-49FB-857D-9A271659ED86}"/>
                </a:ext>
              </a:extLst>
            </p:cNvPr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目盛">
              <a:extLst>
                <a:ext uri="{FF2B5EF4-FFF2-40B4-BE49-F238E27FC236}">
                  <a16:creationId xmlns:a16="http://schemas.microsoft.com/office/drawing/2014/main" id="{DB1A40A8-0B9A-4F4A-A51C-A53E4CBFF67B}"/>
                </a:ext>
              </a:extLst>
            </p:cNvPr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10区切り">
              <a:extLst>
                <a:ext uri="{FF2B5EF4-FFF2-40B4-BE49-F238E27FC236}">
                  <a16:creationId xmlns:a16="http://schemas.microsoft.com/office/drawing/2014/main" id="{EDB1DDFA-AC93-40CE-A034-215ABDF0C796}"/>
                </a:ext>
              </a:extLst>
            </p:cNvPr>
            <p:cNvCxnSpPr/>
            <p:nvPr/>
          </p:nvCxnSpPr>
          <p:spPr>
            <a:xfrm flipV="1">
              <a:off x="11270551" y="2496456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目盛">
              <a:extLst>
                <a:ext uri="{FF2B5EF4-FFF2-40B4-BE49-F238E27FC236}">
                  <a16:creationId xmlns:a16="http://schemas.microsoft.com/office/drawing/2014/main" id="{95A7A0AC-B08F-444F-AA48-354A7493D7AC}"/>
                </a:ext>
              </a:extLst>
            </p:cNvPr>
            <p:cNvCxnSpPr/>
            <p:nvPr/>
          </p:nvCxnSpPr>
          <p:spPr>
            <a:xfrm flipV="1">
              <a:off x="1162401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">
              <a:extLst>
                <a:ext uri="{FF2B5EF4-FFF2-40B4-BE49-F238E27FC236}">
                  <a16:creationId xmlns:a16="http://schemas.microsoft.com/office/drawing/2014/main" id="{DFAC0AA7-D994-4FEB-9858-FB135EA8C928}"/>
                </a:ext>
              </a:extLst>
            </p:cNvPr>
            <p:cNvCxnSpPr>
              <a:cxnSpLocks/>
            </p:cNvCxnSpPr>
            <p:nvPr/>
          </p:nvCxnSpPr>
          <p:spPr>
            <a:xfrm>
              <a:off x="238502" y="3503487"/>
              <a:ext cx="1158975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50">
              <a:extLst>
                <a:ext uri="{FF2B5EF4-FFF2-40B4-BE49-F238E27FC236}">
                  <a16:creationId xmlns:a16="http://schemas.microsoft.com/office/drawing/2014/main" id="{224E3668-84C8-40CE-826C-1758A48CF874}"/>
                </a:ext>
              </a:extLst>
            </p:cNvPr>
            <p:cNvSpPr txBox="1"/>
            <p:nvPr/>
          </p:nvSpPr>
          <p:spPr>
            <a:xfrm>
              <a:off x="422794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1" name="60">
              <a:extLst>
                <a:ext uri="{FF2B5EF4-FFF2-40B4-BE49-F238E27FC236}">
                  <a16:creationId xmlns:a16="http://schemas.microsoft.com/office/drawing/2014/main" id="{234539BA-2A8C-4AA6-B27E-E25D300CB421}"/>
                </a:ext>
              </a:extLst>
            </p:cNvPr>
            <p:cNvSpPr txBox="1"/>
            <p:nvPr/>
          </p:nvSpPr>
          <p:spPr>
            <a:xfrm>
              <a:off x="389853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2" name="70">
              <a:extLst>
                <a:ext uri="{FF2B5EF4-FFF2-40B4-BE49-F238E27FC236}">
                  <a16:creationId xmlns:a16="http://schemas.microsoft.com/office/drawing/2014/main" id="{EAA0CEDF-6382-4341-B069-C86A76FB7EA2}"/>
                </a:ext>
              </a:extLst>
            </p:cNvPr>
            <p:cNvSpPr txBox="1"/>
            <p:nvPr/>
          </p:nvSpPr>
          <p:spPr>
            <a:xfrm>
              <a:off x="739270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3" name="80">
              <a:extLst>
                <a:ext uri="{FF2B5EF4-FFF2-40B4-BE49-F238E27FC236}">
                  <a16:creationId xmlns:a16="http://schemas.microsoft.com/office/drawing/2014/main" id="{F87AFDC8-2E39-4D78-BB86-CE46D7D41F3F}"/>
                </a:ext>
              </a:extLst>
            </p:cNvPr>
            <p:cNvSpPr txBox="1"/>
            <p:nvPr/>
          </p:nvSpPr>
          <p:spPr>
            <a:xfrm>
              <a:off x="10859220" y="3605189"/>
              <a:ext cx="8226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80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65" name="右矢印">
            <a:extLst>
              <a:ext uri="{FF2B5EF4-FFF2-40B4-BE49-F238E27FC236}">
                <a16:creationId xmlns:a16="http://schemas.microsoft.com/office/drawing/2014/main" id="{36103499-6EDD-4BB5-B537-A5D19FEB3BFE}"/>
              </a:ext>
            </a:extLst>
          </p:cNvPr>
          <p:cNvSpPr/>
          <p:nvPr/>
        </p:nvSpPr>
        <p:spPr>
          <a:xfrm rot="5400000">
            <a:off x="5720913" y="490806"/>
            <a:ext cx="720000" cy="540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▢">
            <a:extLst>
              <a:ext uri="{FF2B5EF4-FFF2-40B4-BE49-F238E27FC236}">
                <a16:creationId xmlns:a16="http://schemas.microsoft.com/office/drawing/2014/main" id="{2ADB4744-76A0-4E88-B529-31160EA43539}"/>
              </a:ext>
            </a:extLst>
          </p:cNvPr>
          <p:cNvSpPr/>
          <p:nvPr/>
        </p:nvSpPr>
        <p:spPr>
          <a:xfrm>
            <a:off x="402808" y="5502532"/>
            <a:ext cx="2806699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▢">
            <a:extLst>
              <a:ext uri="{FF2B5EF4-FFF2-40B4-BE49-F238E27FC236}">
                <a16:creationId xmlns:a16="http://schemas.microsoft.com/office/drawing/2014/main" id="{4C0D5849-C4EB-462A-9AE9-C65A5B7C2DD9}"/>
              </a:ext>
            </a:extLst>
          </p:cNvPr>
          <p:cNvSpPr/>
          <p:nvPr/>
        </p:nvSpPr>
        <p:spPr>
          <a:xfrm>
            <a:off x="6175088" y="4498816"/>
            <a:ext cx="2492374" cy="8509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17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4172</TotalTime>
  <Words>358</Words>
  <Application>Microsoft Office PowerPoint</Application>
  <PresentationFormat>ワイド画面</PresentationFormat>
  <Paragraphs>158</Paragraphs>
  <Slides>11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1" baseType="lpstr">
      <vt:lpstr>BIZ UDPゴシック</vt:lpstr>
      <vt:lpstr>HGSｺﾞｼｯｸE</vt:lpstr>
      <vt:lpstr>ＭＳ Ｐゴシック</vt:lpstr>
      <vt:lpstr>UD デジタル 教科書体 NK-B</vt:lpstr>
      <vt:lpstr>UD デジタル 教科書体 N-R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語句</dc:title>
  <dc:creator>colas@edu-c.local</dc:creator>
  <cp:lastModifiedBy>坂本 博紀</cp:lastModifiedBy>
  <cp:revision>342</cp:revision>
  <dcterms:created xsi:type="dcterms:W3CDTF">2019-12-03T00:44:33Z</dcterms:created>
  <dcterms:modified xsi:type="dcterms:W3CDTF">2023-02-27T04:10:33Z</dcterms:modified>
</cp:coreProperties>
</file>