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80" r:id="rId3"/>
    <p:sldId id="325" r:id="rId4"/>
    <p:sldId id="329" r:id="rId5"/>
    <p:sldId id="322" r:id="rId6"/>
    <p:sldId id="326" r:id="rId7"/>
    <p:sldId id="318" r:id="rId8"/>
    <p:sldId id="323" r:id="rId9"/>
    <p:sldId id="320" r:id="rId10"/>
    <p:sldId id="321" r:id="rId11"/>
    <p:sldId id="324" r:id="rId12"/>
    <p:sldId id="327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E0FF"/>
    <a:srgbClr val="69D1FF"/>
    <a:srgbClr val="FFCCFF"/>
    <a:srgbClr val="FF9B9B"/>
    <a:srgbClr val="FF8585"/>
    <a:srgbClr val="FF757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2" autoAdjust="0"/>
    <p:restoredTop sz="96730" autoAdjust="0"/>
  </p:normalViewPr>
  <p:slideViewPr>
    <p:cSldViewPr snapToGrid="0">
      <p:cViewPr varScale="1">
        <p:scale>
          <a:sx n="110" d="100"/>
          <a:sy n="110" d="100"/>
        </p:scale>
        <p:origin x="186" y="78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C6010-7BCE-4F6B-9F46-43E998EDC08C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9D0DB-0906-49CD-AD8F-82FDA3866A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18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236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521067"/>
            <a:ext cx="12192000" cy="3815861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2319911"/>
            <a:ext cx="12192000" cy="2218172"/>
          </a:xfrm>
          <a:prstGeom prst="rect">
            <a:avLst/>
          </a:prstGeom>
        </p:spPr>
        <p:txBody>
          <a:bodyPr wrap="none" tIns="46800" bIns="46800" anchor="ctr" anchorCtr="0">
            <a:noAutofit/>
          </a:bodyPr>
          <a:lstStyle/>
          <a:p>
            <a:pPr algn="ctr">
              <a:lnSpc>
                <a:spcPts val="20000"/>
              </a:lnSpc>
            </a:pPr>
            <a:r>
              <a:rPr lang="ja-JP" altLang="en-US" sz="13800" b="1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比例と反比例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どちらでもない" hidden="1">
            <a:extLst>
              <a:ext uri="{FF2B5EF4-FFF2-40B4-BE49-F238E27FC236}">
                <a16:creationId xmlns:a16="http://schemas.microsoft.com/office/drawing/2014/main" id="{10A0B23B-BF3B-4F35-89E1-10F77B5A5734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どちらでもない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反比例" hidden="1">
            <a:extLst>
              <a:ext uri="{FF2B5EF4-FFF2-40B4-BE49-F238E27FC236}">
                <a16:creationId xmlns:a16="http://schemas.microsoft.com/office/drawing/2014/main" id="{D8534C7E-BF09-4844-A667-06E3844F4003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反比例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例">
            <a:extLst>
              <a:ext uri="{FF2B5EF4-FFF2-40B4-BE49-F238E27FC236}">
                <a16:creationId xmlns:a16="http://schemas.microsoft.com/office/drawing/2014/main" id="{CAC81892-256C-4BD7-8558-1FE653F562F5}"/>
              </a:ext>
            </a:extLst>
          </p:cNvPr>
          <p:cNvSpPr txBox="1"/>
          <p:nvPr/>
        </p:nvSpPr>
        <p:spPr>
          <a:xfrm>
            <a:off x="2855091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比例している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/>
        </p:nvGraphicFramePr>
        <p:xfrm>
          <a:off x="334658" y="366251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0.1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0.3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4.5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7" name="▢">
            <a:extLst>
              <a:ext uri="{FF2B5EF4-FFF2-40B4-BE49-F238E27FC236}">
                <a16:creationId xmlns:a16="http://schemas.microsoft.com/office/drawing/2014/main" id="{DCCB7D27-2CA5-4F28-8D1D-71435B4E3AE1}"/>
              </a:ext>
            </a:extLst>
          </p:cNvPr>
          <p:cNvSpPr/>
          <p:nvPr/>
        </p:nvSpPr>
        <p:spPr>
          <a:xfrm>
            <a:off x="2855091" y="5046300"/>
            <a:ext cx="7200000" cy="14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04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どちらでもない">
            <a:extLst>
              <a:ext uri="{FF2B5EF4-FFF2-40B4-BE49-F238E27FC236}">
                <a16:creationId xmlns:a16="http://schemas.microsoft.com/office/drawing/2014/main" id="{10A0B23B-BF3B-4F35-89E1-10F77B5A5734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どちらでもない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反比例" hidden="1">
            <a:extLst>
              <a:ext uri="{FF2B5EF4-FFF2-40B4-BE49-F238E27FC236}">
                <a16:creationId xmlns:a16="http://schemas.microsoft.com/office/drawing/2014/main" id="{D8534C7E-BF09-4844-A667-06E3844F4003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反比例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例" hidden="1">
            <a:extLst>
              <a:ext uri="{FF2B5EF4-FFF2-40B4-BE49-F238E27FC236}">
                <a16:creationId xmlns:a16="http://schemas.microsoft.com/office/drawing/2014/main" id="{CAC81892-256C-4BD7-8558-1FE653F562F5}"/>
              </a:ext>
            </a:extLst>
          </p:cNvPr>
          <p:cNvSpPr txBox="1"/>
          <p:nvPr/>
        </p:nvSpPr>
        <p:spPr>
          <a:xfrm>
            <a:off x="2855091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176696"/>
              </p:ext>
            </p:extLst>
          </p:nvPr>
        </p:nvGraphicFramePr>
        <p:xfrm>
          <a:off x="334658" y="366251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（分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dl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7" name="▢">
            <a:extLst>
              <a:ext uri="{FF2B5EF4-FFF2-40B4-BE49-F238E27FC236}">
                <a16:creationId xmlns:a16="http://schemas.microsoft.com/office/drawing/2014/main" id="{DCCB7D27-2CA5-4F28-8D1D-71435B4E3AE1}"/>
              </a:ext>
            </a:extLst>
          </p:cNvPr>
          <p:cNvSpPr/>
          <p:nvPr/>
        </p:nvSpPr>
        <p:spPr>
          <a:xfrm>
            <a:off x="2574376" y="5128806"/>
            <a:ext cx="7200000" cy="14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62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どちらでもない" hidden="1">
            <a:extLst>
              <a:ext uri="{FF2B5EF4-FFF2-40B4-BE49-F238E27FC236}">
                <a16:creationId xmlns:a16="http://schemas.microsoft.com/office/drawing/2014/main" id="{10A0B23B-BF3B-4F35-89E1-10F77B5A5734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どちらでもない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反比例" hidden="1">
            <a:extLst>
              <a:ext uri="{FF2B5EF4-FFF2-40B4-BE49-F238E27FC236}">
                <a16:creationId xmlns:a16="http://schemas.microsoft.com/office/drawing/2014/main" id="{D8534C7E-BF09-4844-A667-06E3844F4003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反比例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例">
            <a:extLst>
              <a:ext uri="{FF2B5EF4-FFF2-40B4-BE49-F238E27FC236}">
                <a16:creationId xmlns:a16="http://schemas.microsoft.com/office/drawing/2014/main" id="{CAC81892-256C-4BD7-8558-1FE653F562F5}"/>
              </a:ext>
            </a:extLst>
          </p:cNvPr>
          <p:cNvSpPr txBox="1"/>
          <p:nvPr/>
        </p:nvSpPr>
        <p:spPr>
          <a:xfrm>
            <a:off x="2855091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比例している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150951"/>
              </p:ext>
            </p:extLst>
          </p:nvPr>
        </p:nvGraphicFramePr>
        <p:xfrm>
          <a:off x="334658" y="366251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（本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（ｇ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7" name="▢">
            <a:extLst>
              <a:ext uri="{FF2B5EF4-FFF2-40B4-BE49-F238E27FC236}">
                <a16:creationId xmlns:a16="http://schemas.microsoft.com/office/drawing/2014/main" id="{DCCB7D27-2CA5-4F28-8D1D-71435B4E3AE1}"/>
              </a:ext>
            </a:extLst>
          </p:cNvPr>
          <p:cNvSpPr/>
          <p:nvPr/>
        </p:nvSpPr>
        <p:spPr>
          <a:xfrm>
            <a:off x="2678880" y="5051749"/>
            <a:ext cx="7200000" cy="14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79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">
            <a:extLst>
              <a:ext uri="{FF2B5EF4-FFF2-40B4-BE49-F238E27FC236}">
                <a16:creationId xmlns:a16="http://schemas.microsoft.com/office/drawing/2014/main" id="{057E7124-F13D-485B-8C90-31E01FB6A006}"/>
              </a:ext>
            </a:extLst>
          </p:cNvPr>
          <p:cNvSpPr/>
          <p:nvPr/>
        </p:nvSpPr>
        <p:spPr>
          <a:xfrm>
            <a:off x="357187" y="289679"/>
            <a:ext cx="11477625" cy="313932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6600">
                <a:latin typeface="Meiryo UI" panose="020B0604030504040204" pitchFamily="50" charset="-128"/>
                <a:ea typeface="Meiryo UI" panose="020B0604030504040204" pitchFamily="50" charset="-128"/>
              </a:rPr>
              <a:t>次の表は、ｙはｘに</a:t>
            </a:r>
            <a:endParaRPr lang="en-US" altLang="ja-JP" sz="6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600">
                <a:latin typeface="Meiryo UI" panose="020B0604030504040204" pitchFamily="50" charset="-128"/>
                <a:ea typeface="Meiryo UI" panose="020B0604030504040204" pitchFamily="50" charset="-128"/>
              </a:rPr>
              <a:t>比例しているか、反比例しているか答えましょう。</a:t>
            </a:r>
            <a:endParaRPr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文">
            <a:extLst>
              <a:ext uri="{FF2B5EF4-FFF2-40B4-BE49-F238E27FC236}">
                <a16:creationId xmlns:a16="http://schemas.microsoft.com/office/drawing/2014/main" id="{D917CD6E-1504-4D31-A6B0-ABA4A4760FC0}"/>
              </a:ext>
            </a:extLst>
          </p:cNvPr>
          <p:cNvSpPr/>
          <p:nvPr/>
        </p:nvSpPr>
        <p:spPr>
          <a:xfrm>
            <a:off x="2919412" y="4536370"/>
            <a:ext cx="8915400" cy="212365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/>
            <a:r>
              <a:rPr lang="ja-JP" altLang="en-US" sz="6600">
                <a:latin typeface="Meiryo UI" panose="020B0604030504040204" pitchFamily="50" charset="-128"/>
                <a:ea typeface="Meiryo UI" panose="020B0604030504040204" pitchFamily="50" charset="-128"/>
              </a:rPr>
              <a:t>また、どちらでもない場合も</a:t>
            </a:r>
            <a:endParaRPr lang="en-US" altLang="ja-JP" sz="66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ja-JP" altLang="en-US" sz="6600">
                <a:latin typeface="Meiryo UI" panose="020B0604030504040204" pitchFamily="50" charset="-128"/>
                <a:ea typeface="Meiryo UI" panose="020B0604030504040204" pitchFamily="50" charset="-128"/>
              </a:rPr>
              <a:t>答えましょう。</a:t>
            </a:r>
            <a:endParaRPr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3244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どちらでもない" hidden="1">
            <a:extLst>
              <a:ext uri="{FF2B5EF4-FFF2-40B4-BE49-F238E27FC236}">
                <a16:creationId xmlns:a16="http://schemas.microsoft.com/office/drawing/2014/main" id="{10A0B23B-BF3B-4F35-89E1-10F77B5A5734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どちらでもない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反比例">
            <a:extLst>
              <a:ext uri="{FF2B5EF4-FFF2-40B4-BE49-F238E27FC236}">
                <a16:creationId xmlns:a16="http://schemas.microsoft.com/office/drawing/2014/main" id="{D8534C7E-BF09-4844-A667-06E3844F4003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反比例している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例" hidden="1">
            <a:extLst>
              <a:ext uri="{FF2B5EF4-FFF2-40B4-BE49-F238E27FC236}">
                <a16:creationId xmlns:a16="http://schemas.microsoft.com/office/drawing/2014/main" id="{CAC81892-256C-4BD7-8558-1FE653F562F5}"/>
              </a:ext>
            </a:extLst>
          </p:cNvPr>
          <p:cNvSpPr txBox="1"/>
          <p:nvPr/>
        </p:nvSpPr>
        <p:spPr>
          <a:xfrm>
            <a:off x="2855091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497295"/>
              </p:ext>
            </p:extLst>
          </p:nvPr>
        </p:nvGraphicFramePr>
        <p:xfrm>
          <a:off x="334658" y="366251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 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7" name="▢">
            <a:extLst>
              <a:ext uri="{FF2B5EF4-FFF2-40B4-BE49-F238E27FC236}">
                <a16:creationId xmlns:a16="http://schemas.microsoft.com/office/drawing/2014/main" id="{DCCB7D27-2CA5-4F28-8D1D-71435B4E3AE1}"/>
              </a:ext>
            </a:extLst>
          </p:cNvPr>
          <p:cNvSpPr/>
          <p:nvPr/>
        </p:nvSpPr>
        <p:spPr>
          <a:xfrm>
            <a:off x="2670171" y="5128806"/>
            <a:ext cx="7200000" cy="14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407F374-9D78-3F9E-6ED6-81A8F06280EB}"/>
              </a:ext>
            </a:extLst>
          </p:cNvPr>
          <p:cNvSpPr/>
          <p:nvPr/>
        </p:nvSpPr>
        <p:spPr>
          <a:xfrm>
            <a:off x="2855092" y="3119846"/>
            <a:ext cx="600891" cy="6183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chemeClr val="tx1"/>
                </a:solidFill>
              </a:rPr>
              <a:t>2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16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どちらでもない">
            <a:extLst>
              <a:ext uri="{FF2B5EF4-FFF2-40B4-BE49-F238E27FC236}">
                <a16:creationId xmlns:a16="http://schemas.microsoft.com/office/drawing/2014/main" id="{10A0B23B-BF3B-4F35-89E1-10F77B5A5734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kumimoji="1"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比例している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反比例" hidden="1">
            <a:extLst>
              <a:ext uri="{FF2B5EF4-FFF2-40B4-BE49-F238E27FC236}">
                <a16:creationId xmlns:a16="http://schemas.microsoft.com/office/drawing/2014/main" id="{D8534C7E-BF09-4844-A667-06E3844F4003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反比例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例" hidden="1">
            <a:extLst>
              <a:ext uri="{FF2B5EF4-FFF2-40B4-BE49-F238E27FC236}">
                <a16:creationId xmlns:a16="http://schemas.microsoft.com/office/drawing/2014/main" id="{CAC81892-256C-4BD7-8558-1FE653F562F5}"/>
              </a:ext>
            </a:extLst>
          </p:cNvPr>
          <p:cNvSpPr txBox="1"/>
          <p:nvPr/>
        </p:nvSpPr>
        <p:spPr>
          <a:xfrm>
            <a:off x="2855091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408760"/>
              </p:ext>
            </p:extLst>
          </p:nvPr>
        </p:nvGraphicFramePr>
        <p:xfrm>
          <a:off x="334658" y="366251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（円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7" name="▢">
            <a:extLst>
              <a:ext uri="{FF2B5EF4-FFF2-40B4-BE49-F238E27FC236}">
                <a16:creationId xmlns:a16="http://schemas.microsoft.com/office/drawing/2014/main" id="{DCCB7D27-2CA5-4F28-8D1D-71435B4E3AE1}"/>
              </a:ext>
            </a:extLst>
          </p:cNvPr>
          <p:cNvSpPr/>
          <p:nvPr/>
        </p:nvSpPr>
        <p:spPr>
          <a:xfrm>
            <a:off x="2635336" y="5037591"/>
            <a:ext cx="7200000" cy="14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81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どちらでもない" hidden="1">
            <a:extLst>
              <a:ext uri="{FF2B5EF4-FFF2-40B4-BE49-F238E27FC236}">
                <a16:creationId xmlns:a16="http://schemas.microsoft.com/office/drawing/2014/main" id="{10A0B23B-BF3B-4F35-89E1-10F77B5A5734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どちらでもない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反比例" hidden="1">
            <a:extLst>
              <a:ext uri="{FF2B5EF4-FFF2-40B4-BE49-F238E27FC236}">
                <a16:creationId xmlns:a16="http://schemas.microsoft.com/office/drawing/2014/main" id="{D8534C7E-BF09-4844-A667-06E3844F4003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反比例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例">
            <a:extLst>
              <a:ext uri="{FF2B5EF4-FFF2-40B4-BE49-F238E27FC236}">
                <a16:creationId xmlns:a16="http://schemas.microsoft.com/office/drawing/2014/main" id="{CAC81892-256C-4BD7-8558-1FE653F562F5}"/>
              </a:ext>
            </a:extLst>
          </p:cNvPr>
          <p:cNvSpPr txBox="1"/>
          <p:nvPr/>
        </p:nvSpPr>
        <p:spPr>
          <a:xfrm>
            <a:off x="2855091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比例している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512498"/>
              </p:ext>
            </p:extLst>
          </p:nvPr>
        </p:nvGraphicFramePr>
        <p:xfrm>
          <a:off x="334658" y="366251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（分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（ｍ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7" name="▢">
            <a:extLst>
              <a:ext uri="{FF2B5EF4-FFF2-40B4-BE49-F238E27FC236}">
                <a16:creationId xmlns:a16="http://schemas.microsoft.com/office/drawing/2014/main" id="{DCCB7D27-2CA5-4F28-8D1D-71435B4E3AE1}"/>
              </a:ext>
            </a:extLst>
          </p:cNvPr>
          <p:cNvSpPr/>
          <p:nvPr/>
        </p:nvSpPr>
        <p:spPr>
          <a:xfrm>
            <a:off x="2591793" y="5128806"/>
            <a:ext cx="7200000" cy="14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86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どちらでもない" hidden="1">
            <a:extLst>
              <a:ext uri="{FF2B5EF4-FFF2-40B4-BE49-F238E27FC236}">
                <a16:creationId xmlns:a16="http://schemas.microsoft.com/office/drawing/2014/main" id="{10A0B23B-BF3B-4F35-89E1-10F77B5A5734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どちらでもない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反比例">
            <a:extLst>
              <a:ext uri="{FF2B5EF4-FFF2-40B4-BE49-F238E27FC236}">
                <a16:creationId xmlns:a16="http://schemas.microsoft.com/office/drawing/2014/main" id="{D8534C7E-BF09-4844-A667-06E3844F4003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反比例している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例" hidden="1">
            <a:extLst>
              <a:ext uri="{FF2B5EF4-FFF2-40B4-BE49-F238E27FC236}">
                <a16:creationId xmlns:a16="http://schemas.microsoft.com/office/drawing/2014/main" id="{CAC81892-256C-4BD7-8558-1FE653F562F5}"/>
              </a:ext>
            </a:extLst>
          </p:cNvPr>
          <p:cNvSpPr txBox="1"/>
          <p:nvPr/>
        </p:nvSpPr>
        <p:spPr>
          <a:xfrm>
            <a:off x="2855091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753921"/>
              </p:ext>
            </p:extLst>
          </p:nvPr>
        </p:nvGraphicFramePr>
        <p:xfrm>
          <a:off x="334658" y="366251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（ｃ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（ｃ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7" name="▢">
            <a:extLst>
              <a:ext uri="{FF2B5EF4-FFF2-40B4-BE49-F238E27FC236}">
                <a16:creationId xmlns:a16="http://schemas.microsoft.com/office/drawing/2014/main" id="{DCCB7D27-2CA5-4F28-8D1D-71435B4E3AE1}"/>
              </a:ext>
            </a:extLst>
          </p:cNvPr>
          <p:cNvSpPr/>
          <p:nvPr/>
        </p:nvSpPr>
        <p:spPr>
          <a:xfrm>
            <a:off x="2644044" y="5055009"/>
            <a:ext cx="7200000" cy="14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85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どちらでもない">
            <a:extLst>
              <a:ext uri="{FF2B5EF4-FFF2-40B4-BE49-F238E27FC236}">
                <a16:creationId xmlns:a16="http://schemas.microsoft.com/office/drawing/2014/main" id="{10A0B23B-BF3B-4F35-89E1-10F77B5A5734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どちらでもない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反比例" hidden="1">
            <a:extLst>
              <a:ext uri="{FF2B5EF4-FFF2-40B4-BE49-F238E27FC236}">
                <a16:creationId xmlns:a16="http://schemas.microsoft.com/office/drawing/2014/main" id="{D8534C7E-BF09-4844-A667-06E3844F4003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反比例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例" hidden="1">
            <a:extLst>
              <a:ext uri="{FF2B5EF4-FFF2-40B4-BE49-F238E27FC236}">
                <a16:creationId xmlns:a16="http://schemas.microsoft.com/office/drawing/2014/main" id="{CAC81892-256C-4BD7-8558-1FE653F562F5}"/>
              </a:ext>
            </a:extLst>
          </p:cNvPr>
          <p:cNvSpPr txBox="1"/>
          <p:nvPr/>
        </p:nvSpPr>
        <p:spPr>
          <a:xfrm>
            <a:off x="2855091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709472"/>
              </p:ext>
            </p:extLst>
          </p:nvPr>
        </p:nvGraphicFramePr>
        <p:xfrm>
          <a:off x="334658" y="366251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（ｇ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0.4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（ｍ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7" name="▢">
            <a:extLst>
              <a:ext uri="{FF2B5EF4-FFF2-40B4-BE49-F238E27FC236}">
                <a16:creationId xmlns:a16="http://schemas.microsoft.com/office/drawing/2014/main" id="{DCCB7D27-2CA5-4F28-8D1D-71435B4E3AE1}"/>
              </a:ext>
            </a:extLst>
          </p:cNvPr>
          <p:cNvSpPr/>
          <p:nvPr/>
        </p:nvSpPr>
        <p:spPr>
          <a:xfrm>
            <a:off x="2591794" y="5016372"/>
            <a:ext cx="7200000" cy="14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42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どちらでもない" hidden="1">
            <a:extLst>
              <a:ext uri="{FF2B5EF4-FFF2-40B4-BE49-F238E27FC236}">
                <a16:creationId xmlns:a16="http://schemas.microsoft.com/office/drawing/2014/main" id="{10A0B23B-BF3B-4F35-89E1-10F77B5A5734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どちらでもない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反比例">
            <a:extLst>
              <a:ext uri="{FF2B5EF4-FFF2-40B4-BE49-F238E27FC236}">
                <a16:creationId xmlns:a16="http://schemas.microsoft.com/office/drawing/2014/main" id="{D8534C7E-BF09-4844-A667-06E3844F4003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反比例している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例" hidden="1">
            <a:extLst>
              <a:ext uri="{FF2B5EF4-FFF2-40B4-BE49-F238E27FC236}">
                <a16:creationId xmlns:a16="http://schemas.microsoft.com/office/drawing/2014/main" id="{CAC81892-256C-4BD7-8558-1FE653F562F5}"/>
              </a:ext>
            </a:extLst>
          </p:cNvPr>
          <p:cNvSpPr txBox="1"/>
          <p:nvPr/>
        </p:nvSpPr>
        <p:spPr>
          <a:xfrm>
            <a:off x="2855091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017324"/>
              </p:ext>
            </p:extLst>
          </p:nvPr>
        </p:nvGraphicFramePr>
        <p:xfrm>
          <a:off x="334658" y="366251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（ｋｍ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（時間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7" name="▢">
            <a:extLst>
              <a:ext uri="{FF2B5EF4-FFF2-40B4-BE49-F238E27FC236}">
                <a16:creationId xmlns:a16="http://schemas.microsoft.com/office/drawing/2014/main" id="{DCCB7D27-2CA5-4F28-8D1D-71435B4E3AE1}"/>
              </a:ext>
            </a:extLst>
          </p:cNvPr>
          <p:cNvSpPr/>
          <p:nvPr/>
        </p:nvSpPr>
        <p:spPr>
          <a:xfrm>
            <a:off x="2574376" y="5051749"/>
            <a:ext cx="7200000" cy="14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661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どちらでもない">
            <a:extLst>
              <a:ext uri="{FF2B5EF4-FFF2-40B4-BE49-F238E27FC236}">
                <a16:creationId xmlns:a16="http://schemas.microsoft.com/office/drawing/2014/main" id="{10A0B23B-BF3B-4F35-89E1-10F77B5A5734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どちらでもない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反比例" hidden="1">
            <a:extLst>
              <a:ext uri="{FF2B5EF4-FFF2-40B4-BE49-F238E27FC236}">
                <a16:creationId xmlns:a16="http://schemas.microsoft.com/office/drawing/2014/main" id="{D8534C7E-BF09-4844-A667-06E3844F4003}"/>
              </a:ext>
            </a:extLst>
          </p:cNvPr>
          <p:cNvSpPr txBox="1"/>
          <p:nvPr/>
        </p:nvSpPr>
        <p:spPr>
          <a:xfrm>
            <a:off x="2855092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反比例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例" hidden="1">
            <a:extLst>
              <a:ext uri="{FF2B5EF4-FFF2-40B4-BE49-F238E27FC236}">
                <a16:creationId xmlns:a16="http://schemas.microsoft.com/office/drawing/2014/main" id="{CAC81892-256C-4BD7-8558-1FE653F562F5}"/>
              </a:ext>
            </a:extLst>
          </p:cNvPr>
          <p:cNvSpPr txBox="1"/>
          <p:nvPr/>
        </p:nvSpPr>
        <p:spPr>
          <a:xfrm>
            <a:off x="2855091" y="5307463"/>
            <a:ext cx="6481815" cy="1082686"/>
          </a:xfrm>
          <a:prstGeom prst="rect">
            <a:avLst/>
          </a:prstGeom>
          <a:noFill/>
          <a:ln>
            <a:noFill/>
          </a:ln>
        </p:spPr>
        <p:txBody>
          <a:bodyPr wrap="none" tIns="108000" bIns="0" rtlCol="0" anchor="ctr">
            <a:noAutofit/>
          </a:bodyPr>
          <a:lstStyle/>
          <a:p>
            <a:pPr algn="ctr"/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比例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231682"/>
              </p:ext>
            </p:extLst>
          </p:nvPr>
        </p:nvGraphicFramePr>
        <p:xfrm>
          <a:off x="334658" y="366251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（ｇ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0.1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0.3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（ｃｍ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7" name="▢">
            <a:extLst>
              <a:ext uri="{FF2B5EF4-FFF2-40B4-BE49-F238E27FC236}">
                <a16:creationId xmlns:a16="http://schemas.microsoft.com/office/drawing/2014/main" id="{DCCB7D27-2CA5-4F28-8D1D-71435B4E3AE1}"/>
              </a:ext>
            </a:extLst>
          </p:cNvPr>
          <p:cNvSpPr/>
          <p:nvPr/>
        </p:nvSpPr>
        <p:spPr>
          <a:xfrm>
            <a:off x="2644045" y="5128806"/>
            <a:ext cx="7200000" cy="14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952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3591</TotalTime>
  <Words>259</Words>
  <Application>Microsoft Office PowerPoint</Application>
  <PresentationFormat>ワイド画面</PresentationFormat>
  <Paragraphs>137</Paragraphs>
  <Slides>12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HGPｺﾞｼｯｸM</vt:lpstr>
      <vt:lpstr>Meiryo UI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比例と反比例</dc:title>
  <dc:creator>colas@edu-c.local</dc:creator>
  <cp:lastModifiedBy>坂本 博紀</cp:lastModifiedBy>
  <cp:revision>271</cp:revision>
  <dcterms:created xsi:type="dcterms:W3CDTF">2019-12-03T00:44:33Z</dcterms:created>
  <dcterms:modified xsi:type="dcterms:W3CDTF">2022-11-18T05:49:06Z</dcterms:modified>
</cp:coreProperties>
</file>