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81" r:id="rId3"/>
    <p:sldId id="340" r:id="rId4"/>
    <p:sldId id="335" r:id="rId5"/>
    <p:sldId id="334" r:id="rId6"/>
    <p:sldId id="336" r:id="rId7"/>
    <p:sldId id="337" r:id="rId8"/>
    <p:sldId id="333" r:id="rId9"/>
    <p:sldId id="338" r:id="rId10"/>
    <p:sldId id="339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E0FF"/>
    <a:srgbClr val="69D1FF"/>
    <a:srgbClr val="FFCCFF"/>
    <a:srgbClr val="FF9B9B"/>
    <a:srgbClr val="FF8585"/>
    <a:srgbClr val="FF757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2" autoAdjust="0"/>
    <p:restoredTop sz="96730" autoAdjust="0"/>
  </p:normalViewPr>
  <p:slideViewPr>
    <p:cSldViewPr snapToGrid="0">
      <p:cViewPr>
        <p:scale>
          <a:sx n="75" d="100"/>
          <a:sy n="75" d="100"/>
        </p:scale>
        <p:origin x="1602" y="113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C6010-7BCE-4F6B-9F46-43E998EDC08C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9D0DB-0906-49CD-AD8F-82FDA3866A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18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2023/2/27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521067"/>
            <a:ext cx="12192000" cy="3815861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2319911"/>
            <a:ext cx="12192000" cy="2218172"/>
          </a:xfrm>
          <a:prstGeom prst="rect">
            <a:avLst/>
          </a:prstGeom>
        </p:spPr>
        <p:txBody>
          <a:bodyPr wrap="none" tIns="46800" bIns="46800" anchor="ctr" anchorCtr="0">
            <a:noAutofit/>
          </a:bodyPr>
          <a:lstStyle/>
          <a:p>
            <a:pPr algn="ctr">
              <a:lnSpc>
                <a:spcPts val="20000"/>
              </a:lnSpc>
            </a:pPr>
            <a:r>
              <a:rPr lang="ja-JP" altLang="en-US" sz="13800" b="1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反比例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575252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（ｃｍ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（ｃｍ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8" name="▢3">
            <a:extLst>
              <a:ext uri="{FF2B5EF4-FFF2-40B4-BE49-F238E27FC236}">
                <a16:creationId xmlns:a16="http://schemas.microsoft.com/office/drawing/2014/main" id="{6353A637-E979-4D8E-BD77-FAEF97AB5B84}"/>
              </a:ext>
            </a:extLst>
          </p:cNvPr>
          <p:cNvSpPr/>
          <p:nvPr/>
        </p:nvSpPr>
        <p:spPr>
          <a:xfrm>
            <a:off x="8064500" y="3320676"/>
            <a:ext cx="1860551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▢2">
            <a:extLst>
              <a:ext uri="{FF2B5EF4-FFF2-40B4-BE49-F238E27FC236}">
                <a16:creationId xmlns:a16="http://schemas.microsoft.com/office/drawing/2014/main" id="{F5624BEC-12A5-4993-83D1-23DF65CF8217}"/>
              </a:ext>
            </a:extLst>
          </p:cNvPr>
          <p:cNvSpPr/>
          <p:nvPr/>
        </p:nvSpPr>
        <p:spPr>
          <a:xfrm>
            <a:off x="6160786" y="3320676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80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E8C1B31-D9E1-43B7-9F2C-91D947755AA5}"/>
              </a:ext>
            </a:extLst>
          </p:cNvPr>
          <p:cNvSpPr/>
          <p:nvPr/>
        </p:nvSpPr>
        <p:spPr>
          <a:xfrm>
            <a:off x="0" y="2321004"/>
            <a:ext cx="12192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反比例の表を完成させましょう。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6738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解答">
            <a:extLst>
              <a:ext uri="{FF2B5EF4-FFF2-40B4-BE49-F238E27FC236}">
                <a16:creationId xmlns:a16="http://schemas.microsoft.com/office/drawing/2014/main" id="{422640B3-191A-29E0-B83D-E5D4D4D02BDE}"/>
              </a:ext>
            </a:extLst>
          </p:cNvPr>
          <p:cNvSpPr txBox="1"/>
          <p:nvPr/>
        </p:nvSpPr>
        <p:spPr>
          <a:xfrm>
            <a:off x="4070000" y="3547724"/>
            <a:ext cx="76562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決まった</a:t>
            </a:r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数 </a:t>
            </a:r>
            <a:r>
              <a:rPr lang="en-US" altLang="ja-JP" sz="8000">
                <a:latin typeface="Meiryo UI" panose="020B0604030504040204" pitchFamily="50" charset="-128"/>
                <a:ea typeface="Meiryo UI" panose="020B0604030504040204" pitchFamily="50" charset="-128"/>
              </a:rPr>
              <a:t>÷</a:t>
            </a:r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ｘ</a:t>
            </a:r>
            <a:endParaRPr kumimoji="1" lang="ja-JP" altLang="en-US" sz="8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=">
            <a:extLst>
              <a:ext uri="{FF2B5EF4-FFF2-40B4-BE49-F238E27FC236}">
                <a16:creationId xmlns:a16="http://schemas.microsoft.com/office/drawing/2014/main" id="{7159189C-DE05-4FE8-CB25-7037754593FA}"/>
              </a:ext>
            </a:extLst>
          </p:cNvPr>
          <p:cNvSpPr txBox="1"/>
          <p:nvPr/>
        </p:nvSpPr>
        <p:spPr>
          <a:xfrm>
            <a:off x="1883838" y="3234339"/>
            <a:ext cx="1633781" cy="18312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300" dirty="0">
                <a:latin typeface="Meiryo UI" panose="020B0604030504040204" pitchFamily="50" charset="-128"/>
                <a:ea typeface="Meiryo UI" panose="020B0604030504040204" pitchFamily="50" charset="-128"/>
              </a:rPr>
              <a:t>＝</a:t>
            </a:r>
            <a:endParaRPr kumimoji="1" lang="ja-JP" altLang="en-US" sz="113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y">
            <a:extLst>
              <a:ext uri="{FF2B5EF4-FFF2-40B4-BE49-F238E27FC236}">
                <a16:creationId xmlns:a16="http://schemas.microsoft.com/office/drawing/2014/main" id="{9F52277E-FB36-37BF-0F7E-1D501C751759}"/>
              </a:ext>
            </a:extLst>
          </p:cNvPr>
          <p:cNvSpPr txBox="1"/>
          <p:nvPr/>
        </p:nvSpPr>
        <p:spPr>
          <a:xfrm>
            <a:off x="984737" y="3429000"/>
            <a:ext cx="1081455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y </a:t>
            </a:r>
            <a:endParaRPr kumimoji="1" lang="ja-JP" altLang="en-US" sz="8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文章">
            <a:extLst>
              <a:ext uri="{FF2B5EF4-FFF2-40B4-BE49-F238E27FC236}">
                <a16:creationId xmlns:a16="http://schemas.microsoft.com/office/drawing/2014/main" id="{D8F07C26-72B9-4648-8FF3-7E09065DB9D9}"/>
              </a:ext>
            </a:extLst>
          </p:cNvPr>
          <p:cNvSpPr txBox="1"/>
          <p:nvPr/>
        </p:nvSpPr>
        <p:spPr>
          <a:xfrm>
            <a:off x="319551" y="1299482"/>
            <a:ext cx="87038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0">
                <a:latin typeface="Meiryo UI" panose="020B0604030504040204" pitchFamily="50" charset="-128"/>
                <a:ea typeface="Meiryo UI" panose="020B0604030504040204" pitchFamily="50" charset="-128"/>
              </a:rPr>
              <a:t>ｙをｘの</a:t>
            </a:r>
            <a:r>
              <a:rPr lang="ja-JP" altLang="en-US" sz="8000" dirty="0">
                <a:latin typeface="Meiryo UI" panose="020B0604030504040204" pitchFamily="50" charset="-128"/>
                <a:ea typeface="Meiryo UI" panose="020B0604030504040204" pitchFamily="50" charset="-128"/>
              </a:rPr>
              <a:t>式で表すと、</a:t>
            </a:r>
            <a:endParaRPr kumimoji="1" lang="ja-JP" altLang="en-US" sz="8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▢">
            <a:extLst>
              <a:ext uri="{FF2B5EF4-FFF2-40B4-BE49-F238E27FC236}">
                <a16:creationId xmlns:a16="http://schemas.microsoft.com/office/drawing/2014/main" id="{783E4FF1-C52F-81BB-0F55-3D5F0796A4BC}"/>
              </a:ext>
            </a:extLst>
          </p:cNvPr>
          <p:cNvSpPr/>
          <p:nvPr/>
        </p:nvSpPr>
        <p:spPr>
          <a:xfrm>
            <a:off x="3720047" y="3128848"/>
            <a:ext cx="7487216" cy="196125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892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918791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（時間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10" name="▢3">
            <a:extLst>
              <a:ext uri="{FF2B5EF4-FFF2-40B4-BE49-F238E27FC236}">
                <a16:creationId xmlns:a16="http://schemas.microsoft.com/office/drawing/2014/main" id="{A35ED568-D248-4A15-B434-701402A9CD22}"/>
              </a:ext>
            </a:extLst>
          </p:cNvPr>
          <p:cNvSpPr/>
          <p:nvPr/>
        </p:nvSpPr>
        <p:spPr>
          <a:xfrm>
            <a:off x="8062913" y="3322630"/>
            <a:ext cx="1863028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▢2">
            <a:extLst>
              <a:ext uri="{FF2B5EF4-FFF2-40B4-BE49-F238E27FC236}">
                <a16:creationId xmlns:a16="http://schemas.microsoft.com/office/drawing/2014/main" id="{400FECBD-69F0-4C81-BB0D-EFE6C1B80655}"/>
              </a:ext>
            </a:extLst>
          </p:cNvPr>
          <p:cNvSpPr/>
          <p:nvPr/>
        </p:nvSpPr>
        <p:spPr>
          <a:xfrm>
            <a:off x="6159407" y="3319455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072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854658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（分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8" name="▢4">
            <a:extLst>
              <a:ext uri="{FF2B5EF4-FFF2-40B4-BE49-F238E27FC236}">
                <a16:creationId xmlns:a16="http://schemas.microsoft.com/office/drawing/2014/main" id="{1DB09206-1C3F-40C9-A3F0-98FD567067BE}"/>
              </a:ext>
            </a:extLst>
          </p:cNvPr>
          <p:cNvSpPr/>
          <p:nvPr/>
        </p:nvSpPr>
        <p:spPr>
          <a:xfrm>
            <a:off x="9975850" y="3319465"/>
            <a:ext cx="1856584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▢2">
            <a:extLst>
              <a:ext uri="{FF2B5EF4-FFF2-40B4-BE49-F238E27FC236}">
                <a16:creationId xmlns:a16="http://schemas.microsoft.com/office/drawing/2014/main" id="{F60D7C4D-C640-4939-82D7-5A0B033EF337}"/>
              </a:ext>
            </a:extLst>
          </p:cNvPr>
          <p:cNvSpPr/>
          <p:nvPr/>
        </p:nvSpPr>
        <p:spPr>
          <a:xfrm>
            <a:off x="6157913" y="3319464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940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807294"/>
              </p:ext>
            </p:extLst>
          </p:nvPr>
        </p:nvGraphicFramePr>
        <p:xfrm>
          <a:off x="334658" y="1100664"/>
          <a:ext cx="11522684" cy="47241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0" spc="-15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時速</a:t>
                      </a:r>
                      <a:endParaRPr kumimoji="1" lang="en-US" altLang="ja-JP" sz="8000" spc="-15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（時間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8" name="▢4">
            <a:extLst>
              <a:ext uri="{FF2B5EF4-FFF2-40B4-BE49-F238E27FC236}">
                <a16:creationId xmlns:a16="http://schemas.microsoft.com/office/drawing/2014/main" id="{556D3167-E99F-41E2-876A-B94FDE734655}"/>
              </a:ext>
            </a:extLst>
          </p:cNvPr>
          <p:cNvSpPr/>
          <p:nvPr/>
        </p:nvSpPr>
        <p:spPr>
          <a:xfrm>
            <a:off x="9974567" y="3655322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▢3">
            <a:extLst>
              <a:ext uri="{FF2B5EF4-FFF2-40B4-BE49-F238E27FC236}">
                <a16:creationId xmlns:a16="http://schemas.microsoft.com/office/drawing/2014/main" id="{23735FEE-AF10-4E87-909E-24F6FF68F6B2}"/>
              </a:ext>
            </a:extLst>
          </p:cNvPr>
          <p:cNvSpPr/>
          <p:nvPr/>
        </p:nvSpPr>
        <p:spPr>
          <a:xfrm>
            <a:off x="8064500" y="3654015"/>
            <a:ext cx="1860549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2114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765230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cm</a:t>
                      </a:r>
                      <a:r>
                        <a:rPr kumimoji="1" lang="en-US" altLang="ja-JP" sz="4000" baseline="100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8000" spc="-5000" baseline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ja-JP" altLang="en-US" sz="8000" spc="-500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7.5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8" name="▢3">
            <a:extLst>
              <a:ext uri="{FF2B5EF4-FFF2-40B4-BE49-F238E27FC236}">
                <a16:creationId xmlns:a16="http://schemas.microsoft.com/office/drawing/2014/main" id="{CEE1C5E7-F061-4E1B-907A-1929E94E82B2}"/>
              </a:ext>
            </a:extLst>
          </p:cNvPr>
          <p:cNvSpPr/>
          <p:nvPr/>
        </p:nvSpPr>
        <p:spPr>
          <a:xfrm>
            <a:off x="8064500" y="3320676"/>
            <a:ext cx="1860551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▢2">
            <a:extLst>
              <a:ext uri="{FF2B5EF4-FFF2-40B4-BE49-F238E27FC236}">
                <a16:creationId xmlns:a16="http://schemas.microsoft.com/office/drawing/2014/main" id="{3E191310-B8CD-441A-A333-F1B62DA57613}"/>
              </a:ext>
            </a:extLst>
          </p:cNvPr>
          <p:cNvSpPr/>
          <p:nvPr/>
        </p:nvSpPr>
        <p:spPr>
          <a:xfrm>
            <a:off x="6160786" y="3320676"/>
            <a:ext cx="1857375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59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431579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５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9" name="▢4">
            <a:extLst>
              <a:ext uri="{FF2B5EF4-FFF2-40B4-BE49-F238E27FC236}">
                <a16:creationId xmlns:a16="http://schemas.microsoft.com/office/drawing/2014/main" id="{F302752B-A7F8-4EA1-B4BB-97B681F6701C}"/>
              </a:ext>
            </a:extLst>
          </p:cNvPr>
          <p:cNvSpPr/>
          <p:nvPr/>
        </p:nvSpPr>
        <p:spPr>
          <a:xfrm>
            <a:off x="9975850" y="3319465"/>
            <a:ext cx="1856584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▢3上">
            <a:extLst>
              <a:ext uri="{FF2B5EF4-FFF2-40B4-BE49-F238E27FC236}">
                <a16:creationId xmlns:a16="http://schemas.microsoft.com/office/drawing/2014/main" id="{E092B8E0-0D11-4790-9305-22DC3F6C5C88}"/>
              </a:ext>
            </a:extLst>
          </p:cNvPr>
          <p:cNvSpPr/>
          <p:nvPr/>
        </p:nvSpPr>
        <p:spPr>
          <a:xfrm>
            <a:off x="8061325" y="1124092"/>
            <a:ext cx="1865269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446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">
            <a:extLst>
              <a:ext uri="{FF2B5EF4-FFF2-40B4-BE49-F238E27FC236}">
                <a16:creationId xmlns:a16="http://schemas.microsoft.com/office/drawing/2014/main" id="{45946CB9-58D9-7DFC-EF43-53307075B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76021"/>
              </p:ext>
            </p:extLst>
          </p:nvPr>
        </p:nvGraphicFramePr>
        <p:xfrm>
          <a:off x="334658" y="1100664"/>
          <a:ext cx="11522684" cy="4388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90684">
                  <a:extLst>
                    <a:ext uri="{9D8B030D-6E8A-4147-A177-3AD203B41FA5}">
                      <a16:colId xmlns:a16="http://schemas.microsoft.com/office/drawing/2014/main" val="842218359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2856166310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1226821297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659455646"/>
                    </a:ext>
                  </a:extLst>
                </a:gridCol>
                <a:gridCol w="1908000">
                  <a:extLst>
                    <a:ext uri="{9D8B030D-6E8A-4147-A177-3AD203B41FA5}">
                      <a16:colId xmlns:a16="http://schemas.microsoft.com/office/drawing/2014/main" val="3340444572"/>
                    </a:ext>
                  </a:extLst>
                </a:gridCol>
              </a:tblGrid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cm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en-US" altLang="ja-JP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69576465"/>
                  </a:ext>
                </a:extLst>
              </a:tr>
              <a:tr h="219433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spc="-3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</a:t>
                      </a:r>
                      <a:r>
                        <a:rPr kumimoji="1" lang="ja-JP" altLang="en-US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（分</a:t>
                      </a:r>
                      <a:r>
                        <a:rPr kumimoji="1" lang="ja-JP" altLang="en-US" sz="8000" spc="-500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7.5</a:t>
                      </a:r>
                      <a:endParaRPr kumimoji="1" lang="ja-JP" altLang="en-US" sz="8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anchor="ctr"/>
                </a:tc>
                <a:extLst>
                  <a:ext uri="{0D108BD9-81ED-4DB2-BD59-A6C34878D82A}">
                    <a16:rowId xmlns:a16="http://schemas.microsoft.com/office/drawing/2014/main" val="3343864087"/>
                  </a:ext>
                </a:extLst>
              </a:tr>
            </a:tbl>
          </a:graphicData>
        </a:graphic>
      </p:graphicFrame>
      <p:sp>
        <p:nvSpPr>
          <p:cNvPr id="9" name="▢2">
            <a:extLst>
              <a:ext uri="{FF2B5EF4-FFF2-40B4-BE49-F238E27FC236}">
                <a16:creationId xmlns:a16="http://schemas.microsoft.com/office/drawing/2014/main" id="{E7455C2D-BDF0-49FA-A43D-2DDD1322F0CC}"/>
              </a:ext>
            </a:extLst>
          </p:cNvPr>
          <p:cNvSpPr/>
          <p:nvPr/>
        </p:nvSpPr>
        <p:spPr>
          <a:xfrm>
            <a:off x="6157913" y="3318587"/>
            <a:ext cx="1862137" cy="2151144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▢3上">
            <a:extLst>
              <a:ext uri="{FF2B5EF4-FFF2-40B4-BE49-F238E27FC236}">
                <a16:creationId xmlns:a16="http://schemas.microsoft.com/office/drawing/2014/main" id="{96E1A892-F3E1-4EBA-A301-51E54182E22B}"/>
              </a:ext>
            </a:extLst>
          </p:cNvPr>
          <p:cNvSpPr/>
          <p:nvPr/>
        </p:nvSpPr>
        <p:spPr>
          <a:xfrm>
            <a:off x="8061325" y="1124092"/>
            <a:ext cx="1865269" cy="21455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499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3556</TotalTime>
  <Words>136</Words>
  <Application>Microsoft Office PowerPoint</Application>
  <PresentationFormat>ワイド画面</PresentationFormat>
  <Paragraphs>77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Meiryo UI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反比例</dc:title>
  <dc:creator>colas@edu-c.local</dc:creator>
  <cp:lastModifiedBy>colas@edu-c.local</cp:lastModifiedBy>
  <cp:revision>281</cp:revision>
  <dcterms:created xsi:type="dcterms:W3CDTF">2019-12-03T00:44:33Z</dcterms:created>
  <dcterms:modified xsi:type="dcterms:W3CDTF">2023-02-27T00:37:21Z</dcterms:modified>
</cp:coreProperties>
</file>