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80" r:id="rId3"/>
    <p:sldId id="307" r:id="rId4"/>
    <p:sldId id="338" r:id="rId5"/>
    <p:sldId id="323" r:id="rId6"/>
    <p:sldId id="337" r:id="rId7"/>
    <p:sldId id="333" r:id="rId8"/>
    <p:sldId id="334" r:id="rId9"/>
    <p:sldId id="335" r:id="rId10"/>
    <p:sldId id="336" r:id="rId11"/>
    <p:sldId id="33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E0FF"/>
    <a:srgbClr val="69D1FF"/>
    <a:srgbClr val="FFCCFF"/>
    <a:srgbClr val="FF9B9B"/>
    <a:srgbClr val="FF8585"/>
    <a:srgbClr val="FF757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93" autoAdjust="0"/>
    <p:restoredTop sz="96730" autoAdjust="0"/>
  </p:normalViewPr>
  <p:slideViewPr>
    <p:cSldViewPr snapToGrid="0">
      <p:cViewPr>
        <p:scale>
          <a:sx n="95" d="100"/>
          <a:sy n="95" d="100"/>
        </p:scale>
        <p:origin x="1056" y="702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C6010-7BCE-4F6B-9F46-43E998EDC08C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9D0DB-0906-49CD-AD8F-82FDA3866A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18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521067"/>
            <a:ext cx="12192000" cy="3815861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2319911"/>
            <a:ext cx="12192000" cy="2218172"/>
          </a:xfrm>
          <a:prstGeom prst="rect">
            <a:avLst/>
          </a:prstGeom>
        </p:spPr>
        <p:txBody>
          <a:bodyPr wrap="none" tIns="46800" bIns="46800" anchor="ctr" anchorCtr="0">
            <a:noAutofit/>
          </a:bodyPr>
          <a:lstStyle/>
          <a:p>
            <a:pPr algn="ctr">
              <a:lnSpc>
                <a:spcPts val="20000"/>
              </a:lnSpc>
            </a:pPr>
            <a:r>
              <a:rPr lang="ja-JP" altLang="en-US" sz="13800" b="1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比例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578852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（秒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0.1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0.3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dL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17" name="▢3">
            <a:extLst>
              <a:ext uri="{FF2B5EF4-FFF2-40B4-BE49-F238E27FC236}">
                <a16:creationId xmlns:a16="http://schemas.microsoft.com/office/drawing/2014/main" id="{E092B8E0-0D11-4790-9305-22DC3F6C5C88}"/>
              </a:ext>
            </a:extLst>
          </p:cNvPr>
          <p:cNvSpPr/>
          <p:nvPr/>
        </p:nvSpPr>
        <p:spPr>
          <a:xfrm>
            <a:off x="8064500" y="3320676"/>
            <a:ext cx="1860551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2">
            <a:extLst>
              <a:ext uri="{FF2B5EF4-FFF2-40B4-BE49-F238E27FC236}">
                <a16:creationId xmlns:a16="http://schemas.microsoft.com/office/drawing/2014/main" id="{25BB65AE-73EB-4D38-85C4-45B4ACE3E669}"/>
              </a:ext>
            </a:extLst>
          </p:cNvPr>
          <p:cNvSpPr/>
          <p:nvPr/>
        </p:nvSpPr>
        <p:spPr>
          <a:xfrm>
            <a:off x="6160786" y="3320676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124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419533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（秒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dL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8" name="▢3">
            <a:extLst>
              <a:ext uri="{FF2B5EF4-FFF2-40B4-BE49-F238E27FC236}">
                <a16:creationId xmlns:a16="http://schemas.microsoft.com/office/drawing/2014/main" id="{356E9CBB-236C-41D9-B5F6-3EF4D1FD94CA}"/>
              </a:ext>
            </a:extLst>
          </p:cNvPr>
          <p:cNvSpPr/>
          <p:nvPr/>
        </p:nvSpPr>
        <p:spPr>
          <a:xfrm>
            <a:off x="8064501" y="3322630"/>
            <a:ext cx="1861440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▢2">
            <a:extLst>
              <a:ext uri="{FF2B5EF4-FFF2-40B4-BE49-F238E27FC236}">
                <a16:creationId xmlns:a16="http://schemas.microsoft.com/office/drawing/2014/main" id="{3E5522B6-2A11-4E24-B5D3-65D3F025BD05}"/>
              </a:ext>
            </a:extLst>
          </p:cNvPr>
          <p:cNvSpPr/>
          <p:nvPr/>
        </p:nvSpPr>
        <p:spPr>
          <a:xfrm>
            <a:off x="6159407" y="3319455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3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E8C1B31-D9E1-43B7-9F2C-91D947755AA5}"/>
              </a:ext>
            </a:extLst>
          </p:cNvPr>
          <p:cNvSpPr/>
          <p:nvPr/>
        </p:nvSpPr>
        <p:spPr>
          <a:xfrm>
            <a:off x="909059" y="2321004"/>
            <a:ext cx="1037388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比例の表を完成させましょう。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3244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解答">
            <a:extLst>
              <a:ext uri="{FF2B5EF4-FFF2-40B4-BE49-F238E27FC236}">
                <a16:creationId xmlns:a16="http://schemas.microsoft.com/office/drawing/2014/main" id="{422640B3-191A-29E0-B83D-E5D4D4D02BDE}"/>
              </a:ext>
            </a:extLst>
          </p:cNvPr>
          <p:cNvSpPr txBox="1"/>
          <p:nvPr/>
        </p:nvSpPr>
        <p:spPr>
          <a:xfrm>
            <a:off x="4070000" y="3547724"/>
            <a:ext cx="76562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決まった</a:t>
            </a:r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数 </a:t>
            </a:r>
            <a:r>
              <a:rPr lang="en-US" altLang="ja-JP" sz="8000"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ｘ</a:t>
            </a:r>
            <a:endParaRPr kumimoji="1" lang="ja-JP" altLang="en-US" sz="8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=">
            <a:extLst>
              <a:ext uri="{FF2B5EF4-FFF2-40B4-BE49-F238E27FC236}">
                <a16:creationId xmlns:a16="http://schemas.microsoft.com/office/drawing/2014/main" id="{7159189C-DE05-4FE8-CB25-7037754593FA}"/>
              </a:ext>
            </a:extLst>
          </p:cNvPr>
          <p:cNvSpPr txBox="1"/>
          <p:nvPr/>
        </p:nvSpPr>
        <p:spPr>
          <a:xfrm>
            <a:off x="1883838" y="3234339"/>
            <a:ext cx="1633781" cy="18312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300" dirty="0">
                <a:latin typeface="Meiryo UI" panose="020B0604030504040204" pitchFamily="50" charset="-128"/>
                <a:ea typeface="Meiryo UI" panose="020B0604030504040204" pitchFamily="50" charset="-128"/>
              </a:rPr>
              <a:t>＝</a:t>
            </a:r>
            <a:endParaRPr kumimoji="1" lang="ja-JP" altLang="en-US" sz="1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y">
            <a:extLst>
              <a:ext uri="{FF2B5EF4-FFF2-40B4-BE49-F238E27FC236}">
                <a16:creationId xmlns:a16="http://schemas.microsoft.com/office/drawing/2014/main" id="{9F52277E-FB36-37BF-0F7E-1D501C751759}"/>
              </a:ext>
            </a:extLst>
          </p:cNvPr>
          <p:cNvSpPr txBox="1"/>
          <p:nvPr/>
        </p:nvSpPr>
        <p:spPr>
          <a:xfrm>
            <a:off x="984737" y="3429000"/>
            <a:ext cx="1081455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y </a:t>
            </a:r>
            <a:endParaRPr kumimoji="1" lang="ja-JP" altLang="en-US" sz="8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文章">
            <a:extLst>
              <a:ext uri="{FF2B5EF4-FFF2-40B4-BE49-F238E27FC236}">
                <a16:creationId xmlns:a16="http://schemas.microsoft.com/office/drawing/2014/main" id="{D8F07C26-72B9-4648-8FF3-7E09065DB9D9}"/>
              </a:ext>
            </a:extLst>
          </p:cNvPr>
          <p:cNvSpPr txBox="1"/>
          <p:nvPr/>
        </p:nvSpPr>
        <p:spPr>
          <a:xfrm>
            <a:off x="319551" y="1299482"/>
            <a:ext cx="87038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ｙをｘの</a:t>
            </a:r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式で表すと、</a:t>
            </a:r>
            <a:endParaRPr kumimoji="1" lang="ja-JP" altLang="en-US" sz="8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▢">
            <a:extLst>
              <a:ext uri="{FF2B5EF4-FFF2-40B4-BE49-F238E27FC236}">
                <a16:creationId xmlns:a16="http://schemas.microsoft.com/office/drawing/2014/main" id="{783E4FF1-C52F-81BB-0F55-3D5F0796A4BC}"/>
              </a:ext>
            </a:extLst>
          </p:cNvPr>
          <p:cNvSpPr/>
          <p:nvPr/>
        </p:nvSpPr>
        <p:spPr>
          <a:xfrm>
            <a:off x="3720047" y="3128848"/>
            <a:ext cx="7487216" cy="196125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3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789381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（分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ｍ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18" name="▢3">
            <a:extLst>
              <a:ext uri="{FF2B5EF4-FFF2-40B4-BE49-F238E27FC236}">
                <a16:creationId xmlns:a16="http://schemas.microsoft.com/office/drawing/2014/main" id="{62B78657-7EA7-43B9-ADB6-2F555664EEC9}"/>
              </a:ext>
            </a:extLst>
          </p:cNvPr>
          <p:cNvSpPr/>
          <p:nvPr/>
        </p:nvSpPr>
        <p:spPr>
          <a:xfrm>
            <a:off x="8062913" y="3322630"/>
            <a:ext cx="1863028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2">
            <a:extLst>
              <a:ext uri="{FF2B5EF4-FFF2-40B4-BE49-F238E27FC236}">
                <a16:creationId xmlns:a16="http://schemas.microsoft.com/office/drawing/2014/main" id="{25BB65AE-73EB-4D38-85C4-45B4ACE3E669}"/>
              </a:ext>
            </a:extLst>
          </p:cNvPr>
          <p:cNvSpPr/>
          <p:nvPr/>
        </p:nvSpPr>
        <p:spPr>
          <a:xfrm>
            <a:off x="6159407" y="3319455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47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663862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L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kg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18" name="▢4">
            <a:extLst>
              <a:ext uri="{FF2B5EF4-FFF2-40B4-BE49-F238E27FC236}">
                <a16:creationId xmlns:a16="http://schemas.microsoft.com/office/drawing/2014/main" id="{62B78657-7EA7-43B9-ADB6-2F555664EEC9}"/>
              </a:ext>
            </a:extLst>
          </p:cNvPr>
          <p:cNvSpPr/>
          <p:nvPr/>
        </p:nvSpPr>
        <p:spPr>
          <a:xfrm>
            <a:off x="9975850" y="3319465"/>
            <a:ext cx="1856584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2">
            <a:extLst>
              <a:ext uri="{FF2B5EF4-FFF2-40B4-BE49-F238E27FC236}">
                <a16:creationId xmlns:a16="http://schemas.microsoft.com/office/drawing/2014/main" id="{25BB65AE-73EB-4D38-85C4-45B4ACE3E669}"/>
              </a:ext>
            </a:extLst>
          </p:cNvPr>
          <p:cNvSpPr/>
          <p:nvPr/>
        </p:nvSpPr>
        <p:spPr>
          <a:xfrm>
            <a:off x="6157913" y="3319464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855631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（時間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7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endParaRPr kumimoji="1" lang="en-US" altLang="ja-JP" sz="6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7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7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7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</a:t>
                      </a: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（ｋｍ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7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  <a:endParaRPr kumimoji="1" lang="ja-JP" altLang="en-US" sz="6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7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endParaRPr kumimoji="1" lang="ja-JP" altLang="en-US" sz="6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7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150</a:t>
                      </a:r>
                      <a:endParaRPr kumimoji="1" lang="ja-JP" altLang="en-US" sz="6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7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endParaRPr kumimoji="1" lang="ja-JP" altLang="en-US" sz="6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17" name="▢4上">
            <a:extLst>
              <a:ext uri="{FF2B5EF4-FFF2-40B4-BE49-F238E27FC236}">
                <a16:creationId xmlns:a16="http://schemas.microsoft.com/office/drawing/2014/main" id="{E092B8E0-0D11-4790-9305-22DC3F6C5C88}"/>
              </a:ext>
            </a:extLst>
          </p:cNvPr>
          <p:cNvSpPr/>
          <p:nvPr/>
        </p:nvSpPr>
        <p:spPr>
          <a:xfrm>
            <a:off x="9974566" y="1124057"/>
            <a:ext cx="1857376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▢2">
            <a:extLst>
              <a:ext uri="{FF2B5EF4-FFF2-40B4-BE49-F238E27FC236}">
                <a16:creationId xmlns:a16="http://schemas.microsoft.com/office/drawing/2014/main" id="{9E27B70F-49F4-43BD-95CE-7DE6E80D5C3A}"/>
              </a:ext>
            </a:extLst>
          </p:cNvPr>
          <p:cNvSpPr/>
          <p:nvPr/>
        </p:nvSpPr>
        <p:spPr>
          <a:xfrm>
            <a:off x="6159453" y="3320081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15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923533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（分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18" name="▢4">
            <a:extLst>
              <a:ext uri="{FF2B5EF4-FFF2-40B4-BE49-F238E27FC236}">
                <a16:creationId xmlns:a16="http://schemas.microsoft.com/office/drawing/2014/main" id="{62B78657-7EA7-43B9-ADB6-2F555664EEC9}"/>
              </a:ext>
            </a:extLst>
          </p:cNvPr>
          <p:cNvSpPr/>
          <p:nvPr/>
        </p:nvSpPr>
        <p:spPr>
          <a:xfrm>
            <a:off x="9974567" y="3321802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▢3">
            <a:extLst>
              <a:ext uri="{FF2B5EF4-FFF2-40B4-BE49-F238E27FC236}">
                <a16:creationId xmlns:a16="http://schemas.microsoft.com/office/drawing/2014/main" id="{E092B8E0-0D11-4790-9305-22DC3F6C5C88}"/>
              </a:ext>
            </a:extLst>
          </p:cNvPr>
          <p:cNvSpPr/>
          <p:nvPr/>
        </p:nvSpPr>
        <p:spPr>
          <a:xfrm>
            <a:off x="8064500" y="3320495"/>
            <a:ext cx="1860549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46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669785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（円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16" name="▢2">
            <a:extLst>
              <a:ext uri="{FF2B5EF4-FFF2-40B4-BE49-F238E27FC236}">
                <a16:creationId xmlns:a16="http://schemas.microsoft.com/office/drawing/2014/main" id="{25BB65AE-73EB-4D38-85C4-45B4ACE3E669}"/>
              </a:ext>
            </a:extLst>
          </p:cNvPr>
          <p:cNvSpPr/>
          <p:nvPr/>
        </p:nvSpPr>
        <p:spPr>
          <a:xfrm>
            <a:off x="6157913" y="3319464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▢1">
            <a:extLst>
              <a:ext uri="{FF2B5EF4-FFF2-40B4-BE49-F238E27FC236}">
                <a16:creationId xmlns:a16="http://schemas.microsoft.com/office/drawing/2014/main" id="{9E27B70F-49F4-43BD-95CE-7DE6E80D5C3A}"/>
              </a:ext>
            </a:extLst>
          </p:cNvPr>
          <p:cNvSpPr/>
          <p:nvPr/>
        </p:nvSpPr>
        <p:spPr>
          <a:xfrm>
            <a:off x="4250531" y="3319464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94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553977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（秒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18" name="▢4">
            <a:extLst>
              <a:ext uri="{FF2B5EF4-FFF2-40B4-BE49-F238E27FC236}">
                <a16:creationId xmlns:a16="http://schemas.microsoft.com/office/drawing/2014/main" id="{62B78657-7EA7-43B9-ADB6-2F555664EEC9}"/>
              </a:ext>
            </a:extLst>
          </p:cNvPr>
          <p:cNvSpPr/>
          <p:nvPr/>
        </p:nvSpPr>
        <p:spPr>
          <a:xfrm>
            <a:off x="9975059" y="3319465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▢1">
            <a:extLst>
              <a:ext uri="{FF2B5EF4-FFF2-40B4-BE49-F238E27FC236}">
                <a16:creationId xmlns:a16="http://schemas.microsoft.com/office/drawing/2014/main" id="{9E27B70F-49F4-43BD-95CE-7DE6E80D5C3A}"/>
              </a:ext>
            </a:extLst>
          </p:cNvPr>
          <p:cNvSpPr/>
          <p:nvPr/>
        </p:nvSpPr>
        <p:spPr>
          <a:xfrm>
            <a:off x="4250531" y="3319464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86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3667</TotalTime>
  <Words>152</Words>
  <Application>Microsoft Office PowerPoint</Application>
  <PresentationFormat>ワイド画面</PresentationFormat>
  <Paragraphs>86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Meiryo UI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比例</dc:title>
  <dc:creator>colas@edu-c.local</dc:creator>
  <cp:lastModifiedBy>colas@edu-c.local</cp:lastModifiedBy>
  <cp:revision>297</cp:revision>
  <dcterms:created xsi:type="dcterms:W3CDTF">2019-12-03T00:44:33Z</dcterms:created>
  <dcterms:modified xsi:type="dcterms:W3CDTF">2023-02-27T00:37:24Z</dcterms:modified>
</cp:coreProperties>
</file>