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80" r:id="rId3"/>
    <p:sldId id="302" r:id="rId4"/>
    <p:sldId id="317" r:id="rId5"/>
    <p:sldId id="318" r:id="rId6"/>
    <p:sldId id="319" r:id="rId7"/>
    <p:sldId id="322" r:id="rId8"/>
    <p:sldId id="323" r:id="rId9"/>
    <p:sldId id="324" r:id="rId10"/>
    <p:sldId id="325" r:id="rId11"/>
    <p:sldId id="31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  <a:srgbClr val="DCB33B"/>
    <a:srgbClr val="FEF755"/>
    <a:srgbClr val="FFFFFF"/>
    <a:srgbClr val="9BE0FF"/>
    <a:srgbClr val="69D1FF"/>
    <a:srgbClr val="FFCCFF"/>
    <a:srgbClr val="FF9B9B"/>
    <a:srgbClr val="FF8585"/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5" autoAdjust="0"/>
    <p:restoredTop sz="96730" autoAdjust="0"/>
  </p:normalViewPr>
  <p:slideViewPr>
    <p:cSldViewPr snapToGrid="0">
      <p:cViewPr varScale="1">
        <p:scale>
          <a:sx n="102" d="100"/>
          <a:sy n="102" d="100"/>
        </p:scale>
        <p:origin x="606" y="-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1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02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75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4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72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845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77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440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5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体積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3042" y="4290817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1004.8mm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196366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1907470" y="4338858"/>
            <a:ext cx="9760103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0500" dirty="0">
                <a:latin typeface="Meiryo UI" panose="020B0604030504040204" pitchFamily="50" charset="-128"/>
                <a:ea typeface="Meiryo UI" panose="020B0604030504040204" pitchFamily="50" charset="-128"/>
              </a:rPr>
              <a:t>4×4×3.14×20</a:t>
            </a: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196366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問題">
            <a:extLst>
              <a:ext uri="{FF2B5EF4-FFF2-40B4-BE49-F238E27FC236}">
                <a16:creationId xmlns:a16="http://schemas.microsoft.com/office/drawing/2014/main" id="{0134892F-3266-42B7-A141-FE74702DA45E}"/>
              </a:ext>
            </a:extLst>
          </p:cNvPr>
          <p:cNvSpPr txBox="1"/>
          <p:nvPr/>
        </p:nvSpPr>
        <p:spPr>
          <a:xfrm>
            <a:off x="4426893" y="820673"/>
            <a:ext cx="6676828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8mm</a:t>
            </a:r>
          </a:p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高さ</a:t>
            </a: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20mm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円柱</a:t>
            </a:r>
            <a:endParaRPr kumimoji="1"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円柱">
            <a:extLst>
              <a:ext uri="{FF2B5EF4-FFF2-40B4-BE49-F238E27FC236}">
                <a16:creationId xmlns:a16="http://schemas.microsoft.com/office/drawing/2014/main" id="{D70638DA-E51F-4479-95DC-8B619CB48A0E}"/>
              </a:ext>
            </a:extLst>
          </p:cNvPr>
          <p:cNvSpPr/>
          <p:nvPr/>
        </p:nvSpPr>
        <p:spPr>
          <a:xfrm rot="16200000" flipH="1">
            <a:off x="1417514" y="351388"/>
            <a:ext cx="1633203" cy="3061253"/>
          </a:xfrm>
          <a:prstGeom prst="can">
            <a:avLst>
              <a:gd name="adj" fmla="val 31545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破線">
            <a:extLst>
              <a:ext uri="{FF2B5EF4-FFF2-40B4-BE49-F238E27FC236}">
                <a16:creationId xmlns:a16="http://schemas.microsoft.com/office/drawing/2014/main" id="{A13AE314-282B-441E-A055-95100D84D2A8}"/>
              </a:ext>
            </a:extLst>
          </p:cNvPr>
          <p:cNvCxnSpPr>
            <a:cxnSpLocks/>
          </p:cNvCxnSpPr>
          <p:nvPr/>
        </p:nvCxnSpPr>
        <p:spPr>
          <a:xfrm flipH="1" flipV="1">
            <a:off x="942906" y="1069975"/>
            <a:ext cx="1" cy="1628643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括弧">
            <a:extLst>
              <a:ext uri="{FF2B5EF4-FFF2-40B4-BE49-F238E27FC236}">
                <a16:creationId xmlns:a16="http://schemas.microsoft.com/office/drawing/2014/main" id="{A5E82990-8A03-4C54-8163-C1DE1120D9A6}"/>
              </a:ext>
            </a:extLst>
          </p:cNvPr>
          <p:cNvSpPr/>
          <p:nvPr/>
        </p:nvSpPr>
        <p:spPr>
          <a:xfrm rot="5400000">
            <a:off x="2058097" y="-401191"/>
            <a:ext cx="357312" cy="2587700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高さ">
            <a:extLst>
              <a:ext uri="{FF2B5EF4-FFF2-40B4-BE49-F238E27FC236}">
                <a16:creationId xmlns:a16="http://schemas.microsoft.com/office/drawing/2014/main" id="{1857268D-BCBD-4BC5-AB0A-B4A4DAE69B73}"/>
              </a:ext>
            </a:extLst>
          </p:cNvPr>
          <p:cNvSpPr/>
          <p:nvPr/>
        </p:nvSpPr>
        <p:spPr>
          <a:xfrm>
            <a:off x="157537" y="2841521"/>
            <a:ext cx="934143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8mm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直径">
            <a:extLst>
              <a:ext uri="{FF2B5EF4-FFF2-40B4-BE49-F238E27FC236}">
                <a16:creationId xmlns:a16="http://schemas.microsoft.com/office/drawing/2014/main" id="{3F2CC5C1-7C88-48A3-9A25-13D26DFF209F}"/>
              </a:ext>
            </a:extLst>
          </p:cNvPr>
          <p:cNvSpPr/>
          <p:nvPr/>
        </p:nvSpPr>
        <p:spPr>
          <a:xfrm>
            <a:off x="1649809" y="533823"/>
            <a:ext cx="1168612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20mm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線">
            <a:extLst>
              <a:ext uri="{FF2B5EF4-FFF2-40B4-BE49-F238E27FC236}">
                <a16:creationId xmlns:a16="http://schemas.microsoft.com/office/drawing/2014/main" id="{D0D3465E-CD7B-47FA-B142-ADB47B672BF1}"/>
              </a:ext>
            </a:extLst>
          </p:cNvPr>
          <p:cNvCxnSpPr>
            <a:cxnSpLocks/>
            <a:endCxn id="50" idx="0"/>
          </p:cNvCxnSpPr>
          <p:nvPr/>
        </p:nvCxnSpPr>
        <p:spPr>
          <a:xfrm flipH="1">
            <a:off x="624609" y="1908103"/>
            <a:ext cx="318294" cy="9334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1719265" y="3913670"/>
            <a:ext cx="9760103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16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解答3">
            <a:extLst>
              <a:ext uri="{FF2B5EF4-FFF2-40B4-BE49-F238E27FC236}">
                <a16:creationId xmlns:a16="http://schemas.microsoft.com/office/drawing/2014/main" id="{F564454C-2163-4719-B9F2-8899D40A5C6C}"/>
              </a:ext>
            </a:extLst>
          </p:cNvPr>
          <p:cNvSpPr txBox="1"/>
          <p:nvPr/>
        </p:nvSpPr>
        <p:spPr>
          <a:xfrm>
            <a:off x="4769015" y="2984961"/>
            <a:ext cx="6890264" cy="382037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lvl="0"/>
            <a:r>
              <a:rPr lang="en-US" altLang="ja-JP" sz="8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3×7×6=126</a:t>
            </a:r>
          </a:p>
          <a:p>
            <a:pPr lvl="0"/>
            <a:r>
              <a:rPr lang="en-US" altLang="ja-JP" sz="8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3×4×3=36</a:t>
            </a:r>
          </a:p>
          <a:p>
            <a:pPr lvl="0"/>
            <a:r>
              <a:rPr lang="en-US" altLang="ja-JP" sz="8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126-36=90m</a:t>
            </a:r>
            <a:r>
              <a:rPr lang="en-US" altLang="ja-JP" sz="4400" baseline="100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50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式3">
            <a:extLst>
              <a:ext uri="{FF2B5EF4-FFF2-40B4-BE49-F238E27FC236}">
                <a16:creationId xmlns:a16="http://schemas.microsoft.com/office/drawing/2014/main" id="{AF6A7027-CA7B-4733-A968-6FB9852663CB}"/>
              </a:ext>
            </a:extLst>
          </p:cNvPr>
          <p:cNvSpPr txBox="1"/>
          <p:nvPr/>
        </p:nvSpPr>
        <p:spPr>
          <a:xfrm>
            <a:off x="703489" y="4475078"/>
            <a:ext cx="1955628" cy="138877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880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r>
              <a:rPr lang="en-US" altLang="ja-JP" sz="880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解答2">
            <a:extLst>
              <a:ext uri="{FF2B5EF4-FFF2-40B4-BE49-F238E27FC236}">
                <a16:creationId xmlns:a16="http://schemas.microsoft.com/office/drawing/2014/main" id="{6431C2C4-AE69-4376-9AD4-8B116D810688}"/>
              </a:ext>
            </a:extLst>
          </p:cNvPr>
          <p:cNvSpPr txBox="1"/>
          <p:nvPr/>
        </p:nvSpPr>
        <p:spPr>
          <a:xfrm>
            <a:off x="5098717" y="2981936"/>
            <a:ext cx="7039203" cy="382037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3×3×3=27</a:t>
            </a:r>
          </a:p>
          <a:p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3×7×3=63</a:t>
            </a:r>
          </a:p>
          <a:p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27+63=90m</a:t>
            </a:r>
            <a:r>
              <a:rPr lang="en-US" altLang="ja-JP" sz="4400" baseline="100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5000" baseline="10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式2">
            <a:extLst>
              <a:ext uri="{FF2B5EF4-FFF2-40B4-BE49-F238E27FC236}">
                <a16:creationId xmlns:a16="http://schemas.microsoft.com/office/drawing/2014/main" id="{1045CFE4-01F8-4086-9AAA-9F42856E75D6}"/>
              </a:ext>
            </a:extLst>
          </p:cNvPr>
          <p:cNvSpPr txBox="1"/>
          <p:nvPr/>
        </p:nvSpPr>
        <p:spPr>
          <a:xfrm>
            <a:off x="703489" y="4473776"/>
            <a:ext cx="1955628" cy="138877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880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r>
              <a:rPr lang="en-US" altLang="ja-JP" sz="88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解答1">
            <a:extLst>
              <a:ext uri="{FF2B5EF4-FFF2-40B4-BE49-F238E27FC236}">
                <a16:creationId xmlns:a16="http://schemas.microsoft.com/office/drawing/2014/main" id="{9BB0B047-81E0-4A0B-B164-0480531E06D7}"/>
              </a:ext>
            </a:extLst>
          </p:cNvPr>
          <p:cNvSpPr txBox="1"/>
          <p:nvPr/>
        </p:nvSpPr>
        <p:spPr>
          <a:xfrm>
            <a:off x="5075890" y="2978911"/>
            <a:ext cx="6890264" cy="382037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3×3×6=54</a:t>
            </a:r>
          </a:p>
          <a:p>
            <a:r>
              <a:rPr kumimoji="1"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×4×3=36</a:t>
            </a:r>
          </a:p>
          <a:p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54+36=90m</a:t>
            </a:r>
            <a:r>
              <a:rPr lang="en-US" altLang="ja-JP" sz="4400" baseline="100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en-US" altLang="ja-JP" sz="5000" baseline="10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1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89" y="4474857"/>
            <a:ext cx="1955628" cy="138877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880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r>
              <a:rPr lang="en-US" altLang="ja-JP" sz="880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9" name="角柱">
            <a:extLst>
              <a:ext uri="{FF2B5EF4-FFF2-40B4-BE49-F238E27FC236}">
                <a16:creationId xmlns:a16="http://schemas.microsoft.com/office/drawing/2014/main" id="{DC8B74C9-54C2-4D1C-9470-1F5382E0C0B1}"/>
              </a:ext>
            </a:extLst>
          </p:cNvPr>
          <p:cNvGrpSpPr/>
          <p:nvPr/>
        </p:nvGrpSpPr>
        <p:grpSpPr>
          <a:xfrm>
            <a:off x="753779" y="560877"/>
            <a:ext cx="2975768" cy="2752034"/>
            <a:chOff x="3698081" y="2002517"/>
            <a:chExt cx="3851113" cy="3448164"/>
          </a:xfrm>
        </p:grpSpPr>
        <p:sp>
          <p:nvSpPr>
            <p:cNvPr id="30" name="直方体">
              <a:extLst>
                <a:ext uri="{FF2B5EF4-FFF2-40B4-BE49-F238E27FC236}">
                  <a16:creationId xmlns:a16="http://schemas.microsoft.com/office/drawing/2014/main" id="{C52ECC3F-2729-4604-889B-660BE4F2707B}"/>
                </a:ext>
              </a:extLst>
            </p:cNvPr>
            <p:cNvSpPr/>
            <p:nvPr/>
          </p:nvSpPr>
          <p:spPr>
            <a:xfrm rot="16200000" flipV="1">
              <a:off x="3907603" y="1802362"/>
              <a:ext cx="3440039" cy="3841327"/>
            </a:xfrm>
            <a:custGeom>
              <a:avLst/>
              <a:gdLst>
                <a:gd name="connsiteX0" fmla="*/ 3440039 w 3440039"/>
                <a:gd name="connsiteY0" fmla="*/ 3249022 h 3841326"/>
                <a:gd name="connsiteX1" fmla="*/ 3440039 w 3440039"/>
                <a:gd name="connsiteY1" fmla="*/ 1824906 h 3841326"/>
                <a:gd name="connsiteX2" fmla="*/ 3440038 w 3440039"/>
                <a:gd name="connsiteY2" fmla="*/ 1824906 h 3841326"/>
                <a:gd name="connsiteX3" fmla="*/ 1990218 w 3440039"/>
                <a:gd name="connsiteY3" fmla="*/ 1824907 h 3841326"/>
                <a:gd name="connsiteX4" fmla="*/ 2016908 w 3440039"/>
                <a:gd name="connsiteY4" fmla="*/ 1798216 h 3841326"/>
                <a:gd name="connsiteX5" fmla="*/ 2016908 w 3440039"/>
                <a:gd name="connsiteY5" fmla="*/ 0 h 3841326"/>
                <a:gd name="connsiteX6" fmla="*/ 618965 w 3440039"/>
                <a:gd name="connsiteY6" fmla="*/ 0 h 3841326"/>
                <a:gd name="connsiteX7" fmla="*/ 489 w 3440039"/>
                <a:gd name="connsiteY7" fmla="*/ 618476 h 3841326"/>
                <a:gd name="connsiteX8" fmla="*/ 489 w 3440039"/>
                <a:gd name="connsiteY8" fmla="*/ 2416692 h 3841326"/>
                <a:gd name="connsiteX9" fmla="*/ 518 w 3440039"/>
                <a:gd name="connsiteY9" fmla="*/ 2416692 h 3841326"/>
                <a:gd name="connsiteX10" fmla="*/ 0 w 3440039"/>
                <a:gd name="connsiteY10" fmla="*/ 2417210 h 3841326"/>
                <a:gd name="connsiteX11" fmla="*/ 0 w 3440039"/>
                <a:gd name="connsiteY11" fmla="*/ 3841326 h 3841326"/>
                <a:gd name="connsiteX12" fmla="*/ 2847736 w 3440039"/>
                <a:gd name="connsiteY12" fmla="*/ 3841325 h 384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40039" h="3841326">
                  <a:moveTo>
                    <a:pt x="3440039" y="3249022"/>
                  </a:moveTo>
                  <a:lnTo>
                    <a:pt x="3440039" y="1824906"/>
                  </a:lnTo>
                  <a:lnTo>
                    <a:pt x="3440038" y="1824906"/>
                  </a:lnTo>
                  <a:lnTo>
                    <a:pt x="1990218" y="1824907"/>
                  </a:lnTo>
                  <a:lnTo>
                    <a:pt x="2016908" y="1798216"/>
                  </a:lnTo>
                  <a:lnTo>
                    <a:pt x="2016908" y="0"/>
                  </a:lnTo>
                  <a:lnTo>
                    <a:pt x="618965" y="0"/>
                  </a:lnTo>
                  <a:lnTo>
                    <a:pt x="489" y="618476"/>
                  </a:lnTo>
                  <a:lnTo>
                    <a:pt x="489" y="2416692"/>
                  </a:lnTo>
                  <a:lnTo>
                    <a:pt x="518" y="2416692"/>
                  </a:lnTo>
                  <a:lnTo>
                    <a:pt x="0" y="2417210"/>
                  </a:lnTo>
                  <a:lnTo>
                    <a:pt x="0" y="3841326"/>
                  </a:lnTo>
                  <a:lnTo>
                    <a:pt x="2847736" y="3841325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">
              <a:extLst>
                <a:ext uri="{FF2B5EF4-FFF2-40B4-BE49-F238E27FC236}">
                  <a16:creationId xmlns:a16="http://schemas.microsoft.com/office/drawing/2014/main" id="{CF16149B-2C04-4368-8AE3-1EB36481AC46}"/>
                </a:ext>
              </a:extLst>
            </p:cNvPr>
            <p:cNvCxnSpPr>
              <a:cxnSpLocks/>
            </p:cNvCxnSpPr>
            <p:nvPr/>
          </p:nvCxnSpPr>
          <p:spPr>
            <a:xfrm>
              <a:off x="3698081" y="2596160"/>
              <a:ext cx="143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">
              <a:extLst>
                <a:ext uri="{FF2B5EF4-FFF2-40B4-BE49-F238E27FC236}">
                  <a16:creationId xmlns:a16="http://schemas.microsoft.com/office/drawing/2014/main" id="{0AF42EC6-0166-45ED-A2FF-7ED540BB0A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21571" y="2002517"/>
              <a:ext cx="602954" cy="6047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">
              <a:extLst>
                <a:ext uri="{FF2B5EF4-FFF2-40B4-BE49-F238E27FC236}">
                  <a16:creationId xmlns:a16="http://schemas.microsoft.com/office/drawing/2014/main" id="{0E986DAC-8453-43EA-9931-E86A8903D9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31594" y="2589017"/>
              <a:ext cx="0" cy="14795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">
              <a:extLst>
                <a:ext uri="{FF2B5EF4-FFF2-40B4-BE49-F238E27FC236}">
                  <a16:creationId xmlns:a16="http://schemas.microsoft.com/office/drawing/2014/main" id="{D3553730-E8E3-4B4F-A48D-5ADB7575ED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1825" y="4044862"/>
              <a:ext cx="1821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">
              <a:extLst>
                <a:ext uri="{FF2B5EF4-FFF2-40B4-BE49-F238E27FC236}">
                  <a16:creationId xmlns:a16="http://schemas.microsoft.com/office/drawing/2014/main" id="{DF8C1079-5547-462C-A277-6E2DA545F8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3320" y="3427522"/>
              <a:ext cx="625874" cy="6277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">
              <a:extLst>
                <a:ext uri="{FF2B5EF4-FFF2-40B4-BE49-F238E27FC236}">
                  <a16:creationId xmlns:a16="http://schemas.microsoft.com/office/drawing/2014/main" id="{C780759A-A3A2-4C3A-96DD-31ABFEFED2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8849" y="4038454"/>
              <a:ext cx="0" cy="14122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継接ぎ">
              <a:extLst>
                <a:ext uri="{FF2B5EF4-FFF2-40B4-BE49-F238E27FC236}">
                  <a16:creationId xmlns:a16="http://schemas.microsoft.com/office/drawing/2014/main" id="{3C0EF4B0-355E-4664-AC2A-CA36A2AE4E6E}"/>
                </a:ext>
              </a:extLst>
            </p:cNvPr>
            <p:cNvSpPr/>
            <p:nvPr/>
          </p:nvSpPr>
          <p:spPr>
            <a:xfrm>
              <a:off x="5096417" y="5302269"/>
              <a:ext cx="108621" cy="1178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継接ぎ">
              <a:extLst>
                <a:ext uri="{FF2B5EF4-FFF2-40B4-BE49-F238E27FC236}">
                  <a16:creationId xmlns:a16="http://schemas.microsoft.com/office/drawing/2014/main" id="{ACF171B8-5254-4321-9734-FA60976C10BC}"/>
                </a:ext>
              </a:extLst>
            </p:cNvPr>
            <p:cNvSpPr/>
            <p:nvPr/>
          </p:nvSpPr>
          <p:spPr>
            <a:xfrm rot="13448695">
              <a:off x="5708699" y="2750337"/>
              <a:ext cx="1488868" cy="1395564"/>
            </a:xfrm>
            <a:prstGeom prst="diagStripe">
              <a:avLst>
                <a:gd name="adj" fmla="val 9178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括弧">
            <a:extLst>
              <a:ext uri="{FF2B5EF4-FFF2-40B4-BE49-F238E27FC236}">
                <a16:creationId xmlns:a16="http://schemas.microsoft.com/office/drawing/2014/main" id="{325333E2-08B7-8431-E95E-94712A379AE9}"/>
              </a:ext>
            </a:extLst>
          </p:cNvPr>
          <p:cNvSpPr/>
          <p:nvPr/>
        </p:nvSpPr>
        <p:spPr>
          <a:xfrm>
            <a:off x="363798" y="1028972"/>
            <a:ext cx="389685" cy="2290491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高さ">
            <a:extLst>
              <a:ext uri="{FF2B5EF4-FFF2-40B4-BE49-F238E27FC236}">
                <a16:creationId xmlns:a16="http://schemas.microsoft.com/office/drawing/2014/main" id="{07C4DE9D-5588-41C3-8829-010517465081}"/>
              </a:ext>
            </a:extLst>
          </p:cNvPr>
          <p:cNvSpPr/>
          <p:nvPr/>
        </p:nvSpPr>
        <p:spPr>
          <a:xfrm>
            <a:off x="90515" y="2007134"/>
            <a:ext cx="570362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6m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括弧">
            <a:extLst>
              <a:ext uri="{FF2B5EF4-FFF2-40B4-BE49-F238E27FC236}">
                <a16:creationId xmlns:a16="http://schemas.microsoft.com/office/drawing/2014/main" id="{3914C513-EF57-20D6-3238-00326C939CC2}"/>
              </a:ext>
            </a:extLst>
          </p:cNvPr>
          <p:cNvSpPr/>
          <p:nvPr/>
        </p:nvSpPr>
        <p:spPr>
          <a:xfrm rot="10800000">
            <a:off x="2329654" y="547688"/>
            <a:ext cx="178249" cy="1128711"/>
          </a:xfrm>
          <a:prstGeom prst="leftBracket">
            <a:avLst>
              <a:gd name="adj" fmla="val 3547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括弧">
            <a:extLst>
              <a:ext uri="{FF2B5EF4-FFF2-40B4-BE49-F238E27FC236}">
                <a16:creationId xmlns:a16="http://schemas.microsoft.com/office/drawing/2014/main" id="{F7C5C25E-3B94-F0EC-F5DE-85166B1259F6}"/>
              </a:ext>
            </a:extLst>
          </p:cNvPr>
          <p:cNvSpPr/>
          <p:nvPr/>
        </p:nvSpPr>
        <p:spPr>
          <a:xfrm rot="5400000">
            <a:off x="1683876" y="-87283"/>
            <a:ext cx="174754" cy="1121569"/>
          </a:xfrm>
          <a:prstGeom prst="leftBracket">
            <a:avLst>
              <a:gd name="adj" fmla="val 48955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縦">
            <a:extLst>
              <a:ext uri="{FF2B5EF4-FFF2-40B4-BE49-F238E27FC236}">
                <a16:creationId xmlns:a16="http://schemas.microsoft.com/office/drawing/2014/main" id="{6D9FD6A1-CF93-418E-A3F6-33DAD4D22C6C}"/>
              </a:ext>
            </a:extLst>
          </p:cNvPr>
          <p:cNvSpPr/>
          <p:nvPr/>
        </p:nvSpPr>
        <p:spPr>
          <a:xfrm>
            <a:off x="1458090" y="162242"/>
            <a:ext cx="590205" cy="335030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縦">
            <a:extLst>
              <a:ext uri="{FF2B5EF4-FFF2-40B4-BE49-F238E27FC236}">
                <a16:creationId xmlns:a16="http://schemas.microsoft.com/office/drawing/2014/main" id="{807F653E-21E4-4ECA-A405-321204AA5AAF}"/>
              </a:ext>
            </a:extLst>
          </p:cNvPr>
          <p:cNvSpPr/>
          <p:nvPr/>
        </p:nvSpPr>
        <p:spPr>
          <a:xfrm>
            <a:off x="2390441" y="944529"/>
            <a:ext cx="590205" cy="335030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括弧">
            <a:extLst>
              <a:ext uri="{FF2B5EF4-FFF2-40B4-BE49-F238E27FC236}">
                <a16:creationId xmlns:a16="http://schemas.microsoft.com/office/drawing/2014/main" id="{97D1E35E-D7E8-40E3-86A9-2B2B95CD5C53}"/>
              </a:ext>
            </a:extLst>
          </p:cNvPr>
          <p:cNvSpPr/>
          <p:nvPr/>
        </p:nvSpPr>
        <p:spPr>
          <a:xfrm rot="5400000" flipH="1">
            <a:off x="2431144" y="1617717"/>
            <a:ext cx="214634" cy="1384397"/>
          </a:xfrm>
          <a:prstGeom prst="leftBracket">
            <a:avLst>
              <a:gd name="adj" fmla="val 48955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縦">
            <a:extLst>
              <a:ext uri="{FF2B5EF4-FFF2-40B4-BE49-F238E27FC236}">
                <a16:creationId xmlns:a16="http://schemas.microsoft.com/office/drawing/2014/main" id="{7DE36B92-DE0E-4302-A57D-09043BC078E1}"/>
              </a:ext>
            </a:extLst>
          </p:cNvPr>
          <p:cNvSpPr/>
          <p:nvPr/>
        </p:nvSpPr>
        <p:spPr>
          <a:xfrm>
            <a:off x="2212800" y="2244165"/>
            <a:ext cx="590205" cy="335030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4m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括弧">
            <a:extLst>
              <a:ext uri="{FF2B5EF4-FFF2-40B4-BE49-F238E27FC236}">
                <a16:creationId xmlns:a16="http://schemas.microsoft.com/office/drawing/2014/main" id="{ADD8845F-AEC7-4D58-8BA1-EB34D5010C51}"/>
              </a:ext>
            </a:extLst>
          </p:cNvPr>
          <p:cNvSpPr/>
          <p:nvPr/>
        </p:nvSpPr>
        <p:spPr>
          <a:xfrm rot="10800000">
            <a:off x="3743102" y="1683544"/>
            <a:ext cx="178249" cy="1132120"/>
          </a:xfrm>
          <a:prstGeom prst="leftBracket">
            <a:avLst>
              <a:gd name="adj" fmla="val 3547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縦">
            <a:extLst>
              <a:ext uri="{FF2B5EF4-FFF2-40B4-BE49-F238E27FC236}">
                <a16:creationId xmlns:a16="http://schemas.microsoft.com/office/drawing/2014/main" id="{B6428F43-654A-4DDD-95F0-1BEDDEEC4502}"/>
              </a:ext>
            </a:extLst>
          </p:cNvPr>
          <p:cNvSpPr/>
          <p:nvPr/>
        </p:nvSpPr>
        <p:spPr>
          <a:xfrm>
            <a:off x="3749225" y="2082782"/>
            <a:ext cx="530485" cy="33604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括弧">
            <a:extLst>
              <a:ext uri="{FF2B5EF4-FFF2-40B4-BE49-F238E27FC236}">
                <a16:creationId xmlns:a16="http://schemas.microsoft.com/office/drawing/2014/main" id="{17DA8C5B-CEB9-449E-86B3-7B64610B4D1D}"/>
              </a:ext>
            </a:extLst>
          </p:cNvPr>
          <p:cNvSpPr/>
          <p:nvPr/>
        </p:nvSpPr>
        <p:spPr>
          <a:xfrm rot="13435415">
            <a:off x="3477422" y="2782208"/>
            <a:ext cx="178249" cy="698003"/>
          </a:xfrm>
          <a:prstGeom prst="leftBracket">
            <a:avLst>
              <a:gd name="adj" fmla="val 3547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縦">
            <a:extLst>
              <a:ext uri="{FF2B5EF4-FFF2-40B4-BE49-F238E27FC236}">
                <a16:creationId xmlns:a16="http://schemas.microsoft.com/office/drawing/2014/main" id="{4DCBBBDF-CE01-4562-99BF-B17C6C397001}"/>
              </a:ext>
            </a:extLst>
          </p:cNvPr>
          <p:cNvSpPr/>
          <p:nvPr/>
        </p:nvSpPr>
        <p:spPr>
          <a:xfrm>
            <a:off x="3550672" y="3037624"/>
            <a:ext cx="530485" cy="33604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問題">
            <a:extLst>
              <a:ext uri="{FF2B5EF4-FFF2-40B4-BE49-F238E27FC236}">
                <a16:creationId xmlns:a16="http://schemas.microsoft.com/office/drawing/2014/main" id="{F6B4E196-7ECF-2666-D049-D5504A921059}"/>
              </a:ext>
            </a:extLst>
          </p:cNvPr>
          <p:cNvSpPr txBox="1"/>
          <p:nvPr/>
        </p:nvSpPr>
        <p:spPr>
          <a:xfrm>
            <a:off x="5699892" y="660256"/>
            <a:ext cx="5161991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左の図のような</a:t>
            </a:r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立体の体積</a:t>
            </a:r>
            <a:endParaRPr kumimoji="1"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4897080" y="3288493"/>
            <a:ext cx="7026411" cy="349209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8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36" grpId="0"/>
      <p:bldP spid="36" grpId="1"/>
      <p:bldP spid="43" grpId="0"/>
      <p:bldP spid="43" grpId="1"/>
      <p:bldP spid="42" grpId="0"/>
      <p:bldP spid="10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991CF8-0B5F-41A0-9F22-515D6F316C8D}"/>
              </a:ext>
            </a:extLst>
          </p:cNvPr>
          <p:cNvSpPr/>
          <p:nvPr/>
        </p:nvSpPr>
        <p:spPr>
          <a:xfrm>
            <a:off x="2446434" y="2151692"/>
            <a:ext cx="7299132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円柱・角柱の</a:t>
            </a:r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体積を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求めましょう</a:t>
            </a:r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7324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1000cm</a:t>
            </a:r>
            <a:r>
              <a:rPr lang="en-US" altLang="ja-JP" sz="6000" baseline="100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40615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780753" y="4366475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1500">
                <a:latin typeface="Meiryo UI" panose="020B0604030504040204" pitchFamily="50" charset="-128"/>
                <a:ea typeface="Meiryo UI" panose="020B0604030504040204" pitchFamily="50" charset="-128"/>
              </a:rPr>
              <a:t>5×10×20</a:t>
            </a:r>
            <a:endParaRPr kumimoji="1" lang="en-US" altLang="ja-JP" sz="1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直方体">
            <a:extLst>
              <a:ext uri="{FF2B5EF4-FFF2-40B4-BE49-F238E27FC236}">
                <a16:creationId xmlns:a16="http://schemas.microsoft.com/office/drawing/2014/main" id="{978F251D-FA68-1413-3E39-BAC13CC366B2}"/>
              </a:ext>
            </a:extLst>
          </p:cNvPr>
          <p:cNvSpPr/>
          <p:nvPr/>
        </p:nvSpPr>
        <p:spPr>
          <a:xfrm>
            <a:off x="1322679" y="375852"/>
            <a:ext cx="2442063" cy="3190497"/>
          </a:xfrm>
          <a:prstGeom prst="cub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問題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426893" y="820673"/>
            <a:ext cx="7140096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縦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5cm,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横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</a:p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高さ</a:t>
            </a: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20cm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の四角柱</a:t>
            </a:r>
          </a:p>
        </p:txBody>
      </p:sp>
      <p:sp>
        <p:nvSpPr>
          <p:cNvPr id="11" name="括弧">
            <a:extLst>
              <a:ext uri="{FF2B5EF4-FFF2-40B4-BE49-F238E27FC236}">
                <a16:creationId xmlns:a16="http://schemas.microsoft.com/office/drawing/2014/main" id="{325333E2-08B7-8431-E95E-94712A379AE9}"/>
              </a:ext>
            </a:extLst>
          </p:cNvPr>
          <p:cNvSpPr/>
          <p:nvPr/>
        </p:nvSpPr>
        <p:spPr>
          <a:xfrm>
            <a:off x="1065789" y="977900"/>
            <a:ext cx="253497" cy="2600325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高さ">
            <a:extLst>
              <a:ext uri="{FF2B5EF4-FFF2-40B4-BE49-F238E27FC236}">
                <a16:creationId xmlns:a16="http://schemas.microsoft.com/office/drawing/2014/main" id="{07C4DE9D-5588-41C3-8829-010517465081}"/>
              </a:ext>
            </a:extLst>
          </p:cNvPr>
          <p:cNvSpPr/>
          <p:nvPr/>
        </p:nvSpPr>
        <p:spPr>
          <a:xfrm>
            <a:off x="200589" y="2025831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20cm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括弧">
            <a:extLst>
              <a:ext uri="{FF2B5EF4-FFF2-40B4-BE49-F238E27FC236}">
                <a16:creationId xmlns:a16="http://schemas.microsoft.com/office/drawing/2014/main" id="{3914C513-EF57-20D6-3238-00326C939CC2}"/>
              </a:ext>
            </a:extLst>
          </p:cNvPr>
          <p:cNvSpPr/>
          <p:nvPr/>
        </p:nvSpPr>
        <p:spPr>
          <a:xfrm rot="16200000">
            <a:off x="2108056" y="235363"/>
            <a:ext cx="253497" cy="1788321"/>
          </a:xfrm>
          <a:prstGeom prst="leftBracket">
            <a:avLst>
              <a:gd name="adj" fmla="val 32969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横">
            <a:extLst>
              <a:ext uri="{FF2B5EF4-FFF2-40B4-BE49-F238E27FC236}">
                <a16:creationId xmlns:a16="http://schemas.microsoft.com/office/drawing/2014/main" id="{0BC9D69A-FF27-4711-BB44-45E36956376A}"/>
              </a:ext>
            </a:extLst>
          </p:cNvPr>
          <p:cNvSpPr/>
          <p:nvPr/>
        </p:nvSpPr>
        <p:spPr>
          <a:xfrm>
            <a:off x="1688854" y="1064554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括弧">
            <a:extLst>
              <a:ext uri="{FF2B5EF4-FFF2-40B4-BE49-F238E27FC236}">
                <a16:creationId xmlns:a16="http://schemas.microsoft.com/office/drawing/2014/main" id="{F7C5C25E-3B94-F0EC-F5DE-85166B1259F6}"/>
              </a:ext>
            </a:extLst>
          </p:cNvPr>
          <p:cNvSpPr/>
          <p:nvPr/>
        </p:nvSpPr>
        <p:spPr>
          <a:xfrm rot="2701026">
            <a:off x="1399771" y="147461"/>
            <a:ext cx="253497" cy="865005"/>
          </a:xfrm>
          <a:prstGeom prst="leftBracket">
            <a:avLst>
              <a:gd name="adj" fmla="val 17308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縦">
            <a:extLst>
              <a:ext uri="{FF2B5EF4-FFF2-40B4-BE49-F238E27FC236}">
                <a16:creationId xmlns:a16="http://schemas.microsoft.com/office/drawing/2014/main" id="{6D9FD6A1-CF93-418E-A3F6-33DAD4D22C6C}"/>
              </a:ext>
            </a:extLst>
          </p:cNvPr>
          <p:cNvSpPr/>
          <p:nvPr/>
        </p:nvSpPr>
        <p:spPr>
          <a:xfrm>
            <a:off x="519839" y="31247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780753" y="4083396"/>
            <a:ext cx="8786236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3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9420cm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70349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314010" y="4430634"/>
            <a:ext cx="9471840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9000" dirty="0">
                <a:latin typeface="Meiryo UI" panose="020B0604030504040204" pitchFamily="50" charset="-128"/>
                <a:ea typeface="Meiryo UI" panose="020B0604030504040204" pitchFamily="50" charset="-128"/>
              </a:rPr>
              <a:t>10×10×3.14×30</a:t>
            </a:r>
            <a:endParaRPr kumimoji="1" lang="en-US" altLang="ja-JP" sz="9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問題">
            <a:extLst>
              <a:ext uri="{FF2B5EF4-FFF2-40B4-BE49-F238E27FC236}">
                <a16:creationId xmlns:a16="http://schemas.microsoft.com/office/drawing/2014/main" id="{31FCDFD8-2725-4D68-BA06-1210244AD542}"/>
              </a:ext>
            </a:extLst>
          </p:cNvPr>
          <p:cNvSpPr txBox="1"/>
          <p:nvPr/>
        </p:nvSpPr>
        <p:spPr>
          <a:xfrm>
            <a:off x="4426893" y="820673"/>
            <a:ext cx="6293711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20cm</a:t>
            </a:r>
          </a:p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高さ</a:t>
            </a: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円柱</a:t>
            </a:r>
            <a:endParaRPr kumimoji="1"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円柱">
            <a:extLst>
              <a:ext uri="{FF2B5EF4-FFF2-40B4-BE49-F238E27FC236}">
                <a16:creationId xmlns:a16="http://schemas.microsoft.com/office/drawing/2014/main" id="{E46D9723-3BAC-47CE-B921-17EF0A1D39D2}"/>
              </a:ext>
            </a:extLst>
          </p:cNvPr>
          <p:cNvSpPr/>
          <p:nvPr/>
        </p:nvSpPr>
        <p:spPr>
          <a:xfrm>
            <a:off x="1319286" y="375852"/>
            <a:ext cx="2442324" cy="3190498"/>
          </a:xfrm>
          <a:prstGeom prst="can">
            <a:avLst>
              <a:gd name="adj" fmla="val 31545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破線">
            <a:extLst>
              <a:ext uri="{FF2B5EF4-FFF2-40B4-BE49-F238E27FC236}">
                <a16:creationId xmlns:a16="http://schemas.microsoft.com/office/drawing/2014/main" id="{94CF49A1-6E13-4287-A8AF-FC463FF3E073}"/>
              </a:ext>
            </a:extLst>
          </p:cNvPr>
          <p:cNvCxnSpPr>
            <a:cxnSpLocks/>
          </p:cNvCxnSpPr>
          <p:nvPr/>
        </p:nvCxnSpPr>
        <p:spPr>
          <a:xfrm>
            <a:off x="1315039" y="742948"/>
            <a:ext cx="2446571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括弧">
            <a:extLst>
              <a:ext uri="{FF2B5EF4-FFF2-40B4-BE49-F238E27FC236}">
                <a16:creationId xmlns:a16="http://schemas.microsoft.com/office/drawing/2014/main" id="{92AAE5ED-6E48-4D2E-9848-BEE8E899A27B}"/>
              </a:ext>
            </a:extLst>
          </p:cNvPr>
          <p:cNvSpPr/>
          <p:nvPr/>
        </p:nvSpPr>
        <p:spPr>
          <a:xfrm>
            <a:off x="1048357" y="742949"/>
            <a:ext cx="253497" cy="2459832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高さ">
            <a:extLst>
              <a:ext uri="{FF2B5EF4-FFF2-40B4-BE49-F238E27FC236}">
                <a16:creationId xmlns:a16="http://schemas.microsoft.com/office/drawing/2014/main" id="{31F2A7BC-1C06-4191-96AE-CCE63AAF5EEA}"/>
              </a:ext>
            </a:extLst>
          </p:cNvPr>
          <p:cNvSpPr/>
          <p:nvPr/>
        </p:nvSpPr>
        <p:spPr>
          <a:xfrm>
            <a:off x="192526" y="179244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30m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直径">
            <a:extLst>
              <a:ext uri="{FF2B5EF4-FFF2-40B4-BE49-F238E27FC236}">
                <a16:creationId xmlns:a16="http://schemas.microsoft.com/office/drawing/2014/main" id="{19962879-9765-4BBA-A2D0-5EA5F749FDE9}"/>
              </a:ext>
            </a:extLst>
          </p:cNvPr>
          <p:cNvSpPr/>
          <p:nvPr/>
        </p:nvSpPr>
        <p:spPr>
          <a:xfrm>
            <a:off x="1985117" y="56519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20m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314010" y="4083392"/>
            <a:ext cx="947184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08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450cm</a:t>
            </a:r>
            <a:r>
              <a:rPr lang="en-US" altLang="ja-JP" sz="6000" baseline="1000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40615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780753" y="4366475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1500">
                <a:latin typeface="Meiryo UI" panose="020B0604030504040204" pitchFamily="50" charset="-128"/>
                <a:ea typeface="Meiryo UI" panose="020B0604030504040204" pitchFamily="50" charset="-128"/>
              </a:rPr>
              <a:t>30×15</a:t>
            </a:r>
            <a:endParaRPr kumimoji="1" lang="en-US" altLang="ja-JP" sz="1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問題">
            <a:extLst>
              <a:ext uri="{FF2B5EF4-FFF2-40B4-BE49-F238E27FC236}">
                <a16:creationId xmlns:a16="http://schemas.microsoft.com/office/drawing/2014/main" id="{A3302EE4-496E-4A51-B46E-8B6929485907}"/>
              </a:ext>
            </a:extLst>
          </p:cNvPr>
          <p:cNvSpPr txBox="1"/>
          <p:nvPr/>
        </p:nvSpPr>
        <p:spPr>
          <a:xfrm>
            <a:off x="4426893" y="820673"/>
            <a:ext cx="6974026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底面積</a:t>
            </a:r>
            <a:r>
              <a:rPr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6600"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r>
              <a:rPr lang="en-US" altLang="ja-JP" sz="3600" baseline="1000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三角柱</a:t>
            </a:r>
          </a:p>
        </p:txBody>
      </p:sp>
      <p:grpSp>
        <p:nvGrpSpPr>
          <p:cNvPr id="20" name="正三角柱">
            <a:extLst>
              <a:ext uri="{FF2B5EF4-FFF2-40B4-BE49-F238E27FC236}">
                <a16:creationId xmlns:a16="http://schemas.microsoft.com/office/drawing/2014/main" id="{E68DA55A-DF12-470B-B248-89E18DDA9667}"/>
              </a:ext>
            </a:extLst>
          </p:cNvPr>
          <p:cNvGrpSpPr/>
          <p:nvPr/>
        </p:nvGrpSpPr>
        <p:grpSpPr>
          <a:xfrm>
            <a:off x="1311275" y="368300"/>
            <a:ext cx="2463800" cy="3213100"/>
            <a:chOff x="821531" y="637398"/>
            <a:chExt cx="4024313" cy="4902753"/>
          </a:xfrm>
        </p:grpSpPr>
        <p:sp>
          <p:nvSpPr>
            <p:cNvPr id="21" name="直角台形">
              <a:extLst>
                <a:ext uri="{FF2B5EF4-FFF2-40B4-BE49-F238E27FC236}">
                  <a16:creationId xmlns:a16="http://schemas.microsoft.com/office/drawing/2014/main" id="{62E78533-4D2C-41E2-BA2E-D5B1ADD1997A}"/>
                </a:ext>
              </a:extLst>
            </p:cNvPr>
            <p:cNvSpPr/>
            <p:nvPr/>
          </p:nvSpPr>
          <p:spPr>
            <a:xfrm flipH="1">
              <a:off x="2828862" y="2243840"/>
              <a:ext cx="2004855" cy="3296311"/>
            </a:xfrm>
            <a:custGeom>
              <a:avLst/>
              <a:gdLst>
                <a:gd name="connsiteX0" fmla="*/ 0 w 2784144"/>
                <a:gd name="connsiteY0" fmla="*/ 9099 h 3675797"/>
                <a:gd name="connsiteX1" fmla="*/ 0 w 2784144"/>
                <a:gd name="connsiteY1" fmla="*/ 3675797 h 3675797"/>
                <a:gd name="connsiteX2" fmla="*/ 2784144 w 2784144"/>
                <a:gd name="connsiteY2" fmla="*/ 1887941 h 3675797"/>
                <a:gd name="connsiteX3" fmla="*/ 2784144 w 2784144"/>
                <a:gd name="connsiteY3" fmla="*/ 0 h 3675797"/>
                <a:gd name="connsiteX4" fmla="*/ 0 w 2784144"/>
                <a:gd name="connsiteY4" fmla="*/ 9099 h 367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4144" h="3675797">
                  <a:moveTo>
                    <a:pt x="0" y="9099"/>
                  </a:moveTo>
                  <a:lnTo>
                    <a:pt x="0" y="3675797"/>
                  </a:lnTo>
                  <a:lnTo>
                    <a:pt x="2784144" y="1887941"/>
                  </a:lnTo>
                  <a:lnTo>
                    <a:pt x="2784144" y="0"/>
                  </a:lnTo>
                  <a:lnTo>
                    <a:pt x="0" y="90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直角台形">
              <a:extLst>
                <a:ext uri="{FF2B5EF4-FFF2-40B4-BE49-F238E27FC236}">
                  <a16:creationId xmlns:a16="http://schemas.microsoft.com/office/drawing/2014/main" id="{106680A0-B28F-4A72-9420-D361141F1EA0}"/>
                </a:ext>
              </a:extLst>
            </p:cNvPr>
            <p:cNvSpPr/>
            <p:nvPr/>
          </p:nvSpPr>
          <p:spPr>
            <a:xfrm>
              <a:off x="836558" y="2243840"/>
              <a:ext cx="2004855" cy="3296311"/>
            </a:xfrm>
            <a:custGeom>
              <a:avLst/>
              <a:gdLst>
                <a:gd name="connsiteX0" fmla="*/ 0 w 2784144"/>
                <a:gd name="connsiteY0" fmla="*/ 9099 h 3675797"/>
                <a:gd name="connsiteX1" fmla="*/ 0 w 2784144"/>
                <a:gd name="connsiteY1" fmla="*/ 3675797 h 3675797"/>
                <a:gd name="connsiteX2" fmla="*/ 2784144 w 2784144"/>
                <a:gd name="connsiteY2" fmla="*/ 1887941 h 3675797"/>
                <a:gd name="connsiteX3" fmla="*/ 2784144 w 2784144"/>
                <a:gd name="connsiteY3" fmla="*/ 0 h 3675797"/>
                <a:gd name="connsiteX4" fmla="*/ 0 w 2784144"/>
                <a:gd name="connsiteY4" fmla="*/ 9099 h 367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4144" h="3675797">
                  <a:moveTo>
                    <a:pt x="0" y="9099"/>
                  </a:moveTo>
                  <a:lnTo>
                    <a:pt x="0" y="3675797"/>
                  </a:lnTo>
                  <a:lnTo>
                    <a:pt x="2784144" y="1887941"/>
                  </a:lnTo>
                  <a:lnTo>
                    <a:pt x="2784144" y="0"/>
                  </a:lnTo>
                  <a:lnTo>
                    <a:pt x="0" y="90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二等辺三角形">
              <a:extLst>
                <a:ext uri="{FF2B5EF4-FFF2-40B4-BE49-F238E27FC236}">
                  <a16:creationId xmlns:a16="http://schemas.microsoft.com/office/drawing/2014/main" id="{8739155E-C1B5-43B1-A0BF-D993C071B724}"/>
                </a:ext>
              </a:extLst>
            </p:cNvPr>
            <p:cNvSpPr/>
            <p:nvPr/>
          </p:nvSpPr>
          <p:spPr>
            <a:xfrm>
              <a:off x="863600" y="3909808"/>
              <a:ext cx="3946958" cy="159807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二等辺三角形">
              <a:extLst>
                <a:ext uri="{FF2B5EF4-FFF2-40B4-BE49-F238E27FC236}">
                  <a16:creationId xmlns:a16="http://schemas.microsoft.com/office/drawing/2014/main" id="{0FE0FE05-03C9-435E-B807-4FB597122734}"/>
                </a:ext>
              </a:extLst>
            </p:cNvPr>
            <p:cNvSpPr/>
            <p:nvPr/>
          </p:nvSpPr>
          <p:spPr>
            <a:xfrm>
              <a:off x="835640" y="637398"/>
              <a:ext cx="4003962" cy="1604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">
              <a:extLst>
                <a:ext uri="{FF2B5EF4-FFF2-40B4-BE49-F238E27FC236}">
                  <a16:creationId xmlns:a16="http://schemas.microsoft.com/office/drawing/2014/main" id="{E8DD45EC-A95B-4118-8E9B-9C1F0A5E1A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0102" y="2230206"/>
              <a:ext cx="1668" cy="33005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">
              <a:extLst>
                <a:ext uri="{FF2B5EF4-FFF2-40B4-BE49-F238E27FC236}">
                  <a16:creationId xmlns:a16="http://schemas.microsoft.com/office/drawing/2014/main" id="{84ED3586-FAD1-4D93-A7F8-4845298C3A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5819" y="640556"/>
              <a:ext cx="2009775" cy="1604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">
              <a:extLst>
                <a:ext uri="{FF2B5EF4-FFF2-40B4-BE49-F238E27FC236}">
                  <a16:creationId xmlns:a16="http://schemas.microsoft.com/office/drawing/2014/main" id="{10F212A4-348E-40DF-B8DE-045B81D148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1557" y="2244285"/>
              <a:ext cx="4007640" cy="8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">
              <a:extLst>
                <a:ext uri="{FF2B5EF4-FFF2-40B4-BE49-F238E27FC236}">
                  <a16:creationId xmlns:a16="http://schemas.microsoft.com/office/drawing/2014/main" id="{4AB47DF7-1BE1-412B-B1C2-E4D9CED3D36E}"/>
                </a:ext>
              </a:extLst>
            </p:cNvPr>
            <p:cNvCxnSpPr>
              <a:cxnSpLocks/>
            </p:cNvCxnSpPr>
            <p:nvPr/>
          </p:nvCxnSpPr>
          <p:spPr>
            <a:xfrm>
              <a:off x="821531" y="5515852"/>
              <a:ext cx="402431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">
              <a:extLst>
                <a:ext uri="{FF2B5EF4-FFF2-40B4-BE49-F238E27FC236}">
                  <a16:creationId xmlns:a16="http://schemas.microsoft.com/office/drawing/2014/main" id="{12931954-76BE-4189-B82B-E93CCF71D7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6514" y="2230206"/>
              <a:ext cx="1668" cy="33005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">
              <a:extLst>
                <a:ext uri="{FF2B5EF4-FFF2-40B4-BE49-F238E27FC236}">
                  <a16:creationId xmlns:a16="http://schemas.microsoft.com/office/drawing/2014/main" id="{EEC62B7C-0AF9-46AD-8D88-0EA41435C1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27375" y="637899"/>
              <a:ext cx="2008945" cy="16076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破線3">
              <a:extLst>
                <a:ext uri="{FF2B5EF4-FFF2-40B4-BE49-F238E27FC236}">
                  <a16:creationId xmlns:a16="http://schemas.microsoft.com/office/drawing/2014/main" id="{36602BFB-C94E-4A44-B3BB-5EACAD0B1B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24163" y="3895725"/>
              <a:ext cx="2008043" cy="161533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破線2">
              <a:extLst>
                <a:ext uri="{FF2B5EF4-FFF2-40B4-BE49-F238E27FC236}">
                  <a16:creationId xmlns:a16="http://schemas.microsoft.com/office/drawing/2014/main" id="{EF6FF4A9-4B85-4CC8-904C-C18EFB9088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931" y="3895725"/>
              <a:ext cx="2016425" cy="1615331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破線1">
              <a:extLst>
                <a:ext uri="{FF2B5EF4-FFF2-40B4-BE49-F238E27FC236}">
                  <a16:creationId xmlns:a16="http://schemas.microsoft.com/office/drawing/2014/main" id="{6206B9A1-6C88-4296-843B-E7C2A9919848}"/>
                </a:ext>
              </a:extLst>
            </p:cNvPr>
            <p:cNvCxnSpPr>
              <a:cxnSpLocks/>
            </p:cNvCxnSpPr>
            <p:nvPr/>
          </p:nvCxnSpPr>
          <p:spPr>
            <a:xfrm>
              <a:off x="2837722" y="646923"/>
              <a:ext cx="0" cy="3267309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括弧">
            <a:extLst>
              <a:ext uri="{FF2B5EF4-FFF2-40B4-BE49-F238E27FC236}">
                <a16:creationId xmlns:a16="http://schemas.microsoft.com/office/drawing/2014/main" id="{2C07A4B4-4954-498B-9013-FBBAF1905FCF}"/>
              </a:ext>
            </a:extLst>
          </p:cNvPr>
          <p:cNvSpPr/>
          <p:nvPr/>
        </p:nvSpPr>
        <p:spPr>
          <a:xfrm>
            <a:off x="1058643" y="1412172"/>
            <a:ext cx="253497" cy="2163671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高さ">
            <a:extLst>
              <a:ext uri="{FF2B5EF4-FFF2-40B4-BE49-F238E27FC236}">
                <a16:creationId xmlns:a16="http://schemas.microsoft.com/office/drawing/2014/main" id="{31258060-CB7B-4D3A-A4CE-0D776C94493D}"/>
              </a:ext>
            </a:extLst>
          </p:cNvPr>
          <p:cNvSpPr/>
          <p:nvPr/>
        </p:nvSpPr>
        <p:spPr>
          <a:xfrm>
            <a:off x="200589" y="2315048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底辺">
            <a:extLst>
              <a:ext uri="{FF2B5EF4-FFF2-40B4-BE49-F238E27FC236}">
                <a16:creationId xmlns:a16="http://schemas.microsoft.com/office/drawing/2014/main" id="{E42234F9-42F4-4592-9A22-D193032F2665}"/>
              </a:ext>
            </a:extLst>
          </p:cNvPr>
          <p:cNvSpPr/>
          <p:nvPr/>
        </p:nvSpPr>
        <p:spPr>
          <a:xfrm>
            <a:off x="2058789" y="3145051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r>
              <a:rPr lang="en-US" altLang="ja-JP" sz="1600" baseline="1000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ja-JP" altLang="en-US" sz="1200" baseline="10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780753" y="4083396"/>
            <a:ext cx="8786236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39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375cm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40615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796730" y="4324569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1500" dirty="0">
                <a:latin typeface="Meiryo UI" panose="020B0604030504040204" pitchFamily="50" charset="-128"/>
                <a:ea typeface="Meiryo UI" panose="020B0604030504040204" pitchFamily="50" charset="-128"/>
              </a:rPr>
              <a:t>10×5÷2×15</a:t>
            </a:r>
            <a:endParaRPr kumimoji="1" lang="en-US" altLang="ja-JP" sz="1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問題">
            <a:extLst>
              <a:ext uri="{FF2B5EF4-FFF2-40B4-BE49-F238E27FC236}">
                <a16:creationId xmlns:a16="http://schemas.microsoft.com/office/drawing/2014/main" id="{7617DE85-B470-472B-95EB-774B316CCD4E}"/>
              </a:ext>
            </a:extLst>
          </p:cNvPr>
          <p:cNvSpPr txBox="1"/>
          <p:nvPr/>
        </p:nvSpPr>
        <p:spPr>
          <a:xfrm>
            <a:off x="5020636" y="1149848"/>
            <a:ext cx="57983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左の図の三角柱</a:t>
            </a:r>
            <a:endParaRPr kumimoji="1"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平行四辺形">
            <a:extLst>
              <a:ext uri="{FF2B5EF4-FFF2-40B4-BE49-F238E27FC236}">
                <a16:creationId xmlns:a16="http://schemas.microsoft.com/office/drawing/2014/main" id="{E2479E73-3519-4638-B8BD-1671F9BAFD53}"/>
              </a:ext>
            </a:extLst>
          </p:cNvPr>
          <p:cNvSpPr/>
          <p:nvPr/>
        </p:nvSpPr>
        <p:spPr>
          <a:xfrm rot="16200000" flipH="1">
            <a:off x="1756327" y="1549115"/>
            <a:ext cx="3175690" cy="837610"/>
          </a:xfrm>
          <a:prstGeom prst="parallelogram">
            <a:avLst>
              <a:gd name="adj" fmla="val 96488"/>
            </a:avLst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三角柱">
            <a:extLst>
              <a:ext uri="{FF2B5EF4-FFF2-40B4-BE49-F238E27FC236}">
                <a16:creationId xmlns:a16="http://schemas.microsoft.com/office/drawing/2014/main" id="{E30110E2-7B09-482F-B41F-E86D3F6FC7B4}"/>
              </a:ext>
            </a:extLst>
          </p:cNvPr>
          <p:cNvGrpSpPr/>
          <p:nvPr/>
        </p:nvGrpSpPr>
        <p:grpSpPr>
          <a:xfrm>
            <a:off x="1309705" y="366240"/>
            <a:ext cx="2463800" cy="3216121"/>
            <a:chOff x="4729163" y="735806"/>
            <a:chExt cx="3343275" cy="4429125"/>
          </a:xfrm>
        </p:grpSpPr>
        <p:cxnSp>
          <p:nvCxnSpPr>
            <p:cNvPr id="40" name="直線">
              <a:extLst>
                <a:ext uri="{FF2B5EF4-FFF2-40B4-BE49-F238E27FC236}">
                  <a16:creationId xmlns:a16="http://schemas.microsoft.com/office/drawing/2014/main" id="{27B5A2E6-F2D3-4AD8-B435-A032EAF5B3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29163" y="745331"/>
              <a:ext cx="3343275" cy="11334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">
              <a:extLst>
                <a:ext uri="{FF2B5EF4-FFF2-40B4-BE49-F238E27FC236}">
                  <a16:creationId xmlns:a16="http://schemas.microsoft.com/office/drawing/2014/main" id="{7DB7915F-60D6-421D-9D35-28B6003599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8687" y="1874796"/>
              <a:ext cx="21812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">
              <a:extLst>
                <a:ext uri="{FF2B5EF4-FFF2-40B4-BE49-F238E27FC236}">
                  <a16:creationId xmlns:a16="http://schemas.microsoft.com/office/drawing/2014/main" id="{7B572C85-1148-44F5-B6A9-AF979BDFE4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17529" y="754856"/>
              <a:ext cx="1143000" cy="11215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">
              <a:extLst>
                <a:ext uri="{FF2B5EF4-FFF2-40B4-BE49-F238E27FC236}">
                  <a16:creationId xmlns:a16="http://schemas.microsoft.com/office/drawing/2014/main" id="{B4FAE6D9-6FAD-4657-9BD8-CFAEB6461C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31544" y="4030307"/>
              <a:ext cx="3331369" cy="1110812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">
              <a:extLst>
                <a:ext uri="{FF2B5EF4-FFF2-40B4-BE49-F238E27FC236}">
                  <a16:creationId xmlns:a16="http://schemas.microsoft.com/office/drawing/2014/main" id="{2D7E3A20-9B1E-41BB-BDAE-445D2171DD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48212" y="5145484"/>
              <a:ext cx="21812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">
              <a:extLst>
                <a:ext uri="{FF2B5EF4-FFF2-40B4-BE49-F238E27FC236}">
                  <a16:creationId xmlns:a16="http://schemas.microsoft.com/office/drawing/2014/main" id="{B89D352D-6754-46F5-B387-E7C7541712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17531" y="4029075"/>
              <a:ext cx="1145382" cy="11228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">
              <a:extLst>
                <a:ext uri="{FF2B5EF4-FFF2-40B4-BE49-F238E27FC236}">
                  <a16:creationId xmlns:a16="http://schemas.microsoft.com/office/drawing/2014/main" id="{D89DF9C0-443E-426B-B4B8-507AF21EDA30}"/>
                </a:ext>
              </a:extLst>
            </p:cNvPr>
            <p:cNvCxnSpPr>
              <a:cxnSpLocks/>
            </p:cNvCxnSpPr>
            <p:nvPr/>
          </p:nvCxnSpPr>
          <p:spPr>
            <a:xfrm>
              <a:off x="4740322" y="1862138"/>
              <a:ext cx="0" cy="3302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">
              <a:extLst>
                <a:ext uri="{FF2B5EF4-FFF2-40B4-BE49-F238E27FC236}">
                  <a16:creationId xmlns:a16="http://schemas.microsoft.com/office/drawing/2014/main" id="{7A8C3ACD-DBD3-419B-87B7-7D31688EA92C}"/>
                </a:ext>
              </a:extLst>
            </p:cNvPr>
            <p:cNvCxnSpPr>
              <a:cxnSpLocks/>
            </p:cNvCxnSpPr>
            <p:nvPr/>
          </p:nvCxnSpPr>
          <p:spPr>
            <a:xfrm>
              <a:off x="6919912" y="1868141"/>
              <a:ext cx="0" cy="32848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">
              <a:extLst>
                <a:ext uri="{FF2B5EF4-FFF2-40B4-BE49-F238E27FC236}">
                  <a16:creationId xmlns:a16="http://schemas.microsoft.com/office/drawing/2014/main" id="{B0B5D1B2-556E-420A-8A9E-E808291A5AAA}"/>
                </a:ext>
              </a:extLst>
            </p:cNvPr>
            <p:cNvCxnSpPr>
              <a:cxnSpLocks/>
            </p:cNvCxnSpPr>
            <p:nvPr/>
          </p:nvCxnSpPr>
          <p:spPr>
            <a:xfrm>
              <a:off x="8058149" y="735806"/>
              <a:ext cx="0" cy="33051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括弧">
            <a:extLst>
              <a:ext uri="{FF2B5EF4-FFF2-40B4-BE49-F238E27FC236}">
                <a16:creationId xmlns:a16="http://schemas.microsoft.com/office/drawing/2014/main" id="{8ED8A212-A55C-4FE7-9277-40283F4799A7}"/>
              </a:ext>
            </a:extLst>
          </p:cNvPr>
          <p:cNvSpPr/>
          <p:nvPr/>
        </p:nvSpPr>
        <p:spPr>
          <a:xfrm>
            <a:off x="928701" y="1184104"/>
            <a:ext cx="395878" cy="2394915"/>
          </a:xfrm>
          <a:prstGeom prst="leftBracket">
            <a:avLst>
              <a:gd name="adj" fmla="val 31850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高さ">
            <a:extLst>
              <a:ext uri="{FF2B5EF4-FFF2-40B4-BE49-F238E27FC236}">
                <a16:creationId xmlns:a16="http://schemas.microsoft.com/office/drawing/2014/main" id="{9411DC18-C403-4C6B-921B-13B39878C317}"/>
              </a:ext>
            </a:extLst>
          </p:cNvPr>
          <p:cNvSpPr/>
          <p:nvPr/>
        </p:nvSpPr>
        <p:spPr>
          <a:xfrm>
            <a:off x="200589" y="2257844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括弧">
            <a:extLst>
              <a:ext uri="{FF2B5EF4-FFF2-40B4-BE49-F238E27FC236}">
                <a16:creationId xmlns:a16="http://schemas.microsoft.com/office/drawing/2014/main" id="{AD9F31C5-AF55-4202-9BB5-368A1378F9F1}"/>
              </a:ext>
            </a:extLst>
          </p:cNvPr>
          <p:cNvSpPr/>
          <p:nvPr/>
        </p:nvSpPr>
        <p:spPr>
          <a:xfrm rot="4292233">
            <a:off x="2373466" y="-642026"/>
            <a:ext cx="254452" cy="2603188"/>
          </a:xfrm>
          <a:prstGeom prst="leftBracket">
            <a:avLst>
              <a:gd name="adj" fmla="val 51209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底辺">
            <a:extLst>
              <a:ext uri="{FF2B5EF4-FFF2-40B4-BE49-F238E27FC236}">
                <a16:creationId xmlns:a16="http://schemas.microsoft.com/office/drawing/2014/main" id="{F8953CB0-6A8F-4017-8315-AF7D08ECE05F}"/>
              </a:ext>
            </a:extLst>
          </p:cNvPr>
          <p:cNvSpPr/>
          <p:nvPr/>
        </p:nvSpPr>
        <p:spPr>
          <a:xfrm>
            <a:off x="1584581" y="35586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括弧">
            <a:extLst>
              <a:ext uri="{FF2B5EF4-FFF2-40B4-BE49-F238E27FC236}">
                <a16:creationId xmlns:a16="http://schemas.microsoft.com/office/drawing/2014/main" id="{E0EDEC3D-6F89-4C5E-91D0-234EF0C826D8}"/>
              </a:ext>
            </a:extLst>
          </p:cNvPr>
          <p:cNvSpPr/>
          <p:nvPr/>
        </p:nvSpPr>
        <p:spPr>
          <a:xfrm rot="18933300" flipH="1">
            <a:off x="2717976" y="679099"/>
            <a:ext cx="140285" cy="517566"/>
          </a:xfrm>
          <a:prstGeom prst="leftBracket">
            <a:avLst>
              <a:gd name="adj" fmla="val 3151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線">
            <a:extLst>
              <a:ext uri="{FF2B5EF4-FFF2-40B4-BE49-F238E27FC236}">
                <a16:creationId xmlns:a16="http://schemas.microsoft.com/office/drawing/2014/main" id="{9BA41A65-A6CF-413B-91BD-35560F366333}"/>
              </a:ext>
            </a:extLst>
          </p:cNvPr>
          <p:cNvCxnSpPr>
            <a:cxnSpLocks/>
          </p:cNvCxnSpPr>
          <p:nvPr/>
        </p:nvCxnSpPr>
        <p:spPr>
          <a:xfrm flipV="1">
            <a:off x="2832448" y="474840"/>
            <a:ext cx="1159208" cy="4106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縦">
            <a:extLst>
              <a:ext uri="{FF2B5EF4-FFF2-40B4-BE49-F238E27FC236}">
                <a16:creationId xmlns:a16="http://schemas.microsoft.com/office/drawing/2014/main" id="{18647FC6-2DC0-4E52-ACF0-DE42050A56CD}"/>
              </a:ext>
            </a:extLst>
          </p:cNvPr>
          <p:cNvSpPr/>
          <p:nvPr/>
        </p:nvSpPr>
        <p:spPr>
          <a:xfrm>
            <a:off x="3986252" y="289421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6" name="直線">
            <a:extLst>
              <a:ext uri="{FF2B5EF4-FFF2-40B4-BE49-F238E27FC236}">
                <a16:creationId xmlns:a16="http://schemas.microsoft.com/office/drawing/2014/main" id="{0AAFFD5E-5BFD-4F40-A6AB-EA2175AEA0D5}"/>
              </a:ext>
            </a:extLst>
          </p:cNvPr>
          <p:cNvCxnSpPr>
            <a:cxnSpLocks/>
          </p:cNvCxnSpPr>
          <p:nvPr/>
        </p:nvCxnSpPr>
        <p:spPr>
          <a:xfrm flipH="1" flipV="1">
            <a:off x="2538973" y="787062"/>
            <a:ext cx="379447" cy="389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直角">
            <a:extLst>
              <a:ext uri="{FF2B5EF4-FFF2-40B4-BE49-F238E27FC236}">
                <a16:creationId xmlns:a16="http://schemas.microsoft.com/office/drawing/2014/main" id="{391F3BBA-9A48-479D-8E05-9562B959D12C}"/>
              </a:ext>
            </a:extLst>
          </p:cNvPr>
          <p:cNvGrpSpPr/>
          <p:nvPr/>
        </p:nvGrpSpPr>
        <p:grpSpPr>
          <a:xfrm>
            <a:off x="2443744" y="816768"/>
            <a:ext cx="155718" cy="73458"/>
            <a:chOff x="2607469" y="812006"/>
            <a:chExt cx="126206" cy="59536"/>
          </a:xfrm>
        </p:grpSpPr>
        <p:cxnSp>
          <p:nvCxnSpPr>
            <p:cNvPr id="58" name="直線">
              <a:extLst>
                <a:ext uri="{FF2B5EF4-FFF2-40B4-BE49-F238E27FC236}">
                  <a16:creationId xmlns:a16="http://schemas.microsoft.com/office/drawing/2014/main" id="{E0EC85C9-2650-4ADB-B770-AE2B2EEF386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07469" y="812006"/>
              <a:ext cx="57155" cy="595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">
              <a:extLst>
                <a:ext uri="{FF2B5EF4-FFF2-40B4-BE49-F238E27FC236}">
                  <a16:creationId xmlns:a16="http://schemas.microsoft.com/office/drawing/2014/main" id="{87629DBF-6644-4B06-8DB7-51DC0FEB5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55094" y="838200"/>
              <a:ext cx="78581" cy="309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780753" y="4091774"/>
            <a:ext cx="8786236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44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70349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280780" y="4366473"/>
            <a:ext cx="9471840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1000" dirty="0">
                <a:latin typeface="Meiryo UI" panose="020B0604030504040204" pitchFamily="50" charset="-128"/>
                <a:ea typeface="Meiryo UI" panose="020B0604030504040204" pitchFamily="50" charset="-128"/>
              </a:rPr>
              <a:t>3×5÷2×4</a:t>
            </a:r>
            <a:endParaRPr kumimoji="1" lang="en-US" altLang="ja-JP" sz="1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平行四辺形">
            <a:extLst>
              <a:ext uri="{FF2B5EF4-FFF2-40B4-BE49-F238E27FC236}">
                <a16:creationId xmlns:a16="http://schemas.microsoft.com/office/drawing/2014/main" id="{C6C9FF86-3185-48ED-A350-A2ECB1515D58}"/>
              </a:ext>
            </a:extLst>
          </p:cNvPr>
          <p:cNvSpPr/>
          <p:nvPr/>
        </p:nvSpPr>
        <p:spPr>
          <a:xfrm rot="16200000" flipH="1">
            <a:off x="2281475" y="1808402"/>
            <a:ext cx="2451102" cy="510700"/>
          </a:xfrm>
          <a:prstGeom prst="parallelogram">
            <a:avLst>
              <a:gd name="adj" fmla="val 196462"/>
            </a:avLst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三角柱2">
            <a:extLst>
              <a:ext uri="{FF2B5EF4-FFF2-40B4-BE49-F238E27FC236}">
                <a16:creationId xmlns:a16="http://schemas.microsoft.com/office/drawing/2014/main" id="{698BA535-859D-4078-A3B9-95053F377CE6}"/>
              </a:ext>
            </a:extLst>
          </p:cNvPr>
          <p:cNvGrpSpPr/>
          <p:nvPr/>
        </p:nvGrpSpPr>
        <p:grpSpPr>
          <a:xfrm>
            <a:off x="1309705" y="820673"/>
            <a:ext cx="2463800" cy="2489525"/>
            <a:chOff x="3919538" y="1585913"/>
            <a:chExt cx="4105274" cy="4148137"/>
          </a:xfrm>
        </p:grpSpPr>
        <p:cxnSp>
          <p:nvCxnSpPr>
            <p:cNvPr id="17" name="直線">
              <a:extLst>
                <a:ext uri="{FF2B5EF4-FFF2-40B4-BE49-F238E27FC236}">
                  <a16:creationId xmlns:a16="http://schemas.microsoft.com/office/drawing/2014/main" id="{FC2987D6-F096-4DC2-BB1B-F8961E2F2F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9381" y="1603952"/>
              <a:ext cx="4085431" cy="216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">
              <a:extLst>
                <a:ext uri="{FF2B5EF4-FFF2-40B4-BE49-F238E27FC236}">
                  <a16:creationId xmlns:a16="http://schemas.microsoft.com/office/drawing/2014/main" id="{370F1BFA-AD8E-47CE-B1D7-859E68CE5789}"/>
                </a:ext>
              </a:extLst>
            </p:cNvPr>
            <p:cNvCxnSpPr>
              <a:cxnSpLocks/>
            </p:cNvCxnSpPr>
            <p:nvPr/>
          </p:nvCxnSpPr>
          <p:spPr>
            <a:xfrm>
              <a:off x="3937000" y="1625599"/>
              <a:ext cx="3212219" cy="16435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">
              <a:extLst>
                <a:ext uri="{FF2B5EF4-FFF2-40B4-BE49-F238E27FC236}">
                  <a16:creationId xmlns:a16="http://schemas.microsoft.com/office/drawing/2014/main" id="{3D225FAE-9C0A-4217-B7EE-62AE91C0E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9219" y="1604065"/>
              <a:ext cx="851955" cy="16650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破線">
              <a:extLst>
                <a:ext uri="{FF2B5EF4-FFF2-40B4-BE49-F238E27FC236}">
                  <a16:creationId xmlns:a16="http://schemas.microsoft.com/office/drawing/2014/main" id="{A8C4DCA9-5AD3-402C-AF41-D9ECC263DC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19538" y="4051299"/>
              <a:ext cx="4081636" cy="21627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">
              <a:extLst>
                <a:ext uri="{FF2B5EF4-FFF2-40B4-BE49-F238E27FC236}">
                  <a16:creationId xmlns:a16="http://schemas.microsoft.com/office/drawing/2014/main" id="{80311154-5298-4595-8779-9421323E6F92}"/>
                </a:ext>
              </a:extLst>
            </p:cNvPr>
            <p:cNvCxnSpPr>
              <a:cxnSpLocks/>
            </p:cNvCxnSpPr>
            <p:nvPr/>
          </p:nvCxnSpPr>
          <p:spPr>
            <a:xfrm>
              <a:off x="3925942" y="4067175"/>
              <a:ext cx="3223277" cy="16492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">
              <a:extLst>
                <a:ext uri="{FF2B5EF4-FFF2-40B4-BE49-F238E27FC236}">
                  <a16:creationId xmlns:a16="http://schemas.microsoft.com/office/drawing/2014/main" id="{D7DAB8F1-AE56-492E-9B0C-D6A8044650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0182" y="4051300"/>
              <a:ext cx="860992" cy="16827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">
              <a:extLst>
                <a:ext uri="{FF2B5EF4-FFF2-40B4-BE49-F238E27FC236}">
                  <a16:creationId xmlns:a16="http://schemas.microsoft.com/office/drawing/2014/main" id="{CC4ACBE0-55B8-491C-9A03-11E108A4FE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6951" y="1607504"/>
              <a:ext cx="9786" cy="24787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">
              <a:extLst>
                <a:ext uri="{FF2B5EF4-FFF2-40B4-BE49-F238E27FC236}">
                  <a16:creationId xmlns:a16="http://schemas.microsoft.com/office/drawing/2014/main" id="{4FCC0C88-FF69-4611-9446-87E2611668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5855" y="3245666"/>
              <a:ext cx="9797" cy="2481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">
              <a:extLst>
                <a:ext uri="{FF2B5EF4-FFF2-40B4-BE49-F238E27FC236}">
                  <a16:creationId xmlns:a16="http://schemas.microsoft.com/office/drawing/2014/main" id="{21B27C05-AF1F-4129-A0CA-B1C82AE8EF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8028" y="1585913"/>
              <a:ext cx="9790" cy="24803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括弧">
            <a:extLst>
              <a:ext uri="{FF2B5EF4-FFF2-40B4-BE49-F238E27FC236}">
                <a16:creationId xmlns:a16="http://schemas.microsoft.com/office/drawing/2014/main" id="{28D0C507-D6E6-43F7-8795-2A3A0F0E39EF}"/>
              </a:ext>
            </a:extLst>
          </p:cNvPr>
          <p:cNvSpPr/>
          <p:nvPr/>
        </p:nvSpPr>
        <p:spPr>
          <a:xfrm>
            <a:off x="1037746" y="828675"/>
            <a:ext cx="298135" cy="1497805"/>
          </a:xfrm>
          <a:prstGeom prst="leftBracket">
            <a:avLst>
              <a:gd name="adj" fmla="val 31850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高さ">
            <a:extLst>
              <a:ext uri="{FF2B5EF4-FFF2-40B4-BE49-F238E27FC236}">
                <a16:creationId xmlns:a16="http://schemas.microsoft.com/office/drawing/2014/main" id="{CB23F1D7-32B9-4AB3-93BA-808801558AE7}"/>
              </a:ext>
            </a:extLst>
          </p:cNvPr>
          <p:cNvSpPr/>
          <p:nvPr/>
        </p:nvSpPr>
        <p:spPr>
          <a:xfrm>
            <a:off x="200589" y="1386302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4cm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括弧">
            <a:extLst>
              <a:ext uri="{FF2B5EF4-FFF2-40B4-BE49-F238E27FC236}">
                <a16:creationId xmlns:a16="http://schemas.microsoft.com/office/drawing/2014/main" id="{46C9D114-AAFE-45FD-871A-4AA7A113E926}"/>
              </a:ext>
            </a:extLst>
          </p:cNvPr>
          <p:cNvSpPr/>
          <p:nvPr/>
        </p:nvSpPr>
        <p:spPr>
          <a:xfrm rot="5400000">
            <a:off x="2416443" y="-528234"/>
            <a:ext cx="254452" cy="2461230"/>
          </a:xfrm>
          <a:prstGeom prst="leftBracket">
            <a:avLst>
              <a:gd name="adj" fmla="val 51209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底辺">
            <a:extLst>
              <a:ext uri="{FF2B5EF4-FFF2-40B4-BE49-F238E27FC236}">
                <a16:creationId xmlns:a16="http://schemas.microsoft.com/office/drawing/2014/main" id="{54B230BF-D046-41FB-8059-A90CAD4B11FA}"/>
              </a:ext>
            </a:extLst>
          </p:cNvPr>
          <p:cNvSpPr/>
          <p:nvPr/>
        </p:nvSpPr>
        <p:spPr>
          <a:xfrm>
            <a:off x="1988562" y="35586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括弧">
            <a:extLst>
              <a:ext uri="{FF2B5EF4-FFF2-40B4-BE49-F238E27FC236}">
                <a16:creationId xmlns:a16="http://schemas.microsoft.com/office/drawing/2014/main" id="{EFE18039-6EA1-455F-ADF1-1929C87FA82D}"/>
              </a:ext>
            </a:extLst>
          </p:cNvPr>
          <p:cNvSpPr/>
          <p:nvPr/>
        </p:nvSpPr>
        <p:spPr>
          <a:xfrm rot="1609469" flipH="1">
            <a:off x="3506589" y="815938"/>
            <a:ext cx="254980" cy="1128628"/>
          </a:xfrm>
          <a:prstGeom prst="leftBracket">
            <a:avLst>
              <a:gd name="adj" fmla="val 3151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線">
            <a:extLst>
              <a:ext uri="{FF2B5EF4-FFF2-40B4-BE49-F238E27FC236}">
                <a16:creationId xmlns:a16="http://schemas.microsoft.com/office/drawing/2014/main" id="{45981100-718D-4725-B9A9-3BCB5B2C5175}"/>
              </a:ext>
            </a:extLst>
          </p:cNvPr>
          <p:cNvCxnSpPr>
            <a:cxnSpLocks/>
          </p:cNvCxnSpPr>
          <p:nvPr/>
        </p:nvCxnSpPr>
        <p:spPr>
          <a:xfrm flipV="1">
            <a:off x="3839427" y="812746"/>
            <a:ext cx="217266" cy="3738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縦">
            <a:extLst>
              <a:ext uri="{FF2B5EF4-FFF2-40B4-BE49-F238E27FC236}">
                <a16:creationId xmlns:a16="http://schemas.microsoft.com/office/drawing/2014/main" id="{BEEC4BEC-2255-4882-9F17-BB65AD19B294}"/>
              </a:ext>
            </a:extLst>
          </p:cNvPr>
          <p:cNvSpPr/>
          <p:nvPr/>
        </p:nvSpPr>
        <p:spPr>
          <a:xfrm>
            <a:off x="3850405" y="461819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3cm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0" name="直角">
            <a:extLst>
              <a:ext uri="{FF2B5EF4-FFF2-40B4-BE49-F238E27FC236}">
                <a16:creationId xmlns:a16="http://schemas.microsoft.com/office/drawing/2014/main" id="{5D2EE8B5-BCC7-49B8-BF58-010D77051E05}"/>
              </a:ext>
            </a:extLst>
          </p:cNvPr>
          <p:cNvGrpSpPr/>
          <p:nvPr/>
        </p:nvGrpSpPr>
        <p:grpSpPr>
          <a:xfrm>
            <a:off x="3600450" y="828852"/>
            <a:ext cx="107448" cy="83466"/>
            <a:chOff x="3743325" y="828852"/>
            <a:chExt cx="107448" cy="83466"/>
          </a:xfrm>
        </p:grpSpPr>
        <p:cxnSp>
          <p:nvCxnSpPr>
            <p:cNvPr id="41" name="直線">
              <a:extLst>
                <a:ext uri="{FF2B5EF4-FFF2-40B4-BE49-F238E27FC236}">
                  <a16:creationId xmlns:a16="http://schemas.microsoft.com/office/drawing/2014/main" id="{9A91B1FA-7AAB-4386-BB2F-8D0F570B35C0}"/>
                </a:ext>
              </a:extLst>
            </p:cNvPr>
            <p:cNvCxnSpPr>
              <a:cxnSpLocks/>
            </p:cNvCxnSpPr>
            <p:nvPr/>
          </p:nvCxnSpPr>
          <p:spPr>
            <a:xfrm>
              <a:off x="3743325" y="909030"/>
              <a:ext cx="107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">
              <a:extLst>
                <a:ext uri="{FF2B5EF4-FFF2-40B4-BE49-F238E27FC236}">
                  <a16:creationId xmlns:a16="http://schemas.microsoft.com/office/drawing/2014/main" id="{A4278C10-75AE-4424-966E-B6CFE0F8F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1393" y="828852"/>
              <a:ext cx="41938" cy="834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問題">
            <a:extLst>
              <a:ext uri="{FF2B5EF4-FFF2-40B4-BE49-F238E27FC236}">
                <a16:creationId xmlns:a16="http://schemas.microsoft.com/office/drawing/2014/main" id="{3249BF41-FF31-4C2A-BBAD-1E74483F26DC}"/>
              </a:ext>
            </a:extLst>
          </p:cNvPr>
          <p:cNvSpPr txBox="1"/>
          <p:nvPr/>
        </p:nvSpPr>
        <p:spPr>
          <a:xfrm>
            <a:off x="5080070" y="1276880"/>
            <a:ext cx="57983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左の図の三角柱</a:t>
            </a:r>
            <a:endParaRPr kumimoji="1"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095149" y="4108354"/>
            <a:ext cx="947184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89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15000cm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406150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2726012" y="4338260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1500" dirty="0">
                <a:latin typeface="Meiryo UI" panose="020B0604030504040204" pitchFamily="50" charset="-128"/>
                <a:ea typeface="Meiryo UI" panose="020B0604030504040204" pitchFamily="50" charset="-128"/>
              </a:rPr>
              <a:t>30×10×50</a:t>
            </a: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703490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直方体">
            <a:extLst>
              <a:ext uri="{FF2B5EF4-FFF2-40B4-BE49-F238E27FC236}">
                <a16:creationId xmlns:a16="http://schemas.microsoft.com/office/drawing/2014/main" id="{9BF15112-DD65-4721-A508-F01C4196C32C}"/>
              </a:ext>
            </a:extLst>
          </p:cNvPr>
          <p:cNvSpPr/>
          <p:nvPr/>
        </p:nvSpPr>
        <p:spPr>
          <a:xfrm>
            <a:off x="1464468" y="375852"/>
            <a:ext cx="1559399" cy="3190497"/>
          </a:xfrm>
          <a:prstGeom prst="cube">
            <a:avLst>
              <a:gd name="adj" fmla="val 3904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問題">
            <a:extLst>
              <a:ext uri="{FF2B5EF4-FFF2-40B4-BE49-F238E27FC236}">
                <a16:creationId xmlns:a16="http://schemas.microsoft.com/office/drawing/2014/main" id="{A59DFDFB-A89E-4D7D-B15E-67658356A275}"/>
              </a:ext>
            </a:extLst>
          </p:cNvPr>
          <p:cNvSpPr txBox="1"/>
          <p:nvPr/>
        </p:nvSpPr>
        <p:spPr>
          <a:xfrm>
            <a:off x="4426893" y="820673"/>
            <a:ext cx="7140096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縦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30cm,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横</a:t>
            </a:r>
            <a:r>
              <a:rPr kumimoji="1"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</a:p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高さ</a:t>
            </a: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50cm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の四角柱</a:t>
            </a:r>
          </a:p>
        </p:txBody>
      </p:sp>
      <p:sp>
        <p:nvSpPr>
          <p:cNvPr id="32" name="括弧">
            <a:extLst>
              <a:ext uri="{FF2B5EF4-FFF2-40B4-BE49-F238E27FC236}">
                <a16:creationId xmlns:a16="http://schemas.microsoft.com/office/drawing/2014/main" id="{DC735E4C-8DFB-449D-8A23-C8F25C150A2D}"/>
              </a:ext>
            </a:extLst>
          </p:cNvPr>
          <p:cNvSpPr/>
          <p:nvPr/>
        </p:nvSpPr>
        <p:spPr>
          <a:xfrm>
            <a:off x="1119002" y="977900"/>
            <a:ext cx="339512" cy="2600325"/>
          </a:xfrm>
          <a:prstGeom prst="leftBracket">
            <a:avLst>
              <a:gd name="adj" fmla="val 3829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高さ">
            <a:extLst>
              <a:ext uri="{FF2B5EF4-FFF2-40B4-BE49-F238E27FC236}">
                <a16:creationId xmlns:a16="http://schemas.microsoft.com/office/drawing/2014/main" id="{FAF96B69-AF35-47FB-A20C-B40C34E53763}"/>
              </a:ext>
            </a:extLst>
          </p:cNvPr>
          <p:cNvSpPr/>
          <p:nvPr/>
        </p:nvSpPr>
        <p:spPr>
          <a:xfrm>
            <a:off x="343464" y="2025831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50cm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括弧">
            <a:extLst>
              <a:ext uri="{FF2B5EF4-FFF2-40B4-BE49-F238E27FC236}">
                <a16:creationId xmlns:a16="http://schemas.microsoft.com/office/drawing/2014/main" id="{BC05B4E4-D3FF-48C0-B4A4-4E38EA8B5D1F}"/>
              </a:ext>
            </a:extLst>
          </p:cNvPr>
          <p:cNvSpPr/>
          <p:nvPr/>
        </p:nvSpPr>
        <p:spPr>
          <a:xfrm rot="16200000">
            <a:off x="1850637" y="601090"/>
            <a:ext cx="173025" cy="921544"/>
          </a:xfrm>
          <a:prstGeom prst="leftBracket">
            <a:avLst>
              <a:gd name="adj" fmla="val 26603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線">
            <a:extLst>
              <a:ext uri="{FF2B5EF4-FFF2-40B4-BE49-F238E27FC236}">
                <a16:creationId xmlns:a16="http://schemas.microsoft.com/office/drawing/2014/main" id="{BB573BE3-9804-4ED8-978A-56B3A00A3DCB}"/>
              </a:ext>
            </a:extLst>
          </p:cNvPr>
          <p:cNvCxnSpPr>
            <a:cxnSpLocks/>
            <a:stCxn id="39" idx="1"/>
          </p:cNvCxnSpPr>
          <p:nvPr/>
        </p:nvCxnSpPr>
        <p:spPr>
          <a:xfrm flipH="1" flipV="1">
            <a:off x="1881188" y="1147763"/>
            <a:ext cx="1233428" cy="550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横">
            <a:extLst>
              <a:ext uri="{FF2B5EF4-FFF2-40B4-BE49-F238E27FC236}">
                <a16:creationId xmlns:a16="http://schemas.microsoft.com/office/drawing/2014/main" id="{5AE2D335-8910-4B87-BACF-6C70E0233F96}"/>
              </a:ext>
            </a:extLst>
          </p:cNvPr>
          <p:cNvSpPr/>
          <p:nvPr/>
        </p:nvSpPr>
        <p:spPr>
          <a:xfrm>
            <a:off x="3114616" y="1519257"/>
            <a:ext cx="1091899" cy="357312"/>
          </a:xfrm>
          <a:prstGeom prst="rect">
            <a:avLst/>
          </a:prstGeom>
          <a:noFill/>
        </p:spPr>
        <p:txBody>
          <a:bodyPr wrap="none" lIns="0" tIns="0" anchor="ctr">
            <a:noAutofit/>
          </a:bodyPr>
          <a:lstStyle/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括弧">
            <a:extLst>
              <a:ext uri="{FF2B5EF4-FFF2-40B4-BE49-F238E27FC236}">
                <a16:creationId xmlns:a16="http://schemas.microsoft.com/office/drawing/2014/main" id="{44CC16AA-447E-41C9-B992-40D5A20D2ADD}"/>
              </a:ext>
            </a:extLst>
          </p:cNvPr>
          <p:cNvSpPr/>
          <p:nvPr/>
        </p:nvSpPr>
        <p:spPr>
          <a:xfrm rot="2701026">
            <a:off x="1542646" y="147461"/>
            <a:ext cx="253497" cy="865005"/>
          </a:xfrm>
          <a:prstGeom prst="leftBracket">
            <a:avLst>
              <a:gd name="adj" fmla="val 17308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縦">
            <a:extLst>
              <a:ext uri="{FF2B5EF4-FFF2-40B4-BE49-F238E27FC236}">
                <a16:creationId xmlns:a16="http://schemas.microsoft.com/office/drawing/2014/main" id="{C8125AFA-457C-4288-85EF-9B75A1A7C3E7}"/>
              </a:ext>
            </a:extLst>
          </p:cNvPr>
          <p:cNvSpPr/>
          <p:nvPr/>
        </p:nvSpPr>
        <p:spPr>
          <a:xfrm>
            <a:off x="662714" y="31247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2671271" y="4055179"/>
            <a:ext cx="8786236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74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解答">
            <a:extLst>
              <a:ext uri="{FF2B5EF4-FFF2-40B4-BE49-F238E27FC236}">
                <a16:creationId xmlns:a16="http://schemas.microsoft.com/office/drawing/2014/main" id="{41CB5ACF-3CF9-4656-B5C0-520763B38FD2}"/>
              </a:ext>
            </a:extLst>
          </p:cNvPr>
          <p:cNvSpPr txBox="1"/>
          <p:nvPr/>
        </p:nvSpPr>
        <p:spPr>
          <a:xfrm>
            <a:off x="2780753" y="4366473"/>
            <a:ext cx="8786236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lvl="0" algn="ctr"/>
            <a:r>
              <a:rPr lang="en-US" altLang="ja-JP" sz="1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1200cm</a:t>
            </a:r>
            <a:r>
              <a:rPr lang="en-US" altLang="ja-JP" sz="6000" baseline="10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en-US" altLang="ja-JP" sz="11500" baseline="10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答え">
            <a:extLst>
              <a:ext uri="{FF2B5EF4-FFF2-40B4-BE49-F238E27FC236}">
                <a16:creationId xmlns:a16="http://schemas.microsoft.com/office/drawing/2014/main" id="{6CB81937-C0A0-4010-A709-E1C27AB340A5}"/>
              </a:ext>
            </a:extLst>
          </p:cNvPr>
          <p:cNvSpPr txBox="1"/>
          <p:nvPr/>
        </p:nvSpPr>
        <p:spPr>
          <a:xfrm>
            <a:off x="196366" y="4474857"/>
            <a:ext cx="2240737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答え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式解答">
            <a:extLst>
              <a:ext uri="{FF2B5EF4-FFF2-40B4-BE49-F238E27FC236}">
                <a16:creationId xmlns:a16="http://schemas.microsoft.com/office/drawing/2014/main" id="{88E289F2-C505-11CC-D3D9-A7117B25E16C}"/>
              </a:ext>
            </a:extLst>
          </p:cNvPr>
          <p:cNvSpPr txBox="1"/>
          <p:nvPr/>
        </p:nvSpPr>
        <p:spPr>
          <a:xfrm>
            <a:off x="1806886" y="4366473"/>
            <a:ext cx="9760103" cy="160553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(6+10)×5÷2×30</a:t>
            </a:r>
            <a:endParaRPr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式">
            <a:extLst>
              <a:ext uri="{FF2B5EF4-FFF2-40B4-BE49-F238E27FC236}">
                <a16:creationId xmlns:a16="http://schemas.microsoft.com/office/drawing/2014/main" id="{C60087D8-D148-C174-B621-A8D04B961EDF}"/>
              </a:ext>
            </a:extLst>
          </p:cNvPr>
          <p:cNvSpPr txBox="1"/>
          <p:nvPr/>
        </p:nvSpPr>
        <p:spPr>
          <a:xfrm>
            <a:off x="196366" y="4474857"/>
            <a:ext cx="1313180" cy="13887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8800" dirty="0">
                <a:latin typeface="Meiryo UI" panose="020B0604030504040204" pitchFamily="50" charset="-128"/>
                <a:ea typeface="Meiryo UI" panose="020B0604030504040204" pitchFamily="50" charset="-128"/>
              </a:rPr>
              <a:t>式</a:t>
            </a:r>
            <a:endParaRPr kumimoji="1" lang="en-US" altLang="ja-JP" sz="8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問題">
            <a:extLst>
              <a:ext uri="{FF2B5EF4-FFF2-40B4-BE49-F238E27FC236}">
                <a16:creationId xmlns:a16="http://schemas.microsoft.com/office/drawing/2014/main" id="{CA5F08D2-1342-487F-9EDF-83FDB8DA3F4E}"/>
              </a:ext>
            </a:extLst>
          </p:cNvPr>
          <p:cNvSpPr txBox="1"/>
          <p:nvPr/>
        </p:nvSpPr>
        <p:spPr>
          <a:xfrm>
            <a:off x="5168598" y="1326684"/>
            <a:ext cx="49519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右の図</a:t>
            </a:r>
            <a:r>
              <a:rPr kumimoji="1"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の角柱</a:t>
            </a:r>
          </a:p>
        </p:txBody>
      </p:sp>
      <p:grpSp>
        <p:nvGrpSpPr>
          <p:cNvPr id="17" name="四角柱">
            <a:extLst>
              <a:ext uri="{FF2B5EF4-FFF2-40B4-BE49-F238E27FC236}">
                <a16:creationId xmlns:a16="http://schemas.microsoft.com/office/drawing/2014/main" id="{E210CAD0-40FC-4CF1-BE42-992A023F1453}"/>
              </a:ext>
            </a:extLst>
          </p:cNvPr>
          <p:cNvGrpSpPr/>
          <p:nvPr/>
        </p:nvGrpSpPr>
        <p:grpSpPr>
          <a:xfrm>
            <a:off x="1316735" y="307180"/>
            <a:ext cx="2469600" cy="3270136"/>
            <a:chOff x="3868513" y="1230251"/>
            <a:chExt cx="3294429" cy="4331645"/>
          </a:xfrm>
        </p:grpSpPr>
        <p:cxnSp>
          <p:nvCxnSpPr>
            <p:cNvPr id="18" name="直線">
              <a:extLst>
                <a:ext uri="{FF2B5EF4-FFF2-40B4-BE49-F238E27FC236}">
                  <a16:creationId xmlns:a16="http://schemas.microsoft.com/office/drawing/2014/main" id="{0C44EFD7-39EA-4662-B5A8-4346CD70FF37}"/>
                </a:ext>
              </a:extLst>
            </p:cNvPr>
            <p:cNvCxnSpPr>
              <a:cxnSpLocks/>
            </p:cNvCxnSpPr>
            <p:nvPr/>
          </p:nvCxnSpPr>
          <p:spPr>
            <a:xfrm>
              <a:off x="3895936" y="2262890"/>
              <a:ext cx="0" cy="32949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">
              <a:extLst>
                <a:ext uri="{FF2B5EF4-FFF2-40B4-BE49-F238E27FC236}">
                  <a16:creationId xmlns:a16="http://schemas.microsoft.com/office/drawing/2014/main" id="{36DA8AC8-17DF-43FF-8B00-2CC01E46E65A}"/>
                </a:ext>
              </a:extLst>
            </p:cNvPr>
            <p:cNvCxnSpPr>
              <a:cxnSpLocks/>
            </p:cNvCxnSpPr>
            <p:nvPr/>
          </p:nvCxnSpPr>
          <p:spPr>
            <a:xfrm>
              <a:off x="7128964" y="2262890"/>
              <a:ext cx="0" cy="32949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">
              <a:extLst>
                <a:ext uri="{FF2B5EF4-FFF2-40B4-BE49-F238E27FC236}">
                  <a16:creationId xmlns:a16="http://schemas.microsoft.com/office/drawing/2014/main" id="{C62285FC-23DF-4E7A-9473-B6F391332F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8042" y="1230252"/>
              <a:ext cx="917284" cy="10085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">
              <a:extLst>
                <a:ext uri="{FF2B5EF4-FFF2-40B4-BE49-F238E27FC236}">
                  <a16:creationId xmlns:a16="http://schemas.microsoft.com/office/drawing/2014/main" id="{6D45E0AB-03A0-4E0F-9CE7-13461C60E7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6515" y="1238250"/>
              <a:ext cx="138008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台形">
              <a:extLst>
                <a:ext uri="{FF2B5EF4-FFF2-40B4-BE49-F238E27FC236}">
                  <a16:creationId xmlns:a16="http://schemas.microsoft.com/office/drawing/2014/main" id="{6048488B-6D3A-4151-A17D-A487D851EFBB}"/>
                </a:ext>
              </a:extLst>
            </p:cNvPr>
            <p:cNvSpPr/>
            <p:nvPr/>
          </p:nvSpPr>
          <p:spPr>
            <a:xfrm>
              <a:off x="3868513" y="2218536"/>
              <a:ext cx="3294429" cy="47686"/>
            </a:xfrm>
            <a:prstGeom prst="trapezoid">
              <a:avLst>
                <a:gd name="adj" fmla="val 90965"/>
              </a:avLst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台形">
              <a:extLst>
                <a:ext uri="{FF2B5EF4-FFF2-40B4-BE49-F238E27FC236}">
                  <a16:creationId xmlns:a16="http://schemas.microsoft.com/office/drawing/2014/main" id="{0EDD1441-FA79-4E8D-94ED-57D5FCA4C11F}"/>
                </a:ext>
              </a:extLst>
            </p:cNvPr>
            <p:cNvSpPr/>
            <p:nvPr/>
          </p:nvSpPr>
          <p:spPr>
            <a:xfrm>
              <a:off x="3870216" y="5518979"/>
              <a:ext cx="3284474" cy="42917"/>
            </a:xfrm>
            <a:prstGeom prst="trapezoid">
              <a:avLst>
                <a:gd name="adj" fmla="val 90965"/>
              </a:avLst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">
              <a:extLst>
                <a:ext uri="{FF2B5EF4-FFF2-40B4-BE49-F238E27FC236}">
                  <a16:creationId xmlns:a16="http://schemas.microsoft.com/office/drawing/2014/main" id="{39067B6C-CEC8-4B11-AA60-0004EC6D08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0013" y="4512583"/>
              <a:ext cx="933450" cy="1026319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">
              <a:extLst>
                <a:ext uri="{FF2B5EF4-FFF2-40B4-BE49-F238E27FC236}">
                  <a16:creationId xmlns:a16="http://schemas.microsoft.com/office/drawing/2014/main" id="{F483A8A1-5E87-49FA-B9F6-A4EC06F4CB51}"/>
                </a:ext>
              </a:extLst>
            </p:cNvPr>
            <p:cNvCxnSpPr>
              <a:cxnSpLocks/>
            </p:cNvCxnSpPr>
            <p:nvPr/>
          </p:nvCxnSpPr>
          <p:spPr>
            <a:xfrm>
              <a:off x="6193700" y="4512583"/>
              <a:ext cx="933450" cy="1026319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">
              <a:extLst>
                <a:ext uri="{FF2B5EF4-FFF2-40B4-BE49-F238E27FC236}">
                  <a16:creationId xmlns:a16="http://schemas.microsoft.com/office/drawing/2014/main" id="{66D72F4A-CDDA-4018-9D50-C946C5A697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31140" y="4520754"/>
              <a:ext cx="137863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">
              <a:extLst>
                <a:ext uri="{FF2B5EF4-FFF2-40B4-BE49-F238E27FC236}">
                  <a16:creationId xmlns:a16="http://schemas.microsoft.com/office/drawing/2014/main" id="{DE32E2A8-5EC5-4713-9A0A-83242151096E}"/>
                </a:ext>
              </a:extLst>
            </p:cNvPr>
            <p:cNvCxnSpPr>
              <a:cxnSpLocks/>
            </p:cNvCxnSpPr>
            <p:nvPr/>
          </p:nvCxnSpPr>
          <p:spPr>
            <a:xfrm>
              <a:off x="4844312" y="1244892"/>
              <a:ext cx="0" cy="328047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">
              <a:extLst>
                <a:ext uri="{FF2B5EF4-FFF2-40B4-BE49-F238E27FC236}">
                  <a16:creationId xmlns:a16="http://schemas.microsoft.com/office/drawing/2014/main" id="{345EE6E3-32C3-4801-97FB-BFA9530448E6}"/>
                </a:ext>
              </a:extLst>
            </p:cNvPr>
            <p:cNvCxnSpPr>
              <a:cxnSpLocks/>
            </p:cNvCxnSpPr>
            <p:nvPr/>
          </p:nvCxnSpPr>
          <p:spPr>
            <a:xfrm>
              <a:off x="6184175" y="1236481"/>
              <a:ext cx="0" cy="3283624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">
              <a:extLst>
                <a:ext uri="{FF2B5EF4-FFF2-40B4-BE49-F238E27FC236}">
                  <a16:creationId xmlns:a16="http://schemas.microsoft.com/office/drawing/2014/main" id="{34667975-AD24-4B44-91F1-4D5F5EE919BE}"/>
                </a:ext>
              </a:extLst>
            </p:cNvPr>
            <p:cNvCxnSpPr>
              <a:cxnSpLocks/>
            </p:cNvCxnSpPr>
            <p:nvPr/>
          </p:nvCxnSpPr>
          <p:spPr>
            <a:xfrm>
              <a:off x="6186519" y="1230251"/>
              <a:ext cx="916310" cy="1015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括弧">
            <a:extLst>
              <a:ext uri="{FF2B5EF4-FFF2-40B4-BE49-F238E27FC236}">
                <a16:creationId xmlns:a16="http://schemas.microsoft.com/office/drawing/2014/main" id="{7D5C9CE8-37EA-4E06-9853-256A19035401}"/>
              </a:ext>
            </a:extLst>
          </p:cNvPr>
          <p:cNvSpPr/>
          <p:nvPr/>
        </p:nvSpPr>
        <p:spPr>
          <a:xfrm>
            <a:off x="1068878" y="1084997"/>
            <a:ext cx="253497" cy="2484497"/>
          </a:xfrm>
          <a:prstGeom prst="leftBracket">
            <a:avLst>
              <a:gd name="adj" fmla="val 51289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高さ">
            <a:extLst>
              <a:ext uri="{FF2B5EF4-FFF2-40B4-BE49-F238E27FC236}">
                <a16:creationId xmlns:a16="http://schemas.microsoft.com/office/drawing/2014/main" id="{A14D7D83-BFCD-4107-B8FE-9769F296E5DD}"/>
              </a:ext>
            </a:extLst>
          </p:cNvPr>
          <p:cNvSpPr/>
          <p:nvPr/>
        </p:nvSpPr>
        <p:spPr>
          <a:xfrm>
            <a:off x="200589" y="2148589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30cm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括弧">
            <a:extLst>
              <a:ext uri="{FF2B5EF4-FFF2-40B4-BE49-F238E27FC236}">
                <a16:creationId xmlns:a16="http://schemas.microsoft.com/office/drawing/2014/main" id="{17D77289-D420-4787-B439-BAF5714F79DF}"/>
              </a:ext>
            </a:extLst>
          </p:cNvPr>
          <p:cNvSpPr/>
          <p:nvPr/>
        </p:nvSpPr>
        <p:spPr>
          <a:xfrm rot="16200000">
            <a:off x="2421335" y="16394"/>
            <a:ext cx="253497" cy="2380959"/>
          </a:xfrm>
          <a:prstGeom prst="leftBracket">
            <a:avLst>
              <a:gd name="adj" fmla="val 32969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横">
            <a:extLst>
              <a:ext uri="{FF2B5EF4-FFF2-40B4-BE49-F238E27FC236}">
                <a16:creationId xmlns:a16="http://schemas.microsoft.com/office/drawing/2014/main" id="{69B4D952-6D97-4CA6-A2D1-857FF9401F5C}"/>
              </a:ext>
            </a:extLst>
          </p:cNvPr>
          <p:cNvSpPr/>
          <p:nvPr/>
        </p:nvSpPr>
        <p:spPr>
          <a:xfrm>
            <a:off x="2071405" y="1192233"/>
            <a:ext cx="955347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括弧">
            <a:extLst>
              <a:ext uri="{FF2B5EF4-FFF2-40B4-BE49-F238E27FC236}">
                <a16:creationId xmlns:a16="http://schemas.microsoft.com/office/drawing/2014/main" id="{26E8D66A-EFB7-4933-94E0-33A6FCDD00B7}"/>
              </a:ext>
            </a:extLst>
          </p:cNvPr>
          <p:cNvSpPr/>
          <p:nvPr/>
        </p:nvSpPr>
        <p:spPr>
          <a:xfrm rot="5400000">
            <a:off x="2462766" y="-283920"/>
            <a:ext cx="175104" cy="1038225"/>
          </a:xfrm>
          <a:prstGeom prst="leftBracket">
            <a:avLst>
              <a:gd name="adj" fmla="val 32720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線">
            <a:extLst>
              <a:ext uri="{FF2B5EF4-FFF2-40B4-BE49-F238E27FC236}">
                <a16:creationId xmlns:a16="http://schemas.microsoft.com/office/drawing/2014/main" id="{6AE88ABC-A6B5-4FB4-991B-6953C06A106F}"/>
              </a:ext>
            </a:extLst>
          </p:cNvPr>
          <p:cNvCxnSpPr>
            <a:cxnSpLocks/>
          </p:cNvCxnSpPr>
          <p:nvPr/>
        </p:nvCxnSpPr>
        <p:spPr>
          <a:xfrm flipV="1">
            <a:off x="1697715" y="226219"/>
            <a:ext cx="419216" cy="883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縦">
            <a:extLst>
              <a:ext uri="{FF2B5EF4-FFF2-40B4-BE49-F238E27FC236}">
                <a16:creationId xmlns:a16="http://schemas.microsoft.com/office/drawing/2014/main" id="{BCC8D8F4-188D-493A-95ED-867005A4EFA4}"/>
              </a:ext>
            </a:extLst>
          </p:cNvPr>
          <p:cNvSpPr/>
          <p:nvPr/>
        </p:nvSpPr>
        <p:spPr>
          <a:xfrm>
            <a:off x="636729" y="137425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rIns="0" anchor="ctr">
            <a:noAutofit/>
          </a:bodyPr>
          <a:lstStyle/>
          <a:p>
            <a:pPr algn="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6cm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5" name="直線">
            <a:extLst>
              <a:ext uri="{FF2B5EF4-FFF2-40B4-BE49-F238E27FC236}">
                <a16:creationId xmlns:a16="http://schemas.microsoft.com/office/drawing/2014/main" id="{2E252602-59D0-44B4-8962-4E1F13000CA5}"/>
              </a:ext>
            </a:extLst>
          </p:cNvPr>
          <p:cNvCxnSpPr>
            <a:cxnSpLocks/>
          </p:cNvCxnSpPr>
          <p:nvPr/>
        </p:nvCxnSpPr>
        <p:spPr>
          <a:xfrm flipV="1">
            <a:off x="2549080" y="316782"/>
            <a:ext cx="0" cy="742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直角">
            <a:extLst>
              <a:ext uri="{FF2B5EF4-FFF2-40B4-BE49-F238E27FC236}">
                <a16:creationId xmlns:a16="http://schemas.microsoft.com/office/drawing/2014/main" id="{817C6D8F-8373-404E-B76F-B8C124F8B427}"/>
              </a:ext>
            </a:extLst>
          </p:cNvPr>
          <p:cNvSpPr/>
          <p:nvPr/>
        </p:nvSpPr>
        <p:spPr>
          <a:xfrm rot="5400000">
            <a:off x="2422696" y="944038"/>
            <a:ext cx="108000" cy="107182"/>
          </a:xfrm>
          <a:prstGeom prst="corner">
            <a:avLst>
              <a:gd name="adj1" fmla="val 0"/>
              <a:gd name="adj2" fmla="val 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括弧">
            <a:extLst>
              <a:ext uri="{FF2B5EF4-FFF2-40B4-BE49-F238E27FC236}">
                <a16:creationId xmlns:a16="http://schemas.microsoft.com/office/drawing/2014/main" id="{13685ED3-01F4-47C7-9DDB-33F64A8667B0}"/>
              </a:ext>
            </a:extLst>
          </p:cNvPr>
          <p:cNvSpPr/>
          <p:nvPr/>
        </p:nvSpPr>
        <p:spPr>
          <a:xfrm flipH="1">
            <a:off x="2554974" y="334375"/>
            <a:ext cx="140285" cy="718138"/>
          </a:xfrm>
          <a:prstGeom prst="leftBracket">
            <a:avLst>
              <a:gd name="adj" fmla="val 3151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線">
            <a:extLst>
              <a:ext uri="{FF2B5EF4-FFF2-40B4-BE49-F238E27FC236}">
                <a16:creationId xmlns:a16="http://schemas.microsoft.com/office/drawing/2014/main" id="{9E2375FB-DB09-4FB8-9D05-2DF9498321BA}"/>
              </a:ext>
            </a:extLst>
          </p:cNvPr>
          <p:cNvCxnSpPr>
            <a:cxnSpLocks/>
          </p:cNvCxnSpPr>
          <p:nvPr/>
        </p:nvCxnSpPr>
        <p:spPr>
          <a:xfrm flipV="1">
            <a:off x="2695259" y="607037"/>
            <a:ext cx="1043304" cy="731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縦">
            <a:extLst>
              <a:ext uri="{FF2B5EF4-FFF2-40B4-BE49-F238E27FC236}">
                <a16:creationId xmlns:a16="http://schemas.microsoft.com/office/drawing/2014/main" id="{9C9B2673-3EBD-4788-AEC0-9E23CCCE3B4F}"/>
              </a:ext>
            </a:extLst>
          </p:cNvPr>
          <p:cNvSpPr/>
          <p:nvPr/>
        </p:nvSpPr>
        <p:spPr>
          <a:xfrm>
            <a:off x="3626683" y="428651"/>
            <a:ext cx="1091899" cy="357312"/>
          </a:xfrm>
          <a:prstGeom prst="rect">
            <a:avLst/>
          </a:prstGeom>
          <a:solidFill>
            <a:schemeClr val="bg1"/>
          </a:solidFill>
        </p:spPr>
        <p:txBody>
          <a:bodyPr wrap="none" tIns="0" anchor="ctr">
            <a:noAutofit/>
          </a:bodyPr>
          <a:lstStyle/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5cm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▢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1728628" y="4133657"/>
            <a:ext cx="9760103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5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9" grpId="0" animBg="1"/>
      <p:bldP spid="10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4411</TotalTime>
  <Words>161</Words>
  <Application>Microsoft Office PowerPoint</Application>
  <PresentationFormat>ワイド画面</PresentationFormat>
  <Paragraphs>99</Paragraphs>
  <Slides>11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体積</dc:title>
  <dc:creator>colas@edu-c.local</dc:creator>
  <cp:lastModifiedBy>坂本 博紀</cp:lastModifiedBy>
  <cp:revision>395</cp:revision>
  <dcterms:created xsi:type="dcterms:W3CDTF">2019-12-03T00:44:33Z</dcterms:created>
  <dcterms:modified xsi:type="dcterms:W3CDTF">2023-01-26T02:44:36Z</dcterms:modified>
</cp:coreProperties>
</file>