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359" r:id="rId3"/>
    <p:sldId id="293" r:id="rId4"/>
    <p:sldId id="347" r:id="rId5"/>
    <p:sldId id="349" r:id="rId6"/>
    <p:sldId id="350" r:id="rId7"/>
    <p:sldId id="351" r:id="rId8"/>
    <p:sldId id="353" r:id="rId9"/>
    <p:sldId id="355" r:id="rId10"/>
    <p:sldId id="361" r:id="rId11"/>
    <p:sldId id="364" r:id="rId12"/>
    <p:sldId id="365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69D1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2" autoAdjust="0"/>
    <p:restoredTop sz="96730" autoAdjust="0"/>
  </p:normalViewPr>
  <p:slideViewPr>
    <p:cSldViewPr snapToGrid="0">
      <p:cViewPr varScale="1">
        <p:scale>
          <a:sx n="105" d="100"/>
          <a:sy n="105" d="100"/>
        </p:scale>
        <p:origin x="1164" y="78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2022/12/23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等しい比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比2">
            <a:extLst>
              <a:ext uri="{FF2B5EF4-FFF2-40B4-BE49-F238E27FC236}">
                <a16:creationId xmlns:a16="http://schemas.microsoft.com/office/drawing/2014/main" id="{5CCB916F-19E8-4C0A-953C-ABEDEBC8390A}"/>
              </a:ext>
            </a:extLst>
          </p:cNvPr>
          <p:cNvSpPr txBox="1"/>
          <p:nvPr/>
        </p:nvSpPr>
        <p:spPr>
          <a:xfrm>
            <a:off x="7354651" y="2081209"/>
            <a:ext cx="1655470" cy="2966973"/>
          </a:xfrm>
          <a:prstGeom prst="rect">
            <a:avLst/>
          </a:prstGeom>
          <a:noFill/>
          <a:ln>
            <a:noFill/>
          </a:ln>
        </p:spPr>
        <p:txBody>
          <a:bodyPr wrap="none" lIns="0" rtlCol="0">
            <a:noAutofit/>
          </a:bodyPr>
          <a:lstStyle/>
          <a:p>
            <a:r>
              <a:rPr lang="en-US" altLang="ja-JP" sz="21600" spc="-15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43" name="比2">
            <a:extLst>
              <a:ext uri="{FF2B5EF4-FFF2-40B4-BE49-F238E27FC236}">
                <a16:creationId xmlns:a16="http://schemas.microsoft.com/office/drawing/2014/main" id="{623C69B2-A4CD-408E-BB66-E9263ADC5BEC}"/>
              </a:ext>
            </a:extLst>
          </p:cNvPr>
          <p:cNvSpPr txBox="1"/>
          <p:nvPr/>
        </p:nvSpPr>
        <p:spPr>
          <a:xfrm>
            <a:off x="10095690" y="2081209"/>
            <a:ext cx="1655471" cy="2966973"/>
          </a:xfrm>
          <a:prstGeom prst="rect">
            <a:avLst/>
          </a:prstGeom>
          <a:noFill/>
          <a:ln>
            <a:noFill/>
          </a:ln>
        </p:spPr>
        <p:txBody>
          <a:bodyPr wrap="none" lIns="0" rtlCol="0">
            <a:noAutofit/>
          </a:bodyPr>
          <a:lstStyle/>
          <a:p>
            <a:r>
              <a:rPr lang="en-US" altLang="ja-JP" sz="21600" spc="-15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</a:p>
        </p:txBody>
      </p:sp>
      <p:sp>
        <p:nvSpPr>
          <p:cNvPr id="45" name=":">
            <a:extLst>
              <a:ext uri="{FF2B5EF4-FFF2-40B4-BE49-F238E27FC236}">
                <a16:creationId xmlns:a16="http://schemas.microsoft.com/office/drawing/2014/main" id="{76D91811-A91B-4EFB-BD2A-7986EFD95734}"/>
              </a:ext>
            </a:extLst>
          </p:cNvPr>
          <p:cNvSpPr txBox="1"/>
          <p:nvPr/>
        </p:nvSpPr>
        <p:spPr>
          <a:xfrm>
            <a:off x="9333444" y="2451650"/>
            <a:ext cx="438923" cy="1954699"/>
          </a:xfrm>
          <a:prstGeom prst="rect">
            <a:avLst/>
          </a:prstGeom>
          <a:noFill/>
          <a:ln>
            <a:noFill/>
          </a:ln>
        </p:spPr>
        <p:txBody>
          <a:bodyPr wrap="none" tIns="36000" bIns="36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→">
            <a:extLst>
              <a:ext uri="{FF2B5EF4-FFF2-40B4-BE49-F238E27FC236}">
                <a16:creationId xmlns:a16="http://schemas.microsoft.com/office/drawing/2014/main" id="{2A5AC4DB-6FF0-4B8B-B8CD-1AC7594C5B56}"/>
              </a:ext>
            </a:extLst>
          </p:cNvPr>
          <p:cNvSpPr txBox="1"/>
          <p:nvPr/>
        </p:nvSpPr>
        <p:spPr>
          <a:xfrm>
            <a:off x="5761148" y="2720905"/>
            <a:ext cx="1177703" cy="10748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10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10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▢4" hidden="1">
            <a:extLst>
              <a:ext uri="{FF2B5EF4-FFF2-40B4-BE49-F238E27FC236}">
                <a16:creationId xmlns:a16="http://schemas.microsoft.com/office/drawing/2014/main" id="{763CBE38-66AC-4762-9606-1F13F8818133}"/>
              </a:ext>
            </a:extLst>
          </p:cNvPr>
          <p:cNvSpPr/>
          <p:nvPr/>
        </p:nvSpPr>
        <p:spPr>
          <a:xfrm>
            <a:off x="10023425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3">
            <a:extLst>
              <a:ext uri="{FF2B5EF4-FFF2-40B4-BE49-F238E27FC236}">
                <a16:creationId xmlns:a16="http://schemas.microsoft.com/office/drawing/2014/main" id="{28835C0D-5AA6-4289-BC09-23D5724995A6}"/>
              </a:ext>
            </a:extLst>
          </p:cNvPr>
          <p:cNvSpPr/>
          <p:nvPr/>
        </p:nvSpPr>
        <p:spPr>
          <a:xfrm>
            <a:off x="7282386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2" hidden="1">
            <a:extLst>
              <a:ext uri="{FF2B5EF4-FFF2-40B4-BE49-F238E27FC236}">
                <a16:creationId xmlns:a16="http://schemas.microsoft.com/office/drawing/2014/main" id="{3E7A390C-AB60-43E5-B8E2-5E9E29986242}"/>
              </a:ext>
            </a:extLst>
          </p:cNvPr>
          <p:cNvSpPr/>
          <p:nvPr/>
        </p:nvSpPr>
        <p:spPr>
          <a:xfrm>
            <a:off x="3160600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▢1" hidden="1">
            <a:extLst>
              <a:ext uri="{FF2B5EF4-FFF2-40B4-BE49-F238E27FC236}">
                <a16:creationId xmlns:a16="http://schemas.microsoft.com/office/drawing/2014/main" id="{F6AAAC33-4EF2-420D-8E17-F90607E81AA1}"/>
              </a:ext>
            </a:extLst>
          </p:cNvPr>
          <p:cNvSpPr/>
          <p:nvPr/>
        </p:nvSpPr>
        <p:spPr>
          <a:xfrm>
            <a:off x="567909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分母2">
            <a:extLst>
              <a:ext uri="{FF2B5EF4-FFF2-40B4-BE49-F238E27FC236}">
                <a16:creationId xmlns:a16="http://schemas.microsoft.com/office/drawing/2014/main" id="{F38CB0B0-A9F8-40A1-B5B2-1E8C2DB48367}"/>
              </a:ext>
            </a:extLst>
          </p:cNvPr>
          <p:cNvSpPr txBox="1"/>
          <p:nvPr/>
        </p:nvSpPr>
        <p:spPr>
          <a:xfrm>
            <a:off x="3385776" y="3510520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分子2">
            <a:extLst>
              <a:ext uri="{FF2B5EF4-FFF2-40B4-BE49-F238E27FC236}">
                <a16:creationId xmlns:a16="http://schemas.microsoft.com/office/drawing/2014/main" id="{1023811C-5E22-4714-AA5D-9C15DC8AFF10}"/>
              </a:ext>
            </a:extLst>
          </p:cNvPr>
          <p:cNvSpPr txBox="1"/>
          <p:nvPr/>
        </p:nvSpPr>
        <p:spPr>
          <a:xfrm>
            <a:off x="3385776" y="997013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36" name="括線2">
            <a:extLst>
              <a:ext uri="{FF2B5EF4-FFF2-40B4-BE49-F238E27FC236}">
                <a16:creationId xmlns:a16="http://schemas.microsoft.com/office/drawing/2014/main" id="{042A2FE5-EF68-4139-8FC2-39A5A02115DD}"/>
              </a:ext>
            </a:extLst>
          </p:cNvPr>
          <p:cNvCxnSpPr>
            <a:cxnSpLocks/>
          </p:cNvCxnSpPr>
          <p:nvPr/>
        </p:nvCxnSpPr>
        <p:spPr>
          <a:xfrm>
            <a:off x="3390555" y="3429000"/>
            <a:ext cx="1908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:">
            <a:extLst>
              <a:ext uri="{FF2B5EF4-FFF2-40B4-BE49-F238E27FC236}">
                <a16:creationId xmlns:a16="http://schemas.microsoft.com/office/drawing/2014/main" id="{9315C7CC-626E-4DA4-8314-C8DB3F5C9216}"/>
              </a:ext>
            </a:extLst>
          </p:cNvPr>
          <p:cNvSpPr txBox="1"/>
          <p:nvPr/>
        </p:nvSpPr>
        <p:spPr>
          <a:xfrm>
            <a:off x="2703721" y="2451650"/>
            <a:ext cx="438923" cy="1954699"/>
          </a:xfrm>
          <a:prstGeom prst="rect">
            <a:avLst/>
          </a:prstGeom>
          <a:noFill/>
          <a:ln>
            <a:noFill/>
          </a:ln>
        </p:spPr>
        <p:txBody>
          <a:bodyPr wrap="none" tIns="36000" bIns="36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分母1">
            <a:extLst>
              <a:ext uri="{FF2B5EF4-FFF2-40B4-BE49-F238E27FC236}">
                <a16:creationId xmlns:a16="http://schemas.microsoft.com/office/drawing/2014/main" id="{33605E0D-8193-480E-BFE0-0C41A33EB861}"/>
              </a:ext>
            </a:extLst>
          </p:cNvPr>
          <p:cNvSpPr txBox="1"/>
          <p:nvPr/>
        </p:nvSpPr>
        <p:spPr>
          <a:xfrm>
            <a:off x="537666" y="3510520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分子1">
            <a:extLst>
              <a:ext uri="{FF2B5EF4-FFF2-40B4-BE49-F238E27FC236}">
                <a16:creationId xmlns:a16="http://schemas.microsoft.com/office/drawing/2014/main" id="{945C24FD-BBE2-413B-A1D1-99A1D79FC253}"/>
              </a:ext>
            </a:extLst>
          </p:cNvPr>
          <p:cNvSpPr txBox="1"/>
          <p:nvPr/>
        </p:nvSpPr>
        <p:spPr>
          <a:xfrm>
            <a:off x="537666" y="997013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3" name="括線1">
            <a:extLst>
              <a:ext uri="{FF2B5EF4-FFF2-40B4-BE49-F238E27FC236}">
                <a16:creationId xmlns:a16="http://schemas.microsoft.com/office/drawing/2014/main" id="{526E4F71-0D71-4638-BA25-532E1AEA5870}"/>
              </a:ext>
            </a:extLst>
          </p:cNvPr>
          <p:cNvCxnSpPr>
            <a:cxnSpLocks/>
          </p:cNvCxnSpPr>
          <p:nvPr/>
        </p:nvCxnSpPr>
        <p:spPr>
          <a:xfrm>
            <a:off x="537666" y="3429000"/>
            <a:ext cx="1908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24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比2">
            <a:extLst>
              <a:ext uri="{FF2B5EF4-FFF2-40B4-BE49-F238E27FC236}">
                <a16:creationId xmlns:a16="http://schemas.microsoft.com/office/drawing/2014/main" id="{5CCB916F-19E8-4C0A-953C-ABEDEBC8390A}"/>
              </a:ext>
            </a:extLst>
          </p:cNvPr>
          <p:cNvSpPr txBox="1"/>
          <p:nvPr/>
        </p:nvSpPr>
        <p:spPr>
          <a:xfrm>
            <a:off x="7354651" y="2081209"/>
            <a:ext cx="1655470" cy="2966973"/>
          </a:xfrm>
          <a:prstGeom prst="rect">
            <a:avLst/>
          </a:prstGeom>
          <a:noFill/>
          <a:ln>
            <a:noFill/>
          </a:ln>
        </p:spPr>
        <p:txBody>
          <a:bodyPr wrap="none" lIns="0" rtlCol="0">
            <a:noAutofit/>
          </a:bodyPr>
          <a:lstStyle/>
          <a:p>
            <a:r>
              <a:rPr lang="en-US" altLang="ja-JP" sz="21600" spc="-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</a:p>
        </p:txBody>
      </p:sp>
      <p:sp>
        <p:nvSpPr>
          <p:cNvPr id="43" name="比2">
            <a:extLst>
              <a:ext uri="{FF2B5EF4-FFF2-40B4-BE49-F238E27FC236}">
                <a16:creationId xmlns:a16="http://schemas.microsoft.com/office/drawing/2014/main" id="{623C69B2-A4CD-408E-BB66-E9263ADC5BEC}"/>
              </a:ext>
            </a:extLst>
          </p:cNvPr>
          <p:cNvSpPr txBox="1"/>
          <p:nvPr/>
        </p:nvSpPr>
        <p:spPr>
          <a:xfrm>
            <a:off x="10095690" y="2081209"/>
            <a:ext cx="1655471" cy="2966973"/>
          </a:xfrm>
          <a:prstGeom prst="rect">
            <a:avLst/>
          </a:prstGeom>
          <a:noFill/>
          <a:ln>
            <a:noFill/>
          </a:ln>
        </p:spPr>
        <p:txBody>
          <a:bodyPr wrap="none" lIns="0" rtlCol="0">
            <a:noAutofit/>
          </a:bodyPr>
          <a:lstStyle/>
          <a:p>
            <a:r>
              <a:rPr lang="en-US" altLang="ja-JP" sz="21600" spc="-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45" name=":">
            <a:extLst>
              <a:ext uri="{FF2B5EF4-FFF2-40B4-BE49-F238E27FC236}">
                <a16:creationId xmlns:a16="http://schemas.microsoft.com/office/drawing/2014/main" id="{76D91811-A91B-4EFB-BD2A-7986EFD95734}"/>
              </a:ext>
            </a:extLst>
          </p:cNvPr>
          <p:cNvSpPr txBox="1"/>
          <p:nvPr/>
        </p:nvSpPr>
        <p:spPr>
          <a:xfrm>
            <a:off x="9333444" y="2451650"/>
            <a:ext cx="438923" cy="1954699"/>
          </a:xfrm>
          <a:prstGeom prst="rect">
            <a:avLst/>
          </a:prstGeom>
          <a:noFill/>
          <a:ln>
            <a:noFill/>
          </a:ln>
        </p:spPr>
        <p:txBody>
          <a:bodyPr wrap="none" tIns="36000" bIns="36000" rtlCol="0" anchor="ctr">
            <a:noAutofit/>
          </a:bodyPr>
          <a:lstStyle/>
          <a:p>
            <a:pPr algn="ctr"/>
            <a:r>
              <a:rPr lang="en-US" altLang="ja-JP" sz="2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→">
            <a:extLst>
              <a:ext uri="{FF2B5EF4-FFF2-40B4-BE49-F238E27FC236}">
                <a16:creationId xmlns:a16="http://schemas.microsoft.com/office/drawing/2014/main" id="{2A5AC4DB-6FF0-4B8B-B8CD-1AC7594C5B56}"/>
              </a:ext>
            </a:extLst>
          </p:cNvPr>
          <p:cNvSpPr txBox="1"/>
          <p:nvPr/>
        </p:nvSpPr>
        <p:spPr>
          <a:xfrm>
            <a:off x="5761148" y="2720905"/>
            <a:ext cx="1177703" cy="10748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10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10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▢4">
            <a:extLst>
              <a:ext uri="{FF2B5EF4-FFF2-40B4-BE49-F238E27FC236}">
                <a16:creationId xmlns:a16="http://schemas.microsoft.com/office/drawing/2014/main" id="{763CBE38-66AC-4762-9606-1F13F8818133}"/>
              </a:ext>
            </a:extLst>
          </p:cNvPr>
          <p:cNvSpPr/>
          <p:nvPr/>
        </p:nvSpPr>
        <p:spPr>
          <a:xfrm>
            <a:off x="10095690" y="225052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3" hidden="1">
            <a:extLst>
              <a:ext uri="{FF2B5EF4-FFF2-40B4-BE49-F238E27FC236}">
                <a16:creationId xmlns:a16="http://schemas.microsoft.com/office/drawing/2014/main" id="{28835C0D-5AA6-4289-BC09-23D5724995A6}"/>
              </a:ext>
            </a:extLst>
          </p:cNvPr>
          <p:cNvSpPr/>
          <p:nvPr/>
        </p:nvSpPr>
        <p:spPr>
          <a:xfrm>
            <a:off x="7282386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2" hidden="1">
            <a:extLst>
              <a:ext uri="{FF2B5EF4-FFF2-40B4-BE49-F238E27FC236}">
                <a16:creationId xmlns:a16="http://schemas.microsoft.com/office/drawing/2014/main" id="{3E7A390C-AB60-43E5-B8E2-5E9E29986242}"/>
              </a:ext>
            </a:extLst>
          </p:cNvPr>
          <p:cNvSpPr/>
          <p:nvPr/>
        </p:nvSpPr>
        <p:spPr>
          <a:xfrm>
            <a:off x="3160600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▢1" hidden="1">
            <a:extLst>
              <a:ext uri="{FF2B5EF4-FFF2-40B4-BE49-F238E27FC236}">
                <a16:creationId xmlns:a16="http://schemas.microsoft.com/office/drawing/2014/main" id="{F6AAAC33-4EF2-420D-8E17-F90607E81AA1}"/>
              </a:ext>
            </a:extLst>
          </p:cNvPr>
          <p:cNvSpPr/>
          <p:nvPr/>
        </p:nvSpPr>
        <p:spPr>
          <a:xfrm>
            <a:off x="567909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分母2">
            <a:extLst>
              <a:ext uri="{FF2B5EF4-FFF2-40B4-BE49-F238E27FC236}">
                <a16:creationId xmlns:a16="http://schemas.microsoft.com/office/drawing/2014/main" id="{F38CB0B0-A9F8-40A1-B5B2-1E8C2DB48367}"/>
              </a:ext>
            </a:extLst>
          </p:cNvPr>
          <p:cNvSpPr txBox="1"/>
          <p:nvPr/>
        </p:nvSpPr>
        <p:spPr>
          <a:xfrm>
            <a:off x="3385776" y="3510520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分子2">
            <a:extLst>
              <a:ext uri="{FF2B5EF4-FFF2-40B4-BE49-F238E27FC236}">
                <a16:creationId xmlns:a16="http://schemas.microsoft.com/office/drawing/2014/main" id="{1023811C-5E22-4714-AA5D-9C15DC8AFF10}"/>
              </a:ext>
            </a:extLst>
          </p:cNvPr>
          <p:cNvSpPr txBox="1"/>
          <p:nvPr/>
        </p:nvSpPr>
        <p:spPr>
          <a:xfrm>
            <a:off x="3385776" y="997013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36" name="括線2">
            <a:extLst>
              <a:ext uri="{FF2B5EF4-FFF2-40B4-BE49-F238E27FC236}">
                <a16:creationId xmlns:a16="http://schemas.microsoft.com/office/drawing/2014/main" id="{042A2FE5-EF68-4139-8FC2-39A5A02115DD}"/>
              </a:ext>
            </a:extLst>
          </p:cNvPr>
          <p:cNvCxnSpPr>
            <a:cxnSpLocks/>
          </p:cNvCxnSpPr>
          <p:nvPr/>
        </p:nvCxnSpPr>
        <p:spPr>
          <a:xfrm>
            <a:off x="3390555" y="3429000"/>
            <a:ext cx="1908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:">
            <a:extLst>
              <a:ext uri="{FF2B5EF4-FFF2-40B4-BE49-F238E27FC236}">
                <a16:creationId xmlns:a16="http://schemas.microsoft.com/office/drawing/2014/main" id="{9315C7CC-626E-4DA4-8314-C8DB3F5C9216}"/>
              </a:ext>
            </a:extLst>
          </p:cNvPr>
          <p:cNvSpPr txBox="1"/>
          <p:nvPr/>
        </p:nvSpPr>
        <p:spPr>
          <a:xfrm>
            <a:off x="2703721" y="2451650"/>
            <a:ext cx="438923" cy="1954699"/>
          </a:xfrm>
          <a:prstGeom prst="rect">
            <a:avLst/>
          </a:prstGeom>
          <a:noFill/>
          <a:ln>
            <a:noFill/>
          </a:ln>
        </p:spPr>
        <p:txBody>
          <a:bodyPr wrap="none" tIns="36000" bIns="36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分母1">
            <a:extLst>
              <a:ext uri="{FF2B5EF4-FFF2-40B4-BE49-F238E27FC236}">
                <a16:creationId xmlns:a16="http://schemas.microsoft.com/office/drawing/2014/main" id="{33605E0D-8193-480E-BFE0-0C41A33EB861}"/>
              </a:ext>
            </a:extLst>
          </p:cNvPr>
          <p:cNvSpPr txBox="1"/>
          <p:nvPr/>
        </p:nvSpPr>
        <p:spPr>
          <a:xfrm>
            <a:off x="537666" y="3510520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分子1">
            <a:extLst>
              <a:ext uri="{FF2B5EF4-FFF2-40B4-BE49-F238E27FC236}">
                <a16:creationId xmlns:a16="http://schemas.microsoft.com/office/drawing/2014/main" id="{945C24FD-BBE2-413B-A1D1-99A1D79FC253}"/>
              </a:ext>
            </a:extLst>
          </p:cNvPr>
          <p:cNvSpPr txBox="1"/>
          <p:nvPr/>
        </p:nvSpPr>
        <p:spPr>
          <a:xfrm>
            <a:off x="537666" y="997013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3" name="括線1">
            <a:extLst>
              <a:ext uri="{FF2B5EF4-FFF2-40B4-BE49-F238E27FC236}">
                <a16:creationId xmlns:a16="http://schemas.microsoft.com/office/drawing/2014/main" id="{526E4F71-0D71-4638-BA25-532E1AEA5870}"/>
              </a:ext>
            </a:extLst>
          </p:cNvPr>
          <p:cNvCxnSpPr>
            <a:cxnSpLocks/>
          </p:cNvCxnSpPr>
          <p:nvPr/>
        </p:nvCxnSpPr>
        <p:spPr>
          <a:xfrm>
            <a:off x="537666" y="3429000"/>
            <a:ext cx="1908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67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比2">
            <a:extLst>
              <a:ext uri="{FF2B5EF4-FFF2-40B4-BE49-F238E27FC236}">
                <a16:creationId xmlns:a16="http://schemas.microsoft.com/office/drawing/2014/main" id="{5CCB916F-19E8-4C0A-953C-ABEDEBC8390A}"/>
              </a:ext>
            </a:extLst>
          </p:cNvPr>
          <p:cNvSpPr txBox="1"/>
          <p:nvPr/>
        </p:nvSpPr>
        <p:spPr>
          <a:xfrm>
            <a:off x="7354651" y="2081209"/>
            <a:ext cx="1655470" cy="2966973"/>
          </a:xfrm>
          <a:prstGeom prst="rect">
            <a:avLst/>
          </a:prstGeom>
          <a:noFill/>
          <a:ln>
            <a:noFill/>
          </a:ln>
        </p:spPr>
        <p:txBody>
          <a:bodyPr wrap="none" lIns="0" rtlCol="0">
            <a:noAutofit/>
          </a:bodyPr>
          <a:lstStyle/>
          <a:p>
            <a:r>
              <a:rPr lang="en-US" altLang="ja-JP" sz="21600" spc="-15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43" name="比2">
            <a:extLst>
              <a:ext uri="{FF2B5EF4-FFF2-40B4-BE49-F238E27FC236}">
                <a16:creationId xmlns:a16="http://schemas.microsoft.com/office/drawing/2014/main" id="{623C69B2-A4CD-408E-BB66-E9263ADC5BEC}"/>
              </a:ext>
            </a:extLst>
          </p:cNvPr>
          <p:cNvSpPr txBox="1"/>
          <p:nvPr/>
        </p:nvSpPr>
        <p:spPr>
          <a:xfrm>
            <a:off x="10095690" y="2081209"/>
            <a:ext cx="1655471" cy="2966973"/>
          </a:xfrm>
          <a:prstGeom prst="rect">
            <a:avLst/>
          </a:prstGeom>
          <a:noFill/>
          <a:ln>
            <a:noFill/>
          </a:ln>
        </p:spPr>
        <p:txBody>
          <a:bodyPr wrap="none" lIns="0" rtlCol="0">
            <a:noAutofit/>
          </a:bodyPr>
          <a:lstStyle/>
          <a:p>
            <a:r>
              <a:rPr lang="en-US" altLang="ja-JP" sz="21600" spc="-15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</a:p>
        </p:txBody>
      </p:sp>
      <p:sp>
        <p:nvSpPr>
          <p:cNvPr id="45" name=":">
            <a:extLst>
              <a:ext uri="{FF2B5EF4-FFF2-40B4-BE49-F238E27FC236}">
                <a16:creationId xmlns:a16="http://schemas.microsoft.com/office/drawing/2014/main" id="{76D91811-A91B-4EFB-BD2A-7986EFD95734}"/>
              </a:ext>
            </a:extLst>
          </p:cNvPr>
          <p:cNvSpPr txBox="1"/>
          <p:nvPr/>
        </p:nvSpPr>
        <p:spPr>
          <a:xfrm>
            <a:off x="9333444" y="2451650"/>
            <a:ext cx="438923" cy="1954699"/>
          </a:xfrm>
          <a:prstGeom prst="rect">
            <a:avLst/>
          </a:prstGeom>
          <a:noFill/>
          <a:ln>
            <a:noFill/>
          </a:ln>
        </p:spPr>
        <p:txBody>
          <a:bodyPr wrap="none" tIns="36000" bIns="36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→">
            <a:extLst>
              <a:ext uri="{FF2B5EF4-FFF2-40B4-BE49-F238E27FC236}">
                <a16:creationId xmlns:a16="http://schemas.microsoft.com/office/drawing/2014/main" id="{2A5AC4DB-6FF0-4B8B-B8CD-1AC7594C5B56}"/>
              </a:ext>
            </a:extLst>
          </p:cNvPr>
          <p:cNvSpPr txBox="1"/>
          <p:nvPr/>
        </p:nvSpPr>
        <p:spPr>
          <a:xfrm>
            <a:off x="5761148" y="2720905"/>
            <a:ext cx="1177703" cy="10748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10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10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▢4">
            <a:extLst>
              <a:ext uri="{FF2B5EF4-FFF2-40B4-BE49-F238E27FC236}">
                <a16:creationId xmlns:a16="http://schemas.microsoft.com/office/drawing/2014/main" id="{763CBE38-66AC-4762-9606-1F13F8818133}"/>
              </a:ext>
            </a:extLst>
          </p:cNvPr>
          <p:cNvSpPr/>
          <p:nvPr/>
        </p:nvSpPr>
        <p:spPr>
          <a:xfrm>
            <a:off x="10023425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3" hidden="1">
            <a:extLst>
              <a:ext uri="{FF2B5EF4-FFF2-40B4-BE49-F238E27FC236}">
                <a16:creationId xmlns:a16="http://schemas.microsoft.com/office/drawing/2014/main" id="{28835C0D-5AA6-4289-BC09-23D5724995A6}"/>
              </a:ext>
            </a:extLst>
          </p:cNvPr>
          <p:cNvSpPr/>
          <p:nvPr/>
        </p:nvSpPr>
        <p:spPr>
          <a:xfrm>
            <a:off x="7282386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2" hidden="1">
            <a:extLst>
              <a:ext uri="{FF2B5EF4-FFF2-40B4-BE49-F238E27FC236}">
                <a16:creationId xmlns:a16="http://schemas.microsoft.com/office/drawing/2014/main" id="{3E7A390C-AB60-43E5-B8E2-5E9E29986242}"/>
              </a:ext>
            </a:extLst>
          </p:cNvPr>
          <p:cNvSpPr/>
          <p:nvPr/>
        </p:nvSpPr>
        <p:spPr>
          <a:xfrm>
            <a:off x="3160600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▢1" hidden="1">
            <a:extLst>
              <a:ext uri="{FF2B5EF4-FFF2-40B4-BE49-F238E27FC236}">
                <a16:creationId xmlns:a16="http://schemas.microsoft.com/office/drawing/2014/main" id="{F6AAAC33-4EF2-420D-8E17-F90607E81AA1}"/>
              </a:ext>
            </a:extLst>
          </p:cNvPr>
          <p:cNvSpPr/>
          <p:nvPr/>
        </p:nvSpPr>
        <p:spPr>
          <a:xfrm>
            <a:off x="567909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:">
            <a:extLst>
              <a:ext uri="{FF2B5EF4-FFF2-40B4-BE49-F238E27FC236}">
                <a16:creationId xmlns:a16="http://schemas.microsoft.com/office/drawing/2014/main" id="{9315C7CC-626E-4DA4-8314-C8DB3F5C9216}"/>
              </a:ext>
            </a:extLst>
          </p:cNvPr>
          <p:cNvSpPr txBox="1"/>
          <p:nvPr/>
        </p:nvSpPr>
        <p:spPr>
          <a:xfrm>
            <a:off x="2875242" y="2451650"/>
            <a:ext cx="438923" cy="1954699"/>
          </a:xfrm>
          <a:prstGeom prst="rect">
            <a:avLst/>
          </a:prstGeom>
          <a:noFill/>
          <a:ln>
            <a:noFill/>
          </a:ln>
        </p:spPr>
        <p:txBody>
          <a:bodyPr wrap="none" tIns="36000" bIns="36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1" name="分母1">
            <a:extLst>
              <a:ext uri="{FF2B5EF4-FFF2-40B4-BE49-F238E27FC236}">
                <a16:creationId xmlns:a16="http://schemas.microsoft.com/office/drawing/2014/main" id="{33605E0D-8193-480E-BFE0-0C41A33EB861}"/>
              </a:ext>
            </a:extLst>
          </p:cNvPr>
          <p:cNvSpPr txBox="1"/>
          <p:nvPr/>
        </p:nvSpPr>
        <p:spPr>
          <a:xfrm>
            <a:off x="709187" y="3510520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分子1">
            <a:extLst>
              <a:ext uri="{FF2B5EF4-FFF2-40B4-BE49-F238E27FC236}">
                <a16:creationId xmlns:a16="http://schemas.microsoft.com/office/drawing/2014/main" id="{945C24FD-BBE2-413B-A1D1-99A1D79FC253}"/>
              </a:ext>
            </a:extLst>
          </p:cNvPr>
          <p:cNvSpPr txBox="1"/>
          <p:nvPr/>
        </p:nvSpPr>
        <p:spPr>
          <a:xfrm>
            <a:off x="709187" y="997013"/>
            <a:ext cx="1912779" cy="2358892"/>
          </a:xfrm>
          <a:prstGeom prst="rect">
            <a:avLst/>
          </a:prstGeom>
          <a:noFill/>
          <a:ln>
            <a:noFill/>
          </a:ln>
        </p:spPr>
        <p:txBody>
          <a:bodyPr wrap="none" tIns="468000" rtlCol="0" anchor="ctr">
            <a:noAutofit/>
          </a:bodyPr>
          <a:lstStyle/>
          <a:p>
            <a:pPr algn="ctr"/>
            <a:r>
              <a:rPr lang="en-US" altLang="ja-JP" sz="216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3" name="括線1">
            <a:extLst>
              <a:ext uri="{FF2B5EF4-FFF2-40B4-BE49-F238E27FC236}">
                <a16:creationId xmlns:a16="http://schemas.microsoft.com/office/drawing/2014/main" id="{526E4F71-0D71-4638-BA25-532E1AEA5870}"/>
              </a:ext>
            </a:extLst>
          </p:cNvPr>
          <p:cNvCxnSpPr>
            <a:cxnSpLocks/>
          </p:cNvCxnSpPr>
          <p:nvPr/>
        </p:nvCxnSpPr>
        <p:spPr>
          <a:xfrm>
            <a:off x="709187" y="3429000"/>
            <a:ext cx="1908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整数">
            <a:extLst>
              <a:ext uri="{FF2B5EF4-FFF2-40B4-BE49-F238E27FC236}">
                <a16:creationId xmlns:a16="http://schemas.microsoft.com/office/drawing/2014/main" id="{343A1FF8-6FF9-418B-AA00-B005812BE57F}"/>
              </a:ext>
            </a:extLst>
          </p:cNvPr>
          <p:cNvSpPr txBox="1"/>
          <p:nvPr/>
        </p:nvSpPr>
        <p:spPr>
          <a:xfrm>
            <a:off x="3510504" y="2081209"/>
            <a:ext cx="1655470" cy="2966973"/>
          </a:xfrm>
          <a:prstGeom prst="rect">
            <a:avLst/>
          </a:prstGeom>
          <a:noFill/>
          <a:ln>
            <a:noFill/>
          </a:ln>
        </p:spPr>
        <p:txBody>
          <a:bodyPr wrap="none" lIns="0" rtlCol="0">
            <a:noAutofit/>
          </a:bodyPr>
          <a:lstStyle/>
          <a:p>
            <a:r>
              <a:rPr lang="en-US" altLang="ja-JP" sz="21600" spc="-15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1939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5CB965-DDE4-4B7D-A3C0-BAC3C747C3B6}"/>
              </a:ext>
            </a:extLst>
          </p:cNvPr>
          <p:cNvSpPr/>
          <p:nvPr/>
        </p:nvSpPr>
        <p:spPr>
          <a:xfrm>
            <a:off x="2452406" y="2151692"/>
            <a:ext cx="7287185" cy="212365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6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□に当てはまる数を求めましょう</a:t>
            </a:r>
          </a:p>
        </p:txBody>
      </p:sp>
    </p:spTree>
    <p:extLst>
      <p:ext uri="{BB962C8B-B14F-4D97-AF65-F5344CB8AC3E}">
        <p14:creationId xmlns:p14="http://schemas.microsoft.com/office/powerpoint/2010/main" val="287313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比2">
            <a:extLst>
              <a:ext uri="{FF2B5EF4-FFF2-40B4-BE49-F238E27FC236}">
                <a16:creationId xmlns:a16="http://schemas.microsoft.com/office/drawing/2014/main" id="{6A8C9161-70D0-4754-ADBA-A1DB1BB473EF}"/>
              </a:ext>
            </a:extLst>
          </p:cNvPr>
          <p:cNvSpPr txBox="1"/>
          <p:nvPr/>
        </p:nvSpPr>
        <p:spPr>
          <a:xfrm>
            <a:off x="7183168" y="2035307"/>
            <a:ext cx="434445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4:6</a:t>
            </a:r>
            <a:endParaRPr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→">
            <a:extLst>
              <a:ext uri="{FF2B5EF4-FFF2-40B4-BE49-F238E27FC236}">
                <a16:creationId xmlns:a16="http://schemas.microsoft.com/office/drawing/2014/main" id="{2A5AC4DB-6FF0-4B8B-B8CD-1AC7594C5B56}"/>
              </a:ext>
            </a:extLst>
          </p:cNvPr>
          <p:cNvSpPr txBox="1"/>
          <p:nvPr/>
        </p:nvSpPr>
        <p:spPr>
          <a:xfrm>
            <a:off x="5178049" y="2566222"/>
            <a:ext cx="1787670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125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1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616141" y="2035307"/>
            <a:ext cx="434445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:3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▢4">
            <a:extLst>
              <a:ext uri="{FF2B5EF4-FFF2-40B4-BE49-F238E27FC236}">
                <a16:creationId xmlns:a16="http://schemas.microsoft.com/office/drawing/2014/main" id="{763CBE38-66AC-4762-9606-1F13F8818133}"/>
              </a:ext>
            </a:extLst>
          </p:cNvPr>
          <p:cNvSpPr/>
          <p:nvPr/>
        </p:nvSpPr>
        <p:spPr>
          <a:xfrm>
            <a:off x="9775859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3" hidden="1">
            <a:extLst>
              <a:ext uri="{FF2B5EF4-FFF2-40B4-BE49-F238E27FC236}">
                <a16:creationId xmlns:a16="http://schemas.microsoft.com/office/drawing/2014/main" id="{28835C0D-5AA6-4289-BC09-23D5724995A6}"/>
              </a:ext>
            </a:extLst>
          </p:cNvPr>
          <p:cNvSpPr/>
          <p:nvPr/>
        </p:nvSpPr>
        <p:spPr>
          <a:xfrm>
            <a:off x="7183168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2" hidden="1">
            <a:extLst>
              <a:ext uri="{FF2B5EF4-FFF2-40B4-BE49-F238E27FC236}">
                <a16:creationId xmlns:a16="http://schemas.microsoft.com/office/drawing/2014/main" id="{3E7A390C-AB60-43E5-B8E2-5E9E29986242}"/>
              </a:ext>
            </a:extLst>
          </p:cNvPr>
          <p:cNvSpPr/>
          <p:nvPr/>
        </p:nvSpPr>
        <p:spPr>
          <a:xfrm>
            <a:off x="3160600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▢1" hidden="1">
            <a:extLst>
              <a:ext uri="{FF2B5EF4-FFF2-40B4-BE49-F238E27FC236}">
                <a16:creationId xmlns:a16="http://schemas.microsoft.com/office/drawing/2014/main" id="{F6AAAC33-4EF2-420D-8E17-F90607E81AA1}"/>
              </a:ext>
            </a:extLst>
          </p:cNvPr>
          <p:cNvSpPr/>
          <p:nvPr/>
        </p:nvSpPr>
        <p:spPr>
          <a:xfrm>
            <a:off x="567909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40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比2">
            <a:extLst>
              <a:ext uri="{FF2B5EF4-FFF2-40B4-BE49-F238E27FC236}">
                <a16:creationId xmlns:a16="http://schemas.microsoft.com/office/drawing/2014/main" id="{6A8C9161-70D0-4754-ADBA-A1DB1BB473EF}"/>
              </a:ext>
            </a:extLst>
          </p:cNvPr>
          <p:cNvSpPr txBox="1"/>
          <p:nvPr/>
        </p:nvSpPr>
        <p:spPr>
          <a:xfrm>
            <a:off x="7183168" y="2035307"/>
            <a:ext cx="434445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2:8</a:t>
            </a:r>
            <a:endParaRPr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→">
            <a:extLst>
              <a:ext uri="{FF2B5EF4-FFF2-40B4-BE49-F238E27FC236}">
                <a16:creationId xmlns:a16="http://schemas.microsoft.com/office/drawing/2014/main" id="{2A5AC4DB-6FF0-4B8B-B8CD-1AC7594C5B56}"/>
              </a:ext>
            </a:extLst>
          </p:cNvPr>
          <p:cNvSpPr txBox="1"/>
          <p:nvPr/>
        </p:nvSpPr>
        <p:spPr>
          <a:xfrm>
            <a:off x="5178049" y="2566222"/>
            <a:ext cx="1787670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125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1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616141" y="2035307"/>
            <a:ext cx="434445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:4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▢4" hidden="1">
            <a:extLst>
              <a:ext uri="{FF2B5EF4-FFF2-40B4-BE49-F238E27FC236}">
                <a16:creationId xmlns:a16="http://schemas.microsoft.com/office/drawing/2014/main" id="{45AFF387-8E4A-4226-A5AD-C069F62A2E03}"/>
              </a:ext>
            </a:extLst>
          </p:cNvPr>
          <p:cNvSpPr/>
          <p:nvPr/>
        </p:nvSpPr>
        <p:spPr>
          <a:xfrm>
            <a:off x="9775859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▢3" hidden="1">
            <a:extLst>
              <a:ext uri="{FF2B5EF4-FFF2-40B4-BE49-F238E27FC236}">
                <a16:creationId xmlns:a16="http://schemas.microsoft.com/office/drawing/2014/main" id="{33957F41-D2FE-4D94-9FC1-09E44E50F201}"/>
              </a:ext>
            </a:extLst>
          </p:cNvPr>
          <p:cNvSpPr/>
          <p:nvPr/>
        </p:nvSpPr>
        <p:spPr>
          <a:xfrm>
            <a:off x="7183168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2" hidden="1">
            <a:extLst>
              <a:ext uri="{FF2B5EF4-FFF2-40B4-BE49-F238E27FC236}">
                <a16:creationId xmlns:a16="http://schemas.microsoft.com/office/drawing/2014/main" id="{31047E23-65DD-4214-A0FF-E622398D7C57}"/>
              </a:ext>
            </a:extLst>
          </p:cNvPr>
          <p:cNvSpPr/>
          <p:nvPr/>
        </p:nvSpPr>
        <p:spPr>
          <a:xfrm>
            <a:off x="3160600" y="2169000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▢1">
            <a:extLst>
              <a:ext uri="{FF2B5EF4-FFF2-40B4-BE49-F238E27FC236}">
                <a16:creationId xmlns:a16="http://schemas.microsoft.com/office/drawing/2014/main" id="{11671839-757F-4B56-9EA2-99BB2D0FF2A2}"/>
              </a:ext>
            </a:extLst>
          </p:cNvPr>
          <p:cNvSpPr/>
          <p:nvPr/>
        </p:nvSpPr>
        <p:spPr>
          <a:xfrm>
            <a:off x="541784" y="2238669"/>
            <a:ext cx="1800000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67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比4">
            <a:extLst>
              <a:ext uri="{FF2B5EF4-FFF2-40B4-BE49-F238E27FC236}">
                <a16:creationId xmlns:a16="http://schemas.microsoft.com/office/drawing/2014/main" id="{2ABFF24C-6BB4-42EF-81CC-20DFCD309EE0}"/>
              </a:ext>
            </a:extLst>
          </p:cNvPr>
          <p:cNvSpPr txBox="1"/>
          <p:nvPr/>
        </p:nvSpPr>
        <p:spPr>
          <a:xfrm>
            <a:off x="6493616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:2">
            <a:extLst>
              <a:ext uri="{FF2B5EF4-FFF2-40B4-BE49-F238E27FC236}">
                <a16:creationId xmlns:a16="http://schemas.microsoft.com/office/drawing/2014/main" id="{AB41E6B5-4C30-466F-AD95-5F7ED5C66929}"/>
              </a:ext>
            </a:extLst>
          </p:cNvPr>
          <p:cNvSpPr txBox="1"/>
          <p:nvPr/>
        </p:nvSpPr>
        <p:spPr>
          <a:xfrm>
            <a:off x="5864678" y="403859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比3">
            <a:extLst>
              <a:ext uri="{FF2B5EF4-FFF2-40B4-BE49-F238E27FC236}">
                <a16:creationId xmlns:a16="http://schemas.microsoft.com/office/drawing/2014/main" id="{81260034-B346-44B7-8164-CE1384EC9E8D}"/>
              </a:ext>
            </a:extLst>
          </p:cNvPr>
          <p:cNvSpPr txBox="1"/>
          <p:nvPr/>
        </p:nvSpPr>
        <p:spPr>
          <a:xfrm>
            <a:off x="2375300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→">
            <a:extLst>
              <a:ext uri="{FF2B5EF4-FFF2-40B4-BE49-F238E27FC236}">
                <a16:creationId xmlns:a16="http://schemas.microsoft.com/office/drawing/2014/main" id="{D3CFDBA5-D44B-4534-A97E-F223FD08BA50}"/>
              </a:ext>
            </a:extLst>
          </p:cNvPr>
          <p:cNvSpPr txBox="1"/>
          <p:nvPr/>
        </p:nvSpPr>
        <p:spPr>
          <a:xfrm>
            <a:off x="5701561" y="2573089"/>
            <a:ext cx="776177" cy="16927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↓</a:t>
            </a:r>
            <a:endParaRPr kumimoji="1" lang="ja-JP" altLang="en-US" sz="10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比2">
            <a:extLst>
              <a:ext uri="{FF2B5EF4-FFF2-40B4-BE49-F238E27FC236}">
                <a16:creationId xmlns:a16="http://schemas.microsoft.com/office/drawing/2014/main" id="{6655D6AB-16D6-40B3-95DD-36615A7DE4AE}"/>
              </a:ext>
            </a:extLst>
          </p:cNvPr>
          <p:cNvSpPr txBox="1"/>
          <p:nvPr/>
        </p:nvSpPr>
        <p:spPr>
          <a:xfrm>
            <a:off x="6493616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:1">
            <a:extLst>
              <a:ext uri="{FF2B5EF4-FFF2-40B4-BE49-F238E27FC236}">
                <a16:creationId xmlns:a16="http://schemas.microsoft.com/office/drawing/2014/main" id="{26547F7D-0C82-4414-99BB-CA5D2EBDF40A}"/>
              </a:ext>
            </a:extLst>
          </p:cNvPr>
          <p:cNvSpPr txBox="1"/>
          <p:nvPr/>
        </p:nvSpPr>
        <p:spPr>
          <a:xfrm>
            <a:off x="5864678" y="13468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8" name="比1">
            <a:extLst>
              <a:ext uri="{FF2B5EF4-FFF2-40B4-BE49-F238E27FC236}">
                <a16:creationId xmlns:a16="http://schemas.microsoft.com/office/drawing/2014/main" id="{C7113AF5-16BE-4E24-8113-1DE55ABCC28A}"/>
              </a:ext>
            </a:extLst>
          </p:cNvPr>
          <p:cNvSpPr txBox="1"/>
          <p:nvPr/>
        </p:nvSpPr>
        <p:spPr>
          <a:xfrm>
            <a:off x="2375300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▢4" hidden="1">
            <a:extLst>
              <a:ext uri="{FF2B5EF4-FFF2-40B4-BE49-F238E27FC236}">
                <a16:creationId xmlns:a16="http://schemas.microsoft.com/office/drawing/2014/main" id="{0E60231C-E56F-46D3-B87C-C7E0FDF5A60D}"/>
              </a:ext>
            </a:extLst>
          </p:cNvPr>
          <p:cNvSpPr/>
          <p:nvPr/>
        </p:nvSpPr>
        <p:spPr>
          <a:xfrm>
            <a:off x="6576700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▢3" hidden="1">
            <a:extLst>
              <a:ext uri="{FF2B5EF4-FFF2-40B4-BE49-F238E27FC236}">
                <a16:creationId xmlns:a16="http://schemas.microsoft.com/office/drawing/2014/main" id="{F704BC42-7634-4246-AFB6-C33322532E78}"/>
              </a:ext>
            </a:extLst>
          </p:cNvPr>
          <p:cNvSpPr/>
          <p:nvPr/>
        </p:nvSpPr>
        <p:spPr>
          <a:xfrm>
            <a:off x="2372125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▢2" hidden="1">
            <a:extLst>
              <a:ext uri="{FF2B5EF4-FFF2-40B4-BE49-F238E27FC236}">
                <a16:creationId xmlns:a16="http://schemas.microsoft.com/office/drawing/2014/main" id="{38B4C5E8-81F7-45F5-81E9-65DEF6943F44}"/>
              </a:ext>
            </a:extLst>
          </p:cNvPr>
          <p:cNvSpPr/>
          <p:nvPr/>
        </p:nvSpPr>
        <p:spPr>
          <a:xfrm>
            <a:off x="6576700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1">
            <a:extLst>
              <a:ext uri="{FF2B5EF4-FFF2-40B4-BE49-F238E27FC236}">
                <a16:creationId xmlns:a16="http://schemas.microsoft.com/office/drawing/2014/main" id="{27241AAC-C0DA-42AC-868A-0575A8FA06A2}"/>
              </a:ext>
            </a:extLst>
          </p:cNvPr>
          <p:cNvSpPr/>
          <p:nvPr/>
        </p:nvSpPr>
        <p:spPr>
          <a:xfrm>
            <a:off x="2372125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35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比4">
            <a:extLst>
              <a:ext uri="{FF2B5EF4-FFF2-40B4-BE49-F238E27FC236}">
                <a16:creationId xmlns:a16="http://schemas.microsoft.com/office/drawing/2014/main" id="{2ABFF24C-6BB4-42EF-81CC-20DFCD309EE0}"/>
              </a:ext>
            </a:extLst>
          </p:cNvPr>
          <p:cNvSpPr txBox="1"/>
          <p:nvPr/>
        </p:nvSpPr>
        <p:spPr>
          <a:xfrm>
            <a:off x="6493616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:2">
            <a:extLst>
              <a:ext uri="{FF2B5EF4-FFF2-40B4-BE49-F238E27FC236}">
                <a16:creationId xmlns:a16="http://schemas.microsoft.com/office/drawing/2014/main" id="{AB41E6B5-4C30-466F-AD95-5F7ED5C66929}"/>
              </a:ext>
            </a:extLst>
          </p:cNvPr>
          <p:cNvSpPr txBox="1"/>
          <p:nvPr/>
        </p:nvSpPr>
        <p:spPr>
          <a:xfrm>
            <a:off x="5864678" y="403859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比3">
            <a:extLst>
              <a:ext uri="{FF2B5EF4-FFF2-40B4-BE49-F238E27FC236}">
                <a16:creationId xmlns:a16="http://schemas.microsoft.com/office/drawing/2014/main" id="{81260034-B346-44B7-8164-CE1384EC9E8D}"/>
              </a:ext>
            </a:extLst>
          </p:cNvPr>
          <p:cNvSpPr txBox="1"/>
          <p:nvPr/>
        </p:nvSpPr>
        <p:spPr>
          <a:xfrm>
            <a:off x="2375300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→">
            <a:extLst>
              <a:ext uri="{FF2B5EF4-FFF2-40B4-BE49-F238E27FC236}">
                <a16:creationId xmlns:a16="http://schemas.microsoft.com/office/drawing/2014/main" id="{D3CFDBA5-D44B-4534-A97E-F223FD08BA50}"/>
              </a:ext>
            </a:extLst>
          </p:cNvPr>
          <p:cNvSpPr txBox="1"/>
          <p:nvPr/>
        </p:nvSpPr>
        <p:spPr>
          <a:xfrm>
            <a:off x="5701561" y="2573089"/>
            <a:ext cx="776177" cy="16927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↓</a:t>
            </a:r>
            <a:endParaRPr kumimoji="1" lang="ja-JP" altLang="en-US" sz="10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比2">
            <a:extLst>
              <a:ext uri="{FF2B5EF4-FFF2-40B4-BE49-F238E27FC236}">
                <a16:creationId xmlns:a16="http://schemas.microsoft.com/office/drawing/2014/main" id="{6655D6AB-16D6-40B3-95DD-36615A7DE4AE}"/>
              </a:ext>
            </a:extLst>
          </p:cNvPr>
          <p:cNvSpPr txBox="1"/>
          <p:nvPr/>
        </p:nvSpPr>
        <p:spPr>
          <a:xfrm>
            <a:off x="6493616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:1">
            <a:extLst>
              <a:ext uri="{FF2B5EF4-FFF2-40B4-BE49-F238E27FC236}">
                <a16:creationId xmlns:a16="http://schemas.microsoft.com/office/drawing/2014/main" id="{26547F7D-0C82-4414-99BB-CA5D2EBDF40A}"/>
              </a:ext>
            </a:extLst>
          </p:cNvPr>
          <p:cNvSpPr txBox="1"/>
          <p:nvPr/>
        </p:nvSpPr>
        <p:spPr>
          <a:xfrm>
            <a:off x="5864678" y="13468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8" name="比1">
            <a:extLst>
              <a:ext uri="{FF2B5EF4-FFF2-40B4-BE49-F238E27FC236}">
                <a16:creationId xmlns:a16="http://schemas.microsoft.com/office/drawing/2014/main" id="{C7113AF5-16BE-4E24-8113-1DE55ABCC28A}"/>
              </a:ext>
            </a:extLst>
          </p:cNvPr>
          <p:cNvSpPr txBox="1"/>
          <p:nvPr/>
        </p:nvSpPr>
        <p:spPr>
          <a:xfrm>
            <a:off x="2375300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▢4">
            <a:extLst>
              <a:ext uri="{FF2B5EF4-FFF2-40B4-BE49-F238E27FC236}">
                <a16:creationId xmlns:a16="http://schemas.microsoft.com/office/drawing/2014/main" id="{DB96E867-1533-49FE-8CCC-F3DFFCAB969D}"/>
              </a:ext>
            </a:extLst>
          </p:cNvPr>
          <p:cNvSpPr/>
          <p:nvPr/>
        </p:nvSpPr>
        <p:spPr>
          <a:xfrm>
            <a:off x="6576700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▢3" hidden="1">
            <a:extLst>
              <a:ext uri="{FF2B5EF4-FFF2-40B4-BE49-F238E27FC236}">
                <a16:creationId xmlns:a16="http://schemas.microsoft.com/office/drawing/2014/main" id="{5168A80F-CD64-41B9-AC76-E3A9216A9D68}"/>
              </a:ext>
            </a:extLst>
          </p:cNvPr>
          <p:cNvSpPr/>
          <p:nvPr/>
        </p:nvSpPr>
        <p:spPr>
          <a:xfrm>
            <a:off x="2372125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▢2" hidden="1">
            <a:extLst>
              <a:ext uri="{FF2B5EF4-FFF2-40B4-BE49-F238E27FC236}">
                <a16:creationId xmlns:a16="http://schemas.microsoft.com/office/drawing/2014/main" id="{5DA49FE2-3B51-4017-8EB5-26153AEF8004}"/>
              </a:ext>
            </a:extLst>
          </p:cNvPr>
          <p:cNvSpPr/>
          <p:nvPr/>
        </p:nvSpPr>
        <p:spPr>
          <a:xfrm>
            <a:off x="6576700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1" hidden="1">
            <a:extLst>
              <a:ext uri="{FF2B5EF4-FFF2-40B4-BE49-F238E27FC236}">
                <a16:creationId xmlns:a16="http://schemas.microsoft.com/office/drawing/2014/main" id="{3C27EFBB-7D1E-403F-AF7F-66BD9CDE5017}"/>
              </a:ext>
            </a:extLst>
          </p:cNvPr>
          <p:cNvSpPr/>
          <p:nvPr/>
        </p:nvSpPr>
        <p:spPr>
          <a:xfrm>
            <a:off x="2372125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57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比4">
            <a:extLst>
              <a:ext uri="{FF2B5EF4-FFF2-40B4-BE49-F238E27FC236}">
                <a16:creationId xmlns:a16="http://schemas.microsoft.com/office/drawing/2014/main" id="{2ABFF24C-6BB4-42EF-81CC-20DFCD309EE0}"/>
              </a:ext>
            </a:extLst>
          </p:cNvPr>
          <p:cNvSpPr txBox="1"/>
          <p:nvPr/>
        </p:nvSpPr>
        <p:spPr>
          <a:xfrm>
            <a:off x="6493616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:2">
            <a:extLst>
              <a:ext uri="{FF2B5EF4-FFF2-40B4-BE49-F238E27FC236}">
                <a16:creationId xmlns:a16="http://schemas.microsoft.com/office/drawing/2014/main" id="{AB41E6B5-4C30-466F-AD95-5F7ED5C66929}"/>
              </a:ext>
            </a:extLst>
          </p:cNvPr>
          <p:cNvSpPr txBox="1"/>
          <p:nvPr/>
        </p:nvSpPr>
        <p:spPr>
          <a:xfrm>
            <a:off x="5864678" y="403859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比3">
            <a:extLst>
              <a:ext uri="{FF2B5EF4-FFF2-40B4-BE49-F238E27FC236}">
                <a16:creationId xmlns:a16="http://schemas.microsoft.com/office/drawing/2014/main" id="{81260034-B346-44B7-8164-CE1384EC9E8D}"/>
              </a:ext>
            </a:extLst>
          </p:cNvPr>
          <p:cNvSpPr txBox="1"/>
          <p:nvPr/>
        </p:nvSpPr>
        <p:spPr>
          <a:xfrm>
            <a:off x="2375300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→">
            <a:extLst>
              <a:ext uri="{FF2B5EF4-FFF2-40B4-BE49-F238E27FC236}">
                <a16:creationId xmlns:a16="http://schemas.microsoft.com/office/drawing/2014/main" id="{D3CFDBA5-D44B-4534-A97E-F223FD08BA50}"/>
              </a:ext>
            </a:extLst>
          </p:cNvPr>
          <p:cNvSpPr txBox="1"/>
          <p:nvPr/>
        </p:nvSpPr>
        <p:spPr>
          <a:xfrm>
            <a:off x="5701561" y="2573089"/>
            <a:ext cx="776177" cy="16927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↓</a:t>
            </a:r>
            <a:endParaRPr kumimoji="1" lang="ja-JP" altLang="en-US" sz="10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比2">
            <a:extLst>
              <a:ext uri="{FF2B5EF4-FFF2-40B4-BE49-F238E27FC236}">
                <a16:creationId xmlns:a16="http://schemas.microsoft.com/office/drawing/2014/main" id="{6655D6AB-16D6-40B3-95DD-36615A7DE4AE}"/>
              </a:ext>
            </a:extLst>
          </p:cNvPr>
          <p:cNvSpPr txBox="1"/>
          <p:nvPr/>
        </p:nvSpPr>
        <p:spPr>
          <a:xfrm>
            <a:off x="6493616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:1">
            <a:extLst>
              <a:ext uri="{FF2B5EF4-FFF2-40B4-BE49-F238E27FC236}">
                <a16:creationId xmlns:a16="http://schemas.microsoft.com/office/drawing/2014/main" id="{26547F7D-0C82-4414-99BB-CA5D2EBDF40A}"/>
              </a:ext>
            </a:extLst>
          </p:cNvPr>
          <p:cNvSpPr txBox="1"/>
          <p:nvPr/>
        </p:nvSpPr>
        <p:spPr>
          <a:xfrm>
            <a:off x="5864678" y="13468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8" name="比1">
            <a:extLst>
              <a:ext uri="{FF2B5EF4-FFF2-40B4-BE49-F238E27FC236}">
                <a16:creationId xmlns:a16="http://schemas.microsoft.com/office/drawing/2014/main" id="{C7113AF5-16BE-4E24-8113-1DE55ABCC28A}"/>
              </a:ext>
            </a:extLst>
          </p:cNvPr>
          <p:cNvSpPr txBox="1"/>
          <p:nvPr/>
        </p:nvSpPr>
        <p:spPr>
          <a:xfrm>
            <a:off x="2375300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▢4">
            <a:extLst>
              <a:ext uri="{FF2B5EF4-FFF2-40B4-BE49-F238E27FC236}">
                <a16:creationId xmlns:a16="http://schemas.microsoft.com/office/drawing/2014/main" id="{1054ACC1-7EF2-428E-A19C-3629DE57FB8A}"/>
              </a:ext>
            </a:extLst>
          </p:cNvPr>
          <p:cNvSpPr/>
          <p:nvPr/>
        </p:nvSpPr>
        <p:spPr>
          <a:xfrm>
            <a:off x="6576700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▢3" hidden="1">
            <a:extLst>
              <a:ext uri="{FF2B5EF4-FFF2-40B4-BE49-F238E27FC236}">
                <a16:creationId xmlns:a16="http://schemas.microsoft.com/office/drawing/2014/main" id="{270F71A6-F8CE-42BA-8BE0-DF82DE2D9F0F}"/>
              </a:ext>
            </a:extLst>
          </p:cNvPr>
          <p:cNvSpPr/>
          <p:nvPr/>
        </p:nvSpPr>
        <p:spPr>
          <a:xfrm>
            <a:off x="2372125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▢2" hidden="1">
            <a:extLst>
              <a:ext uri="{FF2B5EF4-FFF2-40B4-BE49-F238E27FC236}">
                <a16:creationId xmlns:a16="http://schemas.microsoft.com/office/drawing/2014/main" id="{E397ABEB-9332-4120-B9D6-2425E1C330A1}"/>
              </a:ext>
            </a:extLst>
          </p:cNvPr>
          <p:cNvSpPr/>
          <p:nvPr/>
        </p:nvSpPr>
        <p:spPr>
          <a:xfrm>
            <a:off x="6576700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1" hidden="1">
            <a:extLst>
              <a:ext uri="{FF2B5EF4-FFF2-40B4-BE49-F238E27FC236}">
                <a16:creationId xmlns:a16="http://schemas.microsoft.com/office/drawing/2014/main" id="{B7A324FE-B359-4C2A-B7A9-5E73EE5897F5}"/>
              </a:ext>
            </a:extLst>
          </p:cNvPr>
          <p:cNvSpPr/>
          <p:nvPr/>
        </p:nvSpPr>
        <p:spPr>
          <a:xfrm>
            <a:off x="2372125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50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比4">
            <a:extLst>
              <a:ext uri="{FF2B5EF4-FFF2-40B4-BE49-F238E27FC236}">
                <a16:creationId xmlns:a16="http://schemas.microsoft.com/office/drawing/2014/main" id="{2ABFF24C-6BB4-42EF-81CC-20DFCD309EE0}"/>
              </a:ext>
            </a:extLst>
          </p:cNvPr>
          <p:cNvSpPr txBox="1"/>
          <p:nvPr/>
        </p:nvSpPr>
        <p:spPr>
          <a:xfrm>
            <a:off x="6493616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:2">
            <a:extLst>
              <a:ext uri="{FF2B5EF4-FFF2-40B4-BE49-F238E27FC236}">
                <a16:creationId xmlns:a16="http://schemas.microsoft.com/office/drawing/2014/main" id="{AB41E6B5-4C30-466F-AD95-5F7ED5C66929}"/>
              </a:ext>
            </a:extLst>
          </p:cNvPr>
          <p:cNvSpPr txBox="1"/>
          <p:nvPr/>
        </p:nvSpPr>
        <p:spPr>
          <a:xfrm>
            <a:off x="5864678" y="403859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比3">
            <a:extLst>
              <a:ext uri="{FF2B5EF4-FFF2-40B4-BE49-F238E27FC236}">
                <a16:creationId xmlns:a16="http://schemas.microsoft.com/office/drawing/2014/main" id="{81260034-B346-44B7-8164-CE1384EC9E8D}"/>
              </a:ext>
            </a:extLst>
          </p:cNvPr>
          <p:cNvSpPr txBox="1"/>
          <p:nvPr/>
        </p:nvSpPr>
        <p:spPr>
          <a:xfrm>
            <a:off x="2375300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→">
            <a:extLst>
              <a:ext uri="{FF2B5EF4-FFF2-40B4-BE49-F238E27FC236}">
                <a16:creationId xmlns:a16="http://schemas.microsoft.com/office/drawing/2014/main" id="{D3CFDBA5-D44B-4534-A97E-F223FD08BA50}"/>
              </a:ext>
            </a:extLst>
          </p:cNvPr>
          <p:cNvSpPr txBox="1"/>
          <p:nvPr/>
        </p:nvSpPr>
        <p:spPr>
          <a:xfrm>
            <a:off x="5701561" y="2573089"/>
            <a:ext cx="776177" cy="16927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↓</a:t>
            </a:r>
            <a:endParaRPr kumimoji="1" lang="ja-JP" altLang="en-US" sz="10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比2">
            <a:extLst>
              <a:ext uri="{FF2B5EF4-FFF2-40B4-BE49-F238E27FC236}">
                <a16:creationId xmlns:a16="http://schemas.microsoft.com/office/drawing/2014/main" id="{6655D6AB-16D6-40B3-95DD-36615A7DE4AE}"/>
              </a:ext>
            </a:extLst>
          </p:cNvPr>
          <p:cNvSpPr txBox="1"/>
          <p:nvPr/>
        </p:nvSpPr>
        <p:spPr>
          <a:xfrm>
            <a:off x="6998711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:1">
            <a:extLst>
              <a:ext uri="{FF2B5EF4-FFF2-40B4-BE49-F238E27FC236}">
                <a16:creationId xmlns:a16="http://schemas.microsoft.com/office/drawing/2014/main" id="{26547F7D-0C82-4414-99BB-CA5D2EBDF40A}"/>
              </a:ext>
            </a:extLst>
          </p:cNvPr>
          <p:cNvSpPr txBox="1"/>
          <p:nvPr/>
        </p:nvSpPr>
        <p:spPr>
          <a:xfrm>
            <a:off x="5864678" y="13468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8" name="比1">
            <a:extLst>
              <a:ext uri="{FF2B5EF4-FFF2-40B4-BE49-F238E27FC236}">
                <a16:creationId xmlns:a16="http://schemas.microsoft.com/office/drawing/2014/main" id="{C7113AF5-16BE-4E24-8113-1DE55ABCC28A}"/>
              </a:ext>
            </a:extLst>
          </p:cNvPr>
          <p:cNvSpPr txBox="1"/>
          <p:nvPr/>
        </p:nvSpPr>
        <p:spPr>
          <a:xfrm>
            <a:off x="1870203" y="13874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0.6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▢4" hidden="1">
            <a:extLst>
              <a:ext uri="{FF2B5EF4-FFF2-40B4-BE49-F238E27FC236}">
                <a16:creationId xmlns:a16="http://schemas.microsoft.com/office/drawing/2014/main" id="{1054ACC1-7EF2-428E-A19C-3629DE57FB8A}"/>
              </a:ext>
            </a:extLst>
          </p:cNvPr>
          <p:cNvSpPr/>
          <p:nvPr/>
        </p:nvSpPr>
        <p:spPr>
          <a:xfrm>
            <a:off x="6576700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▢3">
            <a:extLst>
              <a:ext uri="{FF2B5EF4-FFF2-40B4-BE49-F238E27FC236}">
                <a16:creationId xmlns:a16="http://schemas.microsoft.com/office/drawing/2014/main" id="{270F71A6-F8CE-42BA-8BE0-DF82DE2D9F0F}"/>
              </a:ext>
            </a:extLst>
          </p:cNvPr>
          <p:cNvSpPr/>
          <p:nvPr/>
        </p:nvSpPr>
        <p:spPr>
          <a:xfrm>
            <a:off x="2372125" y="4332238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▢2" hidden="1">
            <a:extLst>
              <a:ext uri="{FF2B5EF4-FFF2-40B4-BE49-F238E27FC236}">
                <a16:creationId xmlns:a16="http://schemas.microsoft.com/office/drawing/2014/main" id="{E397ABEB-9332-4120-B9D6-2425E1C330A1}"/>
              </a:ext>
            </a:extLst>
          </p:cNvPr>
          <p:cNvSpPr/>
          <p:nvPr/>
        </p:nvSpPr>
        <p:spPr>
          <a:xfrm>
            <a:off x="6576700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1" hidden="1">
            <a:extLst>
              <a:ext uri="{FF2B5EF4-FFF2-40B4-BE49-F238E27FC236}">
                <a16:creationId xmlns:a16="http://schemas.microsoft.com/office/drawing/2014/main" id="{B7A324FE-B359-4C2A-B7A9-5E73EE5897F5}"/>
              </a:ext>
            </a:extLst>
          </p:cNvPr>
          <p:cNvSpPr/>
          <p:nvPr/>
        </p:nvSpPr>
        <p:spPr>
          <a:xfrm>
            <a:off x="2372125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94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比4">
            <a:extLst>
              <a:ext uri="{FF2B5EF4-FFF2-40B4-BE49-F238E27FC236}">
                <a16:creationId xmlns:a16="http://schemas.microsoft.com/office/drawing/2014/main" id="{2ABFF24C-6BB4-42EF-81CC-20DFCD309EE0}"/>
              </a:ext>
            </a:extLst>
          </p:cNvPr>
          <p:cNvSpPr txBox="1"/>
          <p:nvPr/>
        </p:nvSpPr>
        <p:spPr>
          <a:xfrm>
            <a:off x="6493616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:2">
            <a:extLst>
              <a:ext uri="{FF2B5EF4-FFF2-40B4-BE49-F238E27FC236}">
                <a16:creationId xmlns:a16="http://schemas.microsoft.com/office/drawing/2014/main" id="{AB41E6B5-4C30-466F-AD95-5F7ED5C66929}"/>
              </a:ext>
            </a:extLst>
          </p:cNvPr>
          <p:cNvSpPr txBox="1"/>
          <p:nvPr/>
        </p:nvSpPr>
        <p:spPr>
          <a:xfrm>
            <a:off x="5864678" y="403859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4" name="比3">
            <a:extLst>
              <a:ext uri="{FF2B5EF4-FFF2-40B4-BE49-F238E27FC236}">
                <a16:creationId xmlns:a16="http://schemas.microsoft.com/office/drawing/2014/main" id="{81260034-B346-44B7-8164-CE1384EC9E8D}"/>
              </a:ext>
            </a:extLst>
          </p:cNvPr>
          <p:cNvSpPr txBox="1"/>
          <p:nvPr/>
        </p:nvSpPr>
        <p:spPr>
          <a:xfrm>
            <a:off x="2375300" y="403859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→">
            <a:extLst>
              <a:ext uri="{FF2B5EF4-FFF2-40B4-BE49-F238E27FC236}">
                <a16:creationId xmlns:a16="http://schemas.microsoft.com/office/drawing/2014/main" id="{D3CFDBA5-D44B-4534-A97E-F223FD08BA50}"/>
              </a:ext>
            </a:extLst>
          </p:cNvPr>
          <p:cNvSpPr txBox="1"/>
          <p:nvPr/>
        </p:nvSpPr>
        <p:spPr>
          <a:xfrm>
            <a:off x="5701561" y="2573089"/>
            <a:ext cx="776177" cy="16927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↓</a:t>
            </a:r>
            <a:endParaRPr kumimoji="1" lang="ja-JP" altLang="en-US" sz="10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比2">
            <a:extLst>
              <a:ext uri="{FF2B5EF4-FFF2-40B4-BE49-F238E27FC236}">
                <a16:creationId xmlns:a16="http://schemas.microsoft.com/office/drawing/2014/main" id="{6655D6AB-16D6-40B3-95DD-36615A7DE4AE}"/>
              </a:ext>
            </a:extLst>
          </p:cNvPr>
          <p:cNvSpPr txBox="1"/>
          <p:nvPr/>
        </p:nvSpPr>
        <p:spPr>
          <a:xfrm>
            <a:off x="6493616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:1">
            <a:extLst>
              <a:ext uri="{FF2B5EF4-FFF2-40B4-BE49-F238E27FC236}">
                <a16:creationId xmlns:a16="http://schemas.microsoft.com/office/drawing/2014/main" id="{26547F7D-0C82-4414-99BB-CA5D2EBDF40A}"/>
              </a:ext>
            </a:extLst>
          </p:cNvPr>
          <p:cNvSpPr txBox="1"/>
          <p:nvPr/>
        </p:nvSpPr>
        <p:spPr>
          <a:xfrm>
            <a:off x="5864678" y="134689"/>
            <a:ext cx="462642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8" name="比1">
            <a:extLst>
              <a:ext uri="{FF2B5EF4-FFF2-40B4-BE49-F238E27FC236}">
                <a16:creationId xmlns:a16="http://schemas.microsoft.com/office/drawing/2014/main" id="{C7113AF5-16BE-4E24-8113-1DE55ABCC28A}"/>
              </a:ext>
            </a:extLst>
          </p:cNvPr>
          <p:cNvSpPr txBox="1"/>
          <p:nvPr/>
        </p:nvSpPr>
        <p:spPr>
          <a:xfrm>
            <a:off x="1861494" y="134689"/>
            <a:ext cx="3323086" cy="2438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2.5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▢4" hidden="1">
            <a:extLst>
              <a:ext uri="{FF2B5EF4-FFF2-40B4-BE49-F238E27FC236}">
                <a16:creationId xmlns:a16="http://schemas.microsoft.com/office/drawing/2014/main" id="{1054ACC1-7EF2-428E-A19C-3629DE57FB8A}"/>
              </a:ext>
            </a:extLst>
          </p:cNvPr>
          <p:cNvSpPr/>
          <p:nvPr/>
        </p:nvSpPr>
        <p:spPr>
          <a:xfrm>
            <a:off x="6576700" y="431967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▢3">
            <a:extLst>
              <a:ext uri="{FF2B5EF4-FFF2-40B4-BE49-F238E27FC236}">
                <a16:creationId xmlns:a16="http://schemas.microsoft.com/office/drawing/2014/main" id="{270F71A6-F8CE-42BA-8BE0-DF82DE2D9F0F}"/>
              </a:ext>
            </a:extLst>
          </p:cNvPr>
          <p:cNvSpPr/>
          <p:nvPr/>
        </p:nvSpPr>
        <p:spPr>
          <a:xfrm>
            <a:off x="1985983" y="4316999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▢2" hidden="1">
            <a:extLst>
              <a:ext uri="{FF2B5EF4-FFF2-40B4-BE49-F238E27FC236}">
                <a16:creationId xmlns:a16="http://schemas.microsoft.com/office/drawing/2014/main" id="{E397ABEB-9332-4120-B9D6-2425E1C330A1}"/>
              </a:ext>
            </a:extLst>
          </p:cNvPr>
          <p:cNvSpPr/>
          <p:nvPr/>
        </p:nvSpPr>
        <p:spPr>
          <a:xfrm>
            <a:off x="6576700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▢1" hidden="1">
            <a:extLst>
              <a:ext uri="{FF2B5EF4-FFF2-40B4-BE49-F238E27FC236}">
                <a16:creationId xmlns:a16="http://schemas.microsoft.com/office/drawing/2014/main" id="{B7A324FE-B359-4C2A-B7A9-5E73EE5897F5}"/>
              </a:ext>
            </a:extLst>
          </p:cNvPr>
          <p:cNvSpPr/>
          <p:nvPr/>
        </p:nvSpPr>
        <p:spPr>
          <a:xfrm>
            <a:off x="2372125" y="381001"/>
            <a:ext cx="324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93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3393</TotalTime>
  <Words>75</Words>
  <Application>Microsoft Office PowerPoint</Application>
  <PresentationFormat>ワイド画面</PresentationFormat>
  <Paragraphs>69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HGPｺﾞｼｯｸM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等しい比</dc:title>
  <dc:creator>colas@edu-c.local</dc:creator>
  <cp:lastModifiedBy>坂本 博紀</cp:lastModifiedBy>
  <cp:revision>263</cp:revision>
  <dcterms:created xsi:type="dcterms:W3CDTF">2019-12-03T00:44:33Z</dcterms:created>
  <dcterms:modified xsi:type="dcterms:W3CDTF">2022-12-23T05:40:09Z</dcterms:modified>
</cp:coreProperties>
</file>