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4"/>
  </p:notesMasterIdLst>
  <p:sldIdLst>
    <p:sldId id="256" r:id="rId2"/>
    <p:sldId id="340" r:id="rId3"/>
    <p:sldId id="348" r:id="rId4"/>
    <p:sldId id="351" r:id="rId5"/>
    <p:sldId id="352" r:id="rId6"/>
    <p:sldId id="353" r:id="rId7"/>
    <p:sldId id="356" r:id="rId8"/>
    <p:sldId id="358" r:id="rId9"/>
    <p:sldId id="359" r:id="rId10"/>
    <p:sldId id="360" r:id="rId11"/>
    <p:sldId id="361" r:id="rId12"/>
    <p:sldId id="357" r:id="rId13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BE0FF"/>
    <a:srgbClr val="69D1FF"/>
    <a:srgbClr val="FFCCFF"/>
    <a:srgbClr val="FF9B9B"/>
    <a:srgbClr val="FF8585"/>
    <a:srgbClr val="FF7575"/>
    <a:srgbClr val="8EEE78"/>
    <a:srgbClr val="EEB678"/>
    <a:srgbClr val="86D0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934" autoAdjust="0"/>
    <p:restoredTop sz="96730" autoAdjust="0"/>
  </p:normalViewPr>
  <p:slideViewPr>
    <p:cSldViewPr snapToGrid="0">
      <p:cViewPr>
        <p:scale>
          <a:sx n="75" d="100"/>
          <a:sy n="75" d="100"/>
        </p:scale>
        <p:origin x="1884" y="1134"/>
      </p:cViewPr>
      <p:guideLst>
        <p:guide pos="3840"/>
        <p:guide orient="horz" pos="216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0" d="100"/>
        <a:sy n="60" d="100"/>
      </p:scale>
      <p:origin x="0" y="-502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DC6010-7BCE-4F6B-9F46-43E998EDC08C}" type="datetimeFigureOut">
              <a:rPr kumimoji="1" lang="ja-JP" altLang="en-US" smtClean="0"/>
              <a:t>2022/10/25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79D0DB-0906-49CD-AD8F-82FDA3866A8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411801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79D0DB-0906-49CD-AD8F-82FDA3866A80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808332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79D0DB-0906-49CD-AD8F-82FDA3866A80}" type="slidenum">
              <a:rPr kumimoji="1" lang="ja-JP" altLang="en-US" smtClean="0"/>
              <a:t>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1862307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79D0DB-0906-49CD-AD8F-82FDA3866A80}" type="slidenum">
              <a:rPr kumimoji="1" lang="ja-JP" altLang="en-US" smtClean="0"/>
              <a:t>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114500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79D0DB-0906-49CD-AD8F-82FDA3866A80}" type="slidenum">
              <a:rPr kumimoji="1" lang="ja-JP" altLang="en-US" smtClean="0"/>
              <a:t>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018231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79D0DB-0906-49CD-AD8F-82FDA3866A80}" type="slidenum">
              <a:rPr kumimoji="1" lang="ja-JP" altLang="en-US" smtClean="0"/>
              <a:t>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7710624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79D0DB-0906-49CD-AD8F-82FDA3866A80}" type="slidenum">
              <a:rPr kumimoji="1" lang="ja-JP" altLang="en-US" smtClean="0"/>
              <a:t>10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2432958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79D0DB-0906-49CD-AD8F-82FDA3866A80}" type="slidenum">
              <a:rPr kumimoji="1" lang="ja-JP" altLang="en-US" smtClean="0"/>
              <a:t>11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9791741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79D0DB-0906-49CD-AD8F-82FDA3866A80}" type="slidenum">
              <a:rPr kumimoji="1" lang="ja-JP" altLang="en-US" smtClean="0"/>
              <a:t>12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981840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7737A38-F9B2-4B5A-852B-A130273DF0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C27D1AC9-DEF8-4048-95C9-53C946D421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040B0D3-7E4B-4E60-8C92-531CAFB048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2022/10/25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EFA5CE8-AA93-415E-B8D0-8AE8853A72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E624B1D-9846-4F98-A7F4-0AD8980BA7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6976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EB2B3A9-DDD1-4C6F-88E9-A7BD9341CE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6637062-8C6E-4804-9DB9-BE9098B546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ABB5CE8-459E-4019-9AD0-3C477F445F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2022/10/25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28B33C5-B9AD-409A-A36A-B862A5B8D8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FC1DD72-EE98-42B9-B9E9-7379D4FA84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80905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598D54C8-8B3C-4579-B85C-452FC5F538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E37FA34-8214-4798-ADE6-190A7D2D7F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85A110C-32BC-43F9-8E09-8CD1F84838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2022/10/25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32DD160-CD59-445D-86D6-E99C75C48F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16BE9B2-9E0B-4FDD-8680-B2DF938DC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42569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B099403-1F9A-4AF5-A27B-5051A3F74D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4EA5E1D-FC04-429B-A22F-20EE1A3024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055019F-DE95-4937-8F10-720D0ACF3A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2022/10/25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A80EB7C-AA3F-4D77-B816-506222398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63A8241-AF56-454E-A6D7-F7E587CA07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7098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C1161B1-4522-4A4E-9713-BCB7842EB1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B657058-2871-414E-B5EF-7ED827F3F5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D06A1A9-7A1A-458C-A6E3-3B03BE7CEE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2022/10/25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523082B-CDB3-45B7-ABA8-B8303793EC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E18B3D5-AB94-46C2-BDE4-6F5CE8D11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13818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91A46CE-D8E5-4A98-B414-1D0BBF07C5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19CA1D9-D6AF-4D61-AE07-F9115B65A7D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4D10E15A-187A-4C0A-AAAB-50970C4155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23201FE-F19C-4C6B-AFCB-B59DCB1DFF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2022/10/25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65415E4-AA8D-4D7B-88A0-8DEB44D188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846B187-89AE-476D-8F90-9FE65D2F22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49300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26F1B9A-E426-49D2-878A-1A43B3D03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710B9FD-4190-4F96-9DD8-151BB95C21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E707A8F-2BC5-4D72-BB82-14EE162A87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BC32C383-2152-4651-80F8-4E1D09B054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F0801F00-AF9C-4054-A831-C8C5B391E8C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F607088B-0184-457A-B0A4-39576A7D22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2022/10/25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790B97FC-D493-4DB2-B59C-A735010056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4B048C7F-F21D-4B62-89C2-E8721176D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26249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986C9D3-D87E-44D7-91B0-AADA093030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803533F9-BD62-4C1E-9944-C02332AE59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2022/10/25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A4D3747A-E4D5-48ED-B42A-803CCBB60C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2AB55D2-1C0B-4CE8-9FE3-D3F3716533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4203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53B16D25-B8AB-413C-A3AA-DD7A7DC045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2022/10/25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C7B2E6F5-C239-4BC1-8547-772E50E03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0F2A3C8-CEEF-444B-A09F-7CA37171B9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3169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2C2AC8D-A8CC-4DB4-8F53-37342237D8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6CBEB64-8FD2-4B3E-B3F4-9A1650EA1D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B4FF369-CFE0-452C-8BA2-85581904AD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715EF6A-3639-4595-9260-E6C341EBAE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2022/10/25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8299866-3A36-42E6-82E2-ACC1C7E7DE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77DC943-5EF5-4EC4-9C6A-C571BCFF90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2909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D8042E3-EF0F-4921-972E-98AAF33276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50383A49-4152-4B33-9072-CEE8C053776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01EACBA-82B8-4964-9E40-D53E0A40D3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F0BE39F-E191-4409-8157-1749C85F07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2022/10/25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50FAB6A-3EF8-4506-8CE1-21FD7F7651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4763B79-AFC2-4E15-BB42-275B109A82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34309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6CEACBC-28D4-4E27-94C1-04BB7A7C26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97D6B7-A460-4A79-AA5E-23E7E6F520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4B3DEBE-D953-4118-BCE6-977CBE458A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DDA21-86E8-48B8-B433-7C2D2473500F}" type="datetimeFigureOut">
              <a:rPr kumimoji="1" lang="ja-JP" altLang="en-US" smtClean="0"/>
              <a:t>2022/10/25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CF0305A-8C68-4BF5-828A-503E0BEA433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11083C4-20CF-4A7A-B87F-5CA51D68B1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69678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/>
          <p:cNvSpPr/>
          <p:nvPr/>
        </p:nvSpPr>
        <p:spPr>
          <a:xfrm>
            <a:off x="0" y="1521067"/>
            <a:ext cx="12192000" cy="3815861"/>
          </a:xfrm>
          <a:prstGeom prst="rect">
            <a:avLst/>
          </a:prstGeom>
          <a:solidFill>
            <a:srgbClr val="9BE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0" y="2319911"/>
            <a:ext cx="12192000" cy="2218172"/>
          </a:xfrm>
          <a:prstGeom prst="rect">
            <a:avLst/>
          </a:prstGeom>
        </p:spPr>
        <p:txBody>
          <a:bodyPr wrap="none" tIns="46800" bIns="46800" anchor="ctr" anchorCtr="0">
            <a:noAutofit/>
          </a:bodyPr>
          <a:lstStyle/>
          <a:p>
            <a:pPr algn="ctr">
              <a:lnSpc>
                <a:spcPts val="20000"/>
              </a:lnSpc>
            </a:pPr>
            <a:r>
              <a:rPr lang="ja-JP" altLang="en-US" sz="13800" b="1">
                <a:ln w="38100">
                  <a:solidFill>
                    <a:schemeClr val="tx2">
                      <a:lumMod val="60000"/>
                      <a:lumOff val="40000"/>
                    </a:schemeClr>
                  </a:solidFill>
                </a:ln>
                <a:latin typeface="メイリオ" panose="020B0604030504040204" pitchFamily="50" charset="-128"/>
                <a:ea typeface="メイリオ" panose="020B0604030504040204" pitchFamily="50" charset="-128"/>
              </a:rPr>
              <a:t>比</a:t>
            </a:r>
            <a:endParaRPr lang="ja-JP" altLang="en-US" sz="13800" dirty="0">
              <a:ln w="38100">
                <a:solidFill>
                  <a:schemeClr val="tx2">
                    <a:lumMod val="60000"/>
                    <a:lumOff val="40000"/>
                  </a:schemeClr>
                </a:solidFill>
              </a:ln>
            </a:endParaRPr>
          </a:p>
        </p:txBody>
      </p:sp>
    </p:spTree>
    <p:extLst>
      <p:ext uri="{BB962C8B-B14F-4D97-AF65-F5344CB8AC3E}">
        <p14:creationId xmlns:p14="http://schemas.microsoft.com/office/powerpoint/2010/main" val="23360784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分母">
            <a:extLst>
              <a:ext uri="{FF2B5EF4-FFF2-40B4-BE49-F238E27FC236}">
                <a16:creationId xmlns:a16="http://schemas.microsoft.com/office/drawing/2014/main" id="{B00D5E4F-8274-4DF9-8E23-779247CDCCC1}"/>
              </a:ext>
            </a:extLst>
          </p:cNvPr>
          <p:cNvSpPr txBox="1">
            <a:spLocks/>
          </p:cNvSpPr>
          <p:nvPr/>
        </p:nvSpPr>
        <p:spPr>
          <a:xfrm>
            <a:off x="8479102" y="3433737"/>
            <a:ext cx="3060000" cy="2382851"/>
          </a:xfrm>
          <a:prstGeom prst="rect">
            <a:avLst/>
          </a:prstGeom>
          <a:noFill/>
        </p:spPr>
        <p:txBody>
          <a:bodyPr wrap="none" lIns="0" tIns="648000" rIns="0" bIns="0" rtlCol="0" anchor="ctr" anchorCtr="0">
            <a:noAutofit/>
          </a:bodyPr>
          <a:lstStyle/>
          <a:p>
            <a:pPr algn="ctr"/>
            <a:r>
              <a:rPr kumimoji="1" lang="en-US" altLang="ja-JP" sz="18000">
                <a:latin typeface="メイリオ" panose="020B0604030504040204" pitchFamily="50" charset="-128"/>
                <a:ea typeface="メイリオ" panose="020B0604030504040204" pitchFamily="50" charset="-128"/>
              </a:rPr>
              <a:t>13</a:t>
            </a:r>
            <a:endParaRPr kumimoji="1" lang="ja-JP" altLang="en-US" sz="18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1" name="分子">
            <a:extLst>
              <a:ext uri="{FF2B5EF4-FFF2-40B4-BE49-F238E27FC236}">
                <a16:creationId xmlns:a16="http://schemas.microsoft.com/office/drawing/2014/main" id="{38D34D6D-E4F3-4E57-ABBA-16630D7797DE}"/>
              </a:ext>
            </a:extLst>
          </p:cNvPr>
          <p:cNvSpPr txBox="1">
            <a:spLocks/>
          </p:cNvSpPr>
          <p:nvPr/>
        </p:nvSpPr>
        <p:spPr>
          <a:xfrm>
            <a:off x="8479102" y="1031843"/>
            <a:ext cx="3060000" cy="2401894"/>
          </a:xfrm>
          <a:prstGeom prst="rect">
            <a:avLst/>
          </a:prstGeom>
          <a:noFill/>
        </p:spPr>
        <p:txBody>
          <a:bodyPr wrap="none" lIns="0" tIns="648000" rIns="0" bIns="0" rtlCol="0" anchor="ctr" anchorCtr="0">
            <a:noAutofit/>
          </a:bodyPr>
          <a:lstStyle/>
          <a:p>
            <a:pPr algn="ctr"/>
            <a:r>
              <a:rPr kumimoji="1" lang="en-US" altLang="ja-JP" sz="18000"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endParaRPr kumimoji="1" lang="ja-JP" altLang="en-US" sz="18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cxnSp>
        <p:nvCxnSpPr>
          <p:cNvPr id="22" name="括線">
            <a:extLst>
              <a:ext uri="{FF2B5EF4-FFF2-40B4-BE49-F238E27FC236}">
                <a16:creationId xmlns:a16="http://schemas.microsoft.com/office/drawing/2014/main" id="{7CAEC9F5-B1F5-42AB-BD13-238DC1EDDEF7}"/>
              </a:ext>
            </a:extLst>
          </p:cNvPr>
          <p:cNvCxnSpPr>
            <a:cxnSpLocks/>
          </p:cNvCxnSpPr>
          <p:nvPr/>
        </p:nvCxnSpPr>
        <p:spPr>
          <a:xfrm>
            <a:off x="8479102" y="3433740"/>
            <a:ext cx="3060000" cy="0"/>
          </a:xfrm>
          <a:prstGeom prst="line">
            <a:avLst/>
          </a:prstGeom>
          <a:ln w="1270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" name="→">
            <a:extLst>
              <a:ext uri="{FF2B5EF4-FFF2-40B4-BE49-F238E27FC236}">
                <a16:creationId xmlns:a16="http://schemas.microsoft.com/office/drawing/2014/main" id="{DCD1D79E-52BF-4729-843B-C053AA349978}"/>
              </a:ext>
            </a:extLst>
          </p:cNvPr>
          <p:cNvSpPr txBox="1"/>
          <p:nvPr/>
        </p:nvSpPr>
        <p:spPr>
          <a:xfrm>
            <a:off x="6672043" y="2979734"/>
            <a:ext cx="1154162" cy="1092200"/>
          </a:xfrm>
          <a:prstGeom prst="rect">
            <a:avLst/>
          </a:prstGeom>
          <a:noFill/>
        </p:spPr>
        <p:txBody>
          <a:bodyPr wrap="none" lIns="0" rIns="0" rtlCol="0" anchor="ctr">
            <a:noAutofit/>
          </a:bodyPr>
          <a:lstStyle/>
          <a:p>
            <a:pPr algn="ctr"/>
            <a:r>
              <a:rPr kumimoji="1" lang="ja-JP" altLang="en-US" sz="90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→</a:t>
            </a:r>
            <a:endParaRPr kumimoji="1" lang="ja-JP" altLang="en-US" sz="9000" b="1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10" name="比">
            <a:extLst>
              <a:ext uri="{FF2B5EF4-FFF2-40B4-BE49-F238E27FC236}">
                <a16:creationId xmlns:a16="http://schemas.microsoft.com/office/drawing/2014/main" id="{E8E6F3A3-22E3-4E53-89F4-62E5B36DCABB}"/>
              </a:ext>
            </a:extLst>
          </p:cNvPr>
          <p:cNvSpPr txBox="1"/>
          <p:nvPr/>
        </p:nvSpPr>
        <p:spPr>
          <a:xfrm>
            <a:off x="285981" y="2382559"/>
            <a:ext cx="5984534" cy="2102356"/>
          </a:xfrm>
          <a:prstGeom prst="rect">
            <a:avLst/>
          </a:prstGeom>
          <a:noFill/>
        </p:spPr>
        <p:txBody>
          <a:bodyPr wrap="none" lIns="0" rIns="0" rtlCol="0">
            <a:noAutofit/>
          </a:bodyPr>
          <a:lstStyle/>
          <a:p>
            <a:pPr algn="ctr"/>
            <a:r>
              <a:rPr kumimoji="1" lang="en-US" altLang="ja-JP" sz="14500" spc="-1000">
                <a:latin typeface="メイリオ" panose="020B0604030504040204" pitchFamily="50" charset="-128"/>
                <a:ea typeface="メイリオ" panose="020B0604030504040204" pitchFamily="50" charset="-128"/>
              </a:rPr>
              <a:t>0.1</a:t>
            </a:r>
            <a:r>
              <a:rPr lang="en-US" altLang="ja-JP" sz="14500" spc="-1000">
                <a:latin typeface="メイリオ" panose="020B0604030504040204" pitchFamily="50" charset="-128"/>
                <a:ea typeface="メイリオ" panose="020B0604030504040204" pitchFamily="50" charset="-128"/>
              </a:rPr>
              <a:t>:1.3</a:t>
            </a:r>
            <a:endParaRPr kumimoji="1" lang="ja-JP" altLang="en-US" sz="14500" spc="-10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8" name="▢">
            <a:extLst>
              <a:ext uri="{FF2B5EF4-FFF2-40B4-BE49-F238E27FC236}">
                <a16:creationId xmlns:a16="http://schemas.microsoft.com/office/drawing/2014/main" id="{1C31F21F-942D-4BCA-91DC-438963F3A291}"/>
              </a:ext>
            </a:extLst>
          </p:cNvPr>
          <p:cNvSpPr/>
          <p:nvPr/>
        </p:nvSpPr>
        <p:spPr>
          <a:xfrm>
            <a:off x="8209102" y="909000"/>
            <a:ext cx="3600000" cy="50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412782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分母">
            <a:extLst>
              <a:ext uri="{FF2B5EF4-FFF2-40B4-BE49-F238E27FC236}">
                <a16:creationId xmlns:a16="http://schemas.microsoft.com/office/drawing/2014/main" id="{B00D5E4F-8274-4DF9-8E23-779247CDCCC1}"/>
              </a:ext>
            </a:extLst>
          </p:cNvPr>
          <p:cNvSpPr txBox="1">
            <a:spLocks/>
          </p:cNvSpPr>
          <p:nvPr/>
        </p:nvSpPr>
        <p:spPr>
          <a:xfrm>
            <a:off x="8479102" y="3433737"/>
            <a:ext cx="3060000" cy="2382851"/>
          </a:xfrm>
          <a:prstGeom prst="rect">
            <a:avLst/>
          </a:prstGeom>
          <a:noFill/>
        </p:spPr>
        <p:txBody>
          <a:bodyPr wrap="none" lIns="0" tIns="648000" rIns="0" bIns="0" rtlCol="0" anchor="ctr" anchorCtr="0">
            <a:noAutofit/>
          </a:bodyPr>
          <a:lstStyle/>
          <a:p>
            <a:pPr algn="ctr"/>
            <a:r>
              <a:rPr kumimoji="1" lang="en-US" altLang="ja-JP" sz="18000">
                <a:latin typeface="メイリオ" panose="020B0604030504040204" pitchFamily="50" charset="-128"/>
                <a:ea typeface="メイリオ" panose="020B0604030504040204" pitchFamily="50" charset="-128"/>
              </a:rPr>
              <a:t>77</a:t>
            </a:r>
            <a:endParaRPr kumimoji="1" lang="ja-JP" altLang="en-US" sz="18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1" name="分子">
            <a:extLst>
              <a:ext uri="{FF2B5EF4-FFF2-40B4-BE49-F238E27FC236}">
                <a16:creationId xmlns:a16="http://schemas.microsoft.com/office/drawing/2014/main" id="{38D34D6D-E4F3-4E57-ABBA-16630D7797DE}"/>
              </a:ext>
            </a:extLst>
          </p:cNvPr>
          <p:cNvSpPr txBox="1">
            <a:spLocks/>
          </p:cNvSpPr>
          <p:nvPr/>
        </p:nvSpPr>
        <p:spPr>
          <a:xfrm>
            <a:off x="8479102" y="1031843"/>
            <a:ext cx="3060000" cy="2401894"/>
          </a:xfrm>
          <a:prstGeom prst="rect">
            <a:avLst/>
          </a:prstGeom>
          <a:noFill/>
        </p:spPr>
        <p:txBody>
          <a:bodyPr wrap="none" lIns="0" tIns="648000" rIns="0" bIns="0" rtlCol="0" anchor="ctr" anchorCtr="0">
            <a:noAutofit/>
          </a:bodyPr>
          <a:lstStyle/>
          <a:p>
            <a:pPr algn="ctr"/>
            <a:r>
              <a:rPr kumimoji="1" lang="en-US" altLang="ja-JP" sz="18000">
                <a:latin typeface="メイリオ" panose="020B0604030504040204" pitchFamily="50" charset="-128"/>
                <a:ea typeface="メイリオ" panose="020B0604030504040204" pitchFamily="50" charset="-128"/>
              </a:rPr>
              <a:t>54</a:t>
            </a:r>
            <a:endParaRPr kumimoji="1" lang="ja-JP" altLang="en-US" sz="18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cxnSp>
        <p:nvCxnSpPr>
          <p:cNvPr id="22" name="括線">
            <a:extLst>
              <a:ext uri="{FF2B5EF4-FFF2-40B4-BE49-F238E27FC236}">
                <a16:creationId xmlns:a16="http://schemas.microsoft.com/office/drawing/2014/main" id="{7CAEC9F5-B1F5-42AB-BD13-238DC1EDDEF7}"/>
              </a:ext>
            </a:extLst>
          </p:cNvPr>
          <p:cNvCxnSpPr>
            <a:cxnSpLocks/>
          </p:cNvCxnSpPr>
          <p:nvPr/>
        </p:nvCxnSpPr>
        <p:spPr>
          <a:xfrm>
            <a:off x="8479102" y="3433740"/>
            <a:ext cx="3060000" cy="0"/>
          </a:xfrm>
          <a:prstGeom prst="line">
            <a:avLst/>
          </a:prstGeom>
          <a:ln w="1270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" name="→">
            <a:extLst>
              <a:ext uri="{FF2B5EF4-FFF2-40B4-BE49-F238E27FC236}">
                <a16:creationId xmlns:a16="http://schemas.microsoft.com/office/drawing/2014/main" id="{DCD1D79E-52BF-4729-843B-C053AA349978}"/>
              </a:ext>
            </a:extLst>
          </p:cNvPr>
          <p:cNvSpPr txBox="1"/>
          <p:nvPr/>
        </p:nvSpPr>
        <p:spPr>
          <a:xfrm>
            <a:off x="6672043" y="2979734"/>
            <a:ext cx="1154162" cy="1092200"/>
          </a:xfrm>
          <a:prstGeom prst="rect">
            <a:avLst/>
          </a:prstGeom>
          <a:noFill/>
        </p:spPr>
        <p:txBody>
          <a:bodyPr wrap="none" lIns="0" rIns="0" rtlCol="0" anchor="ctr">
            <a:noAutofit/>
          </a:bodyPr>
          <a:lstStyle/>
          <a:p>
            <a:pPr algn="ctr"/>
            <a:r>
              <a:rPr kumimoji="1" lang="ja-JP" altLang="en-US" sz="90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→</a:t>
            </a:r>
            <a:endParaRPr kumimoji="1" lang="ja-JP" altLang="en-US" sz="9000" b="1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10" name="比">
            <a:extLst>
              <a:ext uri="{FF2B5EF4-FFF2-40B4-BE49-F238E27FC236}">
                <a16:creationId xmlns:a16="http://schemas.microsoft.com/office/drawing/2014/main" id="{E8E6F3A3-22E3-4E53-89F4-62E5B36DCABB}"/>
              </a:ext>
            </a:extLst>
          </p:cNvPr>
          <p:cNvSpPr txBox="1"/>
          <p:nvPr/>
        </p:nvSpPr>
        <p:spPr>
          <a:xfrm>
            <a:off x="285981" y="2382559"/>
            <a:ext cx="5984534" cy="2102356"/>
          </a:xfrm>
          <a:prstGeom prst="rect">
            <a:avLst/>
          </a:prstGeom>
          <a:noFill/>
        </p:spPr>
        <p:txBody>
          <a:bodyPr wrap="none" lIns="0" rIns="0" rtlCol="0">
            <a:noAutofit/>
          </a:bodyPr>
          <a:lstStyle/>
          <a:p>
            <a:pPr algn="ctr"/>
            <a:r>
              <a:rPr kumimoji="1" lang="en-US" altLang="ja-JP" sz="14500" spc="-1000">
                <a:latin typeface="メイリオ" panose="020B0604030504040204" pitchFamily="50" charset="-128"/>
                <a:ea typeface="メイリオ" panose="020B0604030504040204" pitchFamily="50" charset="-128"/>
              </a:rPr>
              <a:t>5.4</a:t>
            </a:r>
            <a:r>
              <a:rPr lang="en-US" altLang="ja-JP" sz="14500" spc="-1000">
                <a:latin typeface="メイリオ" panose="020B0604030504040204" pitchFamily="50" charset="-128"/>
                <a:ea typeface="メイリオ" panose="020B0604030504040204" pitchFamily="50" charset="-128"/>
              </a:rPr>
              <a:t>:7.7</a:t>
            </a:r>
            <a:endParaRPr kumimoji="1" lang="ja-JP" altLang="en-US" sz="14500" spc="-10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8" name="▢">
            <a:extLst>
              <a:ext uri="{FF2B5EF4-FFF2-40B4-BE49-F238E27FC236}">
                <a16:creationId xmlns:a16="http://schemas.microsoft.com/office/drawing/2014/main" id="{1C31F21F-942D-4BCA-91DC-438963F3A291}"/>
              </a:ext>
            </a:extLst>
          </p:cNvPr>
          <p:cNvSpPr/>
          <p:nvPr/>
        </p:nvSpPr>
        <p:spPr>
          <a:xfrm>
            <a:off x="8209102" y="909000"/>
            <a:ext cx="3600000" cy="50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390064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分母">
            <a:extLst>
              <a:ext uri="{FF2B5EF4-FFF2-40B4-BE49-F238E27FC236}">
                <a16:creationId xmlns:a16="http://schemas.microsoft.com/office/drawing/2014/main" id="{B00D5E4F-8274-4DF9-8E23-779247CDCCC1}"/>
              </a:ext>
            </a:extLst>
          </p:cNvPr>
          <p:cNvSpPr txBox="1">
            <a:spLocks/>
          </p:cNvSpPr>
          <p:nvPr/>
        </p:nvSpPr>
        <p:spPr>
          <a:xfrm>
            <a:off x="8479102" y="3433737"/>
            <a:ext cx="3060000" cy="2382851"/>
          </a:xfrm>
          <a:prstGeom prst="rect">
            <a:avLst/>
          </a:prstGeom>
          <a:noFill/>
        </p:spPr>
        <p:txBody>
          <a:bodyPr wrap="none" lIns="0" tIns="648000" rIns="0" bIns="0" rtlCol="0" anchor="ctr" anchorCtr="0">
            <a:noAutofit/>
          </a:bodyPr>
          <a:lstStyle/>
          <a:p>
            <a:pPr algn="ctr"/>
            <a:r>
              <a:rPr kumimoji="1" lang="en-US" altLang="ja-JP" sz="18000">
                <a:latin typeface="メイリオ" panose="020B0604030504040204" pitchFamily="50" charset="-128"/>
                <a:ea typeface="メイリオ" panose="020B0604030504040204" pitchFamily="50" charset="-128"/>
              </a:rPr>
              <a:t>99</a:t>
            </a:r>
            <a:endParaRPr kumimoji="1" lang="ja-JP" altLang="en-US" sz="18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1" name="分子">
            <a:extLst>
              <a:ext uri="{FF2B5EF4-FFF2-40B4-BE49-F238E27FC236}">
                <a16:creationId xmlns:a16="http://schemas.microsoft.com/office/drawing/2014/main" id="{38D34D6D-E4F3-4E57-ABBA-16630D7797DE}"/>
              </a:ext>
            </a:extLst>
          </p:cNvPr>
          <p:cNvSpPr txBox="1">
            <a:spLocks/>
          </p:cNvSpPr>
          <p:nvPr/>
        </p:nvSpPr>
        <p:spPr>
          <a:xfrm>
            <a:off x="8479102" y="1031843"/>
            <a:ext cx="3060000" cy="2401894"/>
          </a:xfrm>
          <a:prstGeom prst="rect">
            <a:avLst/>
          </a:prstGeom>
          <a:noFill/>
        </p:spPr>
        <p:txBody>
          <a:bodyPr wrap="none" lIns="0" tIns="648000" rIns="0" bIns="0" rtlCol="0" anchor="ctr" anchorCtr="0">
            <a:noAutofit/>
          </a:bodyPr>
          <a:lstStyle/>
          <a:p>
            <a:pPr algn="ctr"/>
            <a:r>
              <a:rPr kumimoji="1" lang="en-US" altLang="ja-JP" sz="18000">
                <a:latin typeface="メイリオ" panose="020B0604030504040204" pitchFamily="50" charset="-128"/>
                <a:ea typeface="メイリオ" panose="020B0604030504040204" pitchFamily="50" charset="-128"/>
              </a:rPr>
              <a:t>91</a:t>
            </a:r>
            <a:endParaRPr kumimoji="1" lang="ja-JP" altLang="en-US" sz="18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cxnSp>
        <p:nvCxnSpPr>
          <p:cNvPr id="22" name="括線">
            <a:extLst>
              <a:ext uri="{FF2B5EF4-FFF2-40B4-BE49-F238E27FC236}">
                <a16:creationId xmlns:a16="http://schemas.microsoft.com/office/drawing/2014/main" id="{7CAEC9F5-B1F5-42AB-BD13-238DC1EDDEF7}"/>
              </a:ext>
            </a:extLst>
          </p:cNvPr>
          <p:cNvCxnSpPr>
            <a:cxnSpLocks/>
          </p:cNvCxnSpPr>
          <p:nvPr/>
        </p:nvCxnSpPr>
        <p:spPr>
          <a:xfrm>
            <a:off x="8479102" y="3433740"/>
            <a:ext cx="3060000" cy="0"/>
          </a:xfrm>
          <a:prstGeom prst="line">
            <a:avLst/>
          </a:prstGeom>
          <a:ln w="1270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" name="→">
            <a:extLst>
              <a:ext uri="{FF2B5EF4-FFF2-40B4-BE49-F238E27FC236}">
                <a16:creationId xmlns:a16="http://schemas.microsoft.com/office/drawing/2014/main" id="{DCD1D79E-52BF-4729-843B-C053AA349978}"/>
              </a:ext>
            </a:extLst>
          </p:cNvPr>
          <p:cNvSpPr txBox="1"/>
          <p:nvPr/>
        </p:nvSpPr>
        <p:spPr>
          <a:xfrm>
            <a:off x="6672043" y="2979734"/>
            <a:ext cx="1154162" cy="1092200"/>
          </a:xfrm>
          <a:prstGeom prst="rect">
            <a:avLst/>
          </a:prstGeom>
          <a:noFill/>
        </p:spPr>
        <p:txBody>
          <a:bodyPr wrap="none" lIns="0" rIns="0" rtlCol="0" anchor="ctr">
            <a:noAutofit/>
          </a:bodyPr>
          <a:lstStyle/>
          <a:p>
            <a:pPr algn="ctr"/>
            <a:r>
              <a:rPr kumimoji="1" lang="ja-JP" altLang="en-US" sz="90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→</a:t>
            </a:r>
            <a:endParaRPr kumimoji="1" lang="ja-JP" altLang="en-US" sz="9000" b="1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10" name="比">
            <a:extLst>
              <a:ext uri="{FF2B5EF4-FFF2-40B4-BE49-F238E27FC236}">
                <a16:creationId xmlns:a16="http://schemas.microsoft.com/office/drawing/2014/main" id="{E8E6F3A3-22E3-4E53-89F4-62E5B36DCABB}"/>
              </a:ext>
            </a:extLst>
          </p:cNvPr>
          <p:cNvSpPr txBox="1"/>
          <p:nvPr/>
        </p:nvSpPr>
        <p:spPr>
          <a:xfrm>
            <a:off x="285981" y="2382559"/>
            <a:ext cx="5984534" cy="2102356"/>
          </a:xfrm>
          <a:prstGeom prst="rect">
            <a:avLst/>
          </a:prstGeom>
          <a:noFill/>
        </p:spPr>
        <p:txBody>
          <a:bodyPr wrap="none" lIns="0" rIns="0" rtlCol="0">
            <a:noAutofit/>
          </a:bodyPr>
          <a:lstStyle/>
          <a:p>
            <a:pPr algn="ctr"/>
            <a:r>
              <a:rPr kumimoji="1" lang="en-US" altLang="ja-JP" sz="14500" spc="-1000">
                <a:latin typeface="メイリオ" panose="020B0604030504040204" pitchFamily="50" charset="-128"/>
                <a:ea typeface="メイリオ" panose="020B0604030504040204" pitchFamily="50" charset="-128"/>
              </a:rPr>
              <a:t>9.1</a:t>
            </a:r>
            <a:r>
              <a:rPr lang="en-US" altLang="ja-JP" sz="14500" spc="-1000">
                <a:latin typeface="メイリオ" panose="020B0604030504040204" pitchFamily="50" charset="-128"/>
                <a:ea typeface="メイリオ" panose="020B0604030504040204" pitchFamily="50" charset="-128"/>
              </a:rPr>
              <a:t>:9.9</a:t>
            </a:r>
            <a:endParaRPr kumimoji="1" lang="ja-JP" altLang="en-US" sz="14500" spc="-10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8" name="▢">
            <a:extLst>
              <a:ext uri="{FF2B5EF4-FFF2-40B4-BE49-F238E27FC236}">
                <a16:creationId xmlns:a16="http://schemas.microsoft.com/office/drawing/2014/main" id="{1C31F21F-942D-4BCA-91DC-438963F3A291}"/>
              </a:ext>
            </a:extLst>
          </p:cNvPr>
          <p:cNvSpPr/>
          <p:nvPr/>
        </p:nvSpPr>
        <p:spPr>
          <a:xfrm>
            <a:off x="8209102" y="909000"/>
            <a:ext cx="3600000" cy="50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285725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9AE52AC8-AEC2-E94D-547A-E7CC37BC485F}"/>
              </a:ext>
            </a:extLst>
          </p:cNvPr>
          <p:cNvSpPr/>
          <p:nvPr/>
        </p:nvSpPr>
        <p:spPr>
          <a:xfrm>
            <a:off x="831393" y="2321004"/>
            <a:ext cx="10529213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ja-JP" altLang="en-US" sz="66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比の値を求めましょう</a:t>
            </a:r>
            <a:endParaRPr lang="ja-JP" altLang="en-US" sz="66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9875677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分母">
            <a:extLst>
              <a:ext uri="{FF2B5EF4-FFF2-40B4-BE49-F238E27FC236}">
                <a16:creationId xmlns:a16="http://schemas.microsoft.com/office/drawing/2014/main" id="{3C75B74F-36E9-4366-9F9A-621AB59C6032}"/>
              </a:ext>
            </a:extLst>
          </p:cNvPr>
          <p:cNvSpPr txBox="1"/>
          <p:nvPr/>
        </p:nvSpPr>
        <p:spPr>
          <a:xfrm>
            <a:off x="8432265" y="3429000"/>
            <a:ext cx="2340000" cy="2329110"/>
          </a:xfrm>
          <a:prstGeom prst="rect">
            <a:avLst/>
          </a:prstGeom>
          <a:noFill/>
        </p:spPr>
        <p:txBody>
          <a:bodyPr wrap="square" lIns="0" rIns="0" rtlCol="0">
            <a:noAutofit/>
          </a:bodyPr>
          <a:lstStyle/>
          <a:p>
            <a:pPr algn="ctr"/>
            <a:r>
              <a:rPr kumimoji="1" lang="en-US" altLang="ja-JP" sz="19400">
                <a:latin typeface="メイリオ" panose="020B0604030504040204" pitchFamily="50" charset="-128"/>
                <a:ea typeface="メイリオ" panose="020B0604030504040204" pitchFamily="50" charset="-128"/>
              </a:rPr>
              <a:t>3</a:t>
            </a:r>
            <a:endParaRPr kumimoji="1" lang="ja-JP" altLang="en-US" sz="19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" name="分子">
            <a:extLst>
              <a:ext uri="{FF2B5EF4-FFF2-40B4-BE49-F238E27FC236}">
                <a16:creationId xmlns:a16="http://schemas.microsoft.com/office/drawing/2014/main" id="{BC7BAFBB-3415-003C-5A50-BCBA052AFCC6}"/>
              </a:ext>
            </a:extLst>
          </p:cNvPr>
          <p:cNvSpPr txBox="1"/>
          <p:nvPr/>
        </p:nvSpPr>
        <p:spPr>
          <a:xfrm>
            <a:off x="8432265" y="1099890"/>
            <a:ext cx="2340000" cy="2329110"/>
          </a:xfrm>
          <a:prstGeom prst="rect">
            <a:avLst/>
          </a:prstGeom>
          <a:noFill/>
        </p:spPr>
        <p:txBody>
          <a:bodyPr wrap="square" lIns="0" rIns="0" rtlCol="0">
            <a:noAutofit/>
          </a:bodyPr>
          <a:lstStyle/>
          <a:p>
            <a:pPr algn="ctr"/>
            <a:r>
              <a:rPr kumimoji="1" lang="en-US" altLang="ja-JP" sz="19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endParaRPr kumimoji="1" lang="ja-JP" altLang="en-US" sz="19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cxnSp>
        <p:nvCxnSpPr>
          <p:cNvPr id="2" name="括線">
            <a:extLst>
              <a:ext uri="{FF2B5EF4-FFF2-40B4-BE49-F238E27FC236}">
                <a16:creationId xmlns:a16="http://schemas.microsoft.com/office/drawing/2014/main" id="{C94635F9-01F0-95DE-7733-C06B3BC042A8}"/>
              </a:ext>
            </a:extLst>
          </p:cNvPr>
          <p:cNvCxnSpPr/>
          <p:nvPr/>
        </p:nvCxnSpPr>
        <p:spPr>
          <a:xfrm>
            <a:off x="8432520" y="3429000"/>
            <a:ext cx="2340000" cy="0"/>
          </a:xfrm>
          <a:prstGeom prst="line">
            <a:avLst/>
          </a:prstGeom>
          <a:ln w="1270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→">
            <a:extLst>
              <a:ext uri="{FF2B5EF4-FFF2-40B4-BE49-F238E27FC236}">
                <a16:creationId xmlns:a16="http://schemas.microsoft.com/office/drawing/2014/main" id="{F9FC62C4-28CE-434D-9ECC-471097EC1D79}"/>
              </a:ext>
            </a:extLst>
          </p:cNvPr>
          <p:cNvSpPr txBox="1"/>
          <p:nvPr/>
        </p:nvSpPr>
        <p:spPr>
          <a:xfrm>
            <a:off x="5209031" y="2390596"/>
            <a:ext cx="2108269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50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→</a:t>
            </a:r>
            <a:endParaRPr kumimoji="1" lang="ja-JP" altLang="en-US" sz="15000" b="1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10" name="比">
            <a:extLst>
              <a:ext uri="{FF2B5EF4-FFF2-40B4-BE49-F238E27FC236}">
                <a16:creationId xmlns:a16="http://schemas.microsoft.com/office/drawing/2014/main" id="{E8E6F3A3-22E3-4E53-89F4-62E5B36DCABB}"/>
              </a:ext>
            </a:extLst>
          </p:cNvPr>
          <p:cNvSpPr txBox="1"/>
          <p:nvPr/>
        </p:nvSpPr>
        <p:spPr>
          <a:xfrm>
            <a:off x="763182" y="2052042"/>
            <a:ext cx="4344459" cy="3077766"/>
          </a:xfrm>
          <a:prstGeom prst="rect">
            <a:avLst/>
          </a:prstGeom>
          <a:noFill/>
        </p:spPr>
        <p:txBody>
          <a:bodyPr wrap="none" lIns="0" rIns="0" rtlCol="0">
            <a:noAutofit/>
          </a:bodyPr>
          <a:lstStyle/>
          <a:p>
            <a:pPr algn="ctr"/>
            <a:r>
              <a:rPr kumimoji="1" lang="en-US" altLang="ja-JP" sz="19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r>
              <a:rPr lang="en-US" altLang="ja-JP" sz="19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:3</a:t>
            </a:r>
            <a:endParaRPr kumimoji="1" lang="ja-JP" altLang="en-US" sz="194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9" name="▢">
            <a:extLst>
              <a:ext uri="{FF2B5EF4-FFF2-40B4-BE49-F238E27FC236}">
                <a16:creationId xmlns:a16="http://schemas.microsoft.com/office/drawing/2014/main" id="{581AD862-3EAF-4D74-ACDD-FEEFA24BF61D}"/>
              </a:ext>
            </a:extLst>
          </p:cNvPr>
          <p:cNvSpPr/>
          <p:nvPr/>
        </p:nvSpPr>
        <p:spPr>
          <a:xfrm>
            <a:off x="7888405" y="909000"/>
            <a:ext cx="3600000" cy="50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457329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分母">
            <a:extLst>
              <a:ext uri="{FF2B5EF4-FFF2-40B4-BE49-F238E27FC236}">
                <a16:creationId xmlns:a16="http://schemas.microsoft.com/office/drawing/2014/main" id="{3C75B74F-36E9-4366-9F9A-621AB59C6032}"/>
              </a:ext>
            </a:extLst>
          </p:cNvPr>
          <p:cNvSpPr txBox="1"/>
          <p:nvPr/>
        </p:nvSpPr>
        <p:spPr>
          <a:xfrm>
            <a:off x="8432265" y="3429000"/>
            <a:ext cx="2340000" cy="2329110"/>
          </a:xfrm>
          <a:prstGeom prst="rect">
            <a:avLst/>
          </a:prstGeom>
          <a:noFill/>
        </p:spPr>
        <p:txBody>
          <a:bodyPr wrap="square" lIns="0" rIns="0" rtlCol="0">
            <a:noAutofit/>
          </a:bodyPr>
          <a:lstStyle/>
          <a:p>
            <a:pPr algn="ctr"/>
            <a:r>
              <a:rPr kumimoji="1" lang="en-US" altLang="ja-JP" sz="19400">
                <a:latin typeface="メイリオ" panose="020B0604030504040204" pitchFamily="50" charset="-128"/>
                <a:ea typeface="メイリオ" panose="020B0604030504040204" pitchFamily="50" charset="-128"/>
              </a:rPr>
              <a:t>6</a:t>
            </a:r>
            <a:endParaRPr kumimoji="1" lang="ja-JP" altLang="en-US" sz="19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" name="分子">
            <a:extLst>
              <a:ext uri="{FF2B5EF4-FFF2-40B4-BE49-F238E27FC236}">
                <a16:creationId xmlns:a16="http://schemas.microsoft.com/office/drawing/2014/main" id="{BC7BAFBB-3415-003C-5A50-BCBA052AFCC6}"/>
              </a:ext>
            </a:extLst>
          </p:cNvPr>
          <p:cNvSpPr txBox="1"/>
          <p:nvPr/>
        </p:nvSpPr>
        <p:spPr>
          <a:xfrm>
            <a:off x="8432265" y="1099890"/>
            <a:ext cx="2340000" cy="2329110"/>
          </a:xfrm>
          <a:prstGeom prst="rect">
            <a:avLst/>
          </a:prstGeom>
          <a:noFill/>
        </p:spPr>
        <p:txBody>
          <a:bodyPr wrap="square" lIns="0" rIns="0" rtlCol="0">
            <a:noAutofit/>
          </a:bodyPr>
          <a:lstStyle/>
          <a:p>
            <a:pPr algn="ctr"/>
            <a:r>
              <a:rPr kumimoji="1" lang="en-US" altLang="ja-JP" sz="19400">
                <a:latin typeface="メイリオ" panose="020B0604030504040204" pitchFamily="50" charset="-128"/>
                <a:ea typeface="メイリオ" panose="020B0604030504040204" pitchFamily="50" charset="-128"/>
              </a:rPr>
              <a:t>5</a:t>
            </a:r>
            <a:endParaRPr kumimoji="1" lang="ja-JP" altLang="en-US" sz="19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cxnSp>
        <p:nvCxnSpPr>
          <p:cNvPr id="2" name="括線">
            <a:extLst>
              <a:ext uri="{FF2B5EF4-FFF2-40B4-BE49-F238E27FC236}">
                <a16:creationId xmlns:a16="http://schemas.microsoft.com/office/drawing/2014/main" id="{C94635F9-01F0-95DE-7733-C06B3BC042A8}"/>
              </a:ext>
            </a:extLst>
          </p:cNvPr>
          <p:cNvCxnSpPr/>
          <p:nvPr/>
        </p:nvCxnSpPr>
        <p:spPr>
          <a:xfrm>
            <a:off x="8432520" y="3429000"/>
            <a:ext cx="2340000" cy="0"/>
          </a:xfrm>
          <a:prstGeom prst="line">
            <a:avLst/>
          </a:prstGeom>
          <a:ln w="1270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→">
            <a:extLst>
              <a:ext uri="{FF2B5EF4-FFF2-40B4-BE49-F238E27FC236}">
                <a16:creationId xmlns:a16="http://schemas.microsoft.com/office/drawing/2014/main" id="{F9FC62C4-28CE-434D-9ECC-471097EC1D79}"/>
              </a:ext>
            </a:extLst>
          </p:cNvPr>
          <p:cNvSpPr txBox="1"/>
          <p:nvPr/>
        </p:nvSpPr>
        <p:spPr>
          <a:xfrm>
            <a:off x="5209031" y="2390596"/>
            <a:ext cx="2108269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50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→</a:t>
            </a:r>
            <a:endParaRPr kumimoji="1" lang="ja-JP" altLang="en-US" sz="15000" b="1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10" name="比">
            <a:extLst>
              <a:ext uri="{FF2B5EF4-FFF2-40B4-BE49-F238E27FC236}">
                <a16:creationId xmlns:a16="http://schemas.microsoft.com/office/drawing/2014/main" id="{E8E6F3A3-22E3-4E53-89F4-62E5B36DCABB}"/>
              </a:ext>
            </a:extLst>
          </p:cNvPr>
          <p:cNvSpPr txBox="1"/>
          <p:nvPr/>
        </p:nvSpPr>
        <p:spPr>
          <a:xfrm>
            <a:off x="763182" y="2052042"/>
            <a:ext cx="4344459" cy="3077766"/>
          </a:xfrm>
          <a:prstGeom prst="rect">
            <a:avLst/>
          </a:prstGeom>
          <a:noFill/>
        </p:spPr>
        <p:txBody>
          <a:bodyPr wrap="none" lIns="0" rIns="0" rtlCol="0">
            <a:noAutofit/>
          </a:bodyPr>
          <a:lstStyle/>
          <a:p>
            <a:pPr algn="ctr"/>
            <a:r>
              <a:rPr lang="en-US" altLang="ja-JP" sz="19400">
                <a:latin typeface="メイリオ" panose="020B0604030504040204" pitchFamily="50" charset="-128"/>
                <a:ea typeface="メイリオ" panose="020B0604030504040204" pitchFamily="50" charset="-128"/>
              </a:rPr>
              <a:t>5:6</a:t>
            </a:r>
            <a:endParaRPr kumimoji="1" lang="ja-JP" altLang="en-US" sz="194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12" name="▢">
            <a:extLst>
              <a:ext uri="{FF2B5EF4-FFF2-40B4-BE49-F238E27FC236}">
                <a16:creationId xmlns:a16="http://schemas.microsoft.com/office/drawing/2014/main" id="{26024145-9CF7-4430-8055-AED827DC8DEF}"/>
              </a:ext>
            </a:extLst>
          </p:cNvPr>
          <p:cNvSpPr/>
          <p:nvPr/>
        </p:nvSpPr>
        <p:spPr>
          <a:xfrm>
            <a:off x="7888405" y="909000"/>
            <a:ext cx="3600000" cy="50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278367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分母">
            <a:extLst>
              <a:ext uri="{FF2B5EF4-FFF2-40B4-BE49-F238E27FC236}">
                <a16:creationId xmlns:a16="http://schemas.microsoft.com/office/drawing/2014/main" id="{B00D5E4F-8274-4DF9-8E23-779247CDCCC1}"/>
              </a:ext>
            </a:extLst>
          </p:cNvPr>
          <p:cNvSpPr txBox="1">
            <a:spLocks/>
          </p:cNvSpPr>
          <p:nvPr/>
        </p:nvSpPr>
        <p:spPr>
          <a:xfrm>
            <a:off x="8158405" y="3438522"/>
            <a:ext cx="3060000" cy="2382851"/>
          </a:xfrm>
          <a:prstGeom prst="rect">
            <a:avLst/>
          </a:prstGeom>
          <a:noFill/>
        </p:spPr>
        <p:txBody>
          <a:bodyPr wrap="none" lIns="0" tIns="648000" rIns="0" bIns="0" rtlCol="0" anchor="ctr" anchorCtr="0">
            <a:noAutofit/>
          </a:bodyPr>
          <a:lstStyle/>
          <a:p>
            <a:pPr algn="ctr"/>
            <a:r>
              <a:rPr lang="en-US" altLang="ja-JP" sz="18000">
                <a:latin typeface="メイリオ" panose="020B0604030504040204" pitchFamily="50" charset="-128"/>
                <a:ea typeface="メイリオ" panose="020B0604030504040204" pitchFamily="50" charset="-128"/>
              </a:rPr>
              <a:t>11</a:t>
            </a:r>
            <a:endParaRPr kumimoji="1" lang="ja-JP" altLang="en-US" sz="18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1" name="分子">
            <a:extLst>
              <a:ext uri="{FF2B5EF4-FFF2-40B4-BE49-F238E27FC236}">
                <a16:creationId xmlns:a16="http://schemas.microsoft.com/office/drawing/2014/main" id="{38D34D6D-E4F3-4E57-ABBA-16630D7797DE}"/>
              </a:ext>
            </a:extLst>
          </p:cNvPr>
          <p:cNvSpPr txBox="1">
            <a:spLocks/>
          </p:cNvSpPr>
          <p:nvPr/>
        </p:nvSpPr>
        <p:spPr>
          <a:xfrm>
            <a:off x="8158405" y="1036628"/>
            <a:ext cx="3060000" cy="2401894"/>
          </a:xfrm>
          <a:prstGeom prst="rect">
            <a:avLst/>
          </a:prstGeom>
          <a:noFill/>
        </p:spPr>
        <p:txBody>
          <a:bodyPr wrap="none" lIns="0" tIns="648000" rIns="0" bIns="0" rtlCol="0" anchor="ctr" anchorCtr="0">
            <a:noAutofit/>
          </a:bodyPr>
          <a:lstStyle/>
          <a:p>
            <a:pPr algn="ctr"/>
            <a:r>
              <a:rPr lang="en-US" altLang="ja-JP" sz="18000">
                <a:latin typeface="メイリオ" panose="020B0604030504040204" pitchFamily="50" charset="-128"/>
                <a:ea typeface="メイリオ" panose="020B0604030504040204" pitchFamily="50" charset="-128"/>
              </a:rPr>
              <a:t>10</a:t>
            </a:r>
            <a:endParaRPr kumimoji="1" lang="ja-JP" altLang="en-US" sz="18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cxnSp>
        <p:nvCxnSpPr>
          <p:cNvPr id="22" name="括線">
            <a:extLst>
              <a:ext uri="{FF2B5EF4-FFF2-40B4-BE49-F238E27FC236}">
                <a16:creationId xmlns:a16="http://schemas.microsoft.com/office/drawing/2014/main" id="{7CAEC9F5-B1F5-42AB-BD13-238DC1EDDEF7}"/>
              </a:ext>
            </a:extLst>
          </p:cNvPr>
          <p:cNvCxnSpPr>
            <a:cxnSpLocks/>
          </p:cNvCxnSpPr>
          <p:nvPr/>
        </p:nvCxnSpPr>
        <p:spPr>
          <a:xfrm>
            <a:off x="8158405" y="3438525"/>
            <a:ext cx="3060000" cy="0"/>
          </a:xfrm>
          <a:prstGeom prst="line">
            <a:avLst/>
          </a:prstGeom>
          <a:ln w="1270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" name="→">
            <a:extLst>
              <a:ext uri="{FF2B5EF4-FFF2-40B4-BE49-F238E27FC236}">
                <a16:creationId xmlns:a16="http://schemas.microsoft.com/office/drawing/2014/main" id="{DCD1D79E-52BF-4729-843B-C053AA349978}"/>
              </a:ext>
            </a:extLst>
          </p:cNvPr>
          <p:cNvSpPr txBox="1"/>
          <p:nvPr/>
        </p:nvSpPr>
        <p:spPr>
          <a:xfrm>
            <a:off x="6096000" y="2799868"/>
            <a:ext cx="1338828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90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→</a:t>
            </a:r>
            <a:endParaRPr kumimoji="1" lang="ja-JP" altLang="en-US" sz="9000" b="1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10" name="比">
            <a:extLst>
              <a:ext uri="{FF2B5EF4-FFF2-40B4-BE49-F238E27FC236}">
                <a16:creationId xmlns:a16="http://schemas.microsoft.com/office/drawing/2014/main" id="{E8E6F3A3-22E3-4E53-89F4-62E5B36DCABB}"/>
              </a:ext>
            </a:extLst>
          </p:cNvPr>
          <p:cNvSpPr txBox="1"/>
          <p:nvPr/>
        </p:nvSpPr>
        <p:spPr>
          <a:xfrm>
            <a:off x="280417" y="2382559"/>
            <a:ext cx="5599610" cy="2102356"/>
          </a:xfrm>
          <a:prstGeom prst="rect">
            <a:avLst/>
          </a:prstGeom>
          <a:noFill/>
        </p:spPr>
        <p:txBody>
          <a:bodyPr wrap="none" lIns="0" rIns="0" rtlCol="0">
            <a:noAutofit/>
          </a:bodyPr>
          <a:lstStyle/>
          <a:p>
            <a:pPr algn="ctr"/>
            <a:r>
              <a:rPr kumimoji="1" lang="en-US" altLang="ja-JP" sz="14500">
                <a:latin typeface="メイリオ" panose="020B0604030504040204" pitchFamily="50" charset="-128"/>
                <a:ea typeface="メイリオ" panose="020B0604030504040204" pitchFamily="50" charset="-128"/>
              </a:rPr>
              <a:t>10</a:t>
            </a:r>
            <a:r>
              <a:rPr lang="en-US" altLang="ja-JP" sz="14500">
                <a:latin typeface="メイリオ" panose="020B0604030504040204" pitchFamily="50" charset="-128"/>
                <a:ea typeface="メイリオ" panose="020B0604030504040204" pitchFamily="50" charset="-128"/>
              </a:rPr>
              <a:t>:11</a:t>
            </a:r>
            <a:endParaRPr kumimoji="1" lang="ja-JP" altLang="en-US" sz="145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8" name="▢">
            <a:extLst>
              <a:ext uri="{FF2B5EF4-FFF2-40B4-BE49-F238E27FC236}">
                <a16:creationId xmlns:a16="http://schemas.microsoft.com/office/drawing/2014/main" id="{1C31F21F-942D-4BCA-91DC-438963F3A291}"/>
              </a:ext>
            </a:extLst>
          </p:cNvPr>
          <p:cNvSpPr/>
          <p:nvPr/>
        </p:nvSpPr>
        <p:spPr>
          <a:xfrm>
            <a:off x="7888405" y="909000"/>
            <a:ext cx="3600000" cy="50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223806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分母">
            <a:extLst>
              <a:ext uri="{FF2B5EF4-FFF2-40B4-BE49-F238E27FC236}">
                <a16:creationId xmlns:a16="http://schemas.microsoft.com/office/drawing/2014/main" id="{B00D5E4F-8274-4DF9-8E23-779247CDCCC1}"/>
              </a:ext>
            </a:extLst>
          </p:cNvPr>
          <p:cNvSpPr txBox="1">
            <a:spLocks/>
          </p:cNvSpPr>
          <p:nvPr/>
        </p:nvSpPr>
        <p:spPr>
          <a:xfrm>
            <a:off x="8158405" y="3438522"/>
            <a:ext cx="3060000" cy="2382851"/>
          </a:xfrm>
          <a:prstGeom prst="rect">
            <a:avLst/>
          </a:prstGeom>
          <a:noFill/>
        </p:spPr>
        <p:txBody>
          <a:bodyPr wrap="none" lIns="0" tIns="648000" rIns="0" bIns="0" rtlCol="0" anchor="ctr" anchorCtr="0">
            <a:noAutofit/>
          </a:bodyPr>
          <a:lstStyle/>
          <a:p>
            <a:pPr algn="ctr"/>
            <a:r>
              <a:rPr lang="en-US" altLang="ja-JP" sz="18000">
                <a:latin typeface="メイリオ" panose="020B0604030504040204" pitchFamily="50" charset="-128"/>
                <a:ea typeface="メイリオ" panose="020B0604030504040204" pitchFamily="50" charset="-128"/>
              </a:rPr>
              <a:t>74</a:t>
            </a:r>
            <a:endParaRPr kumimoji="1" lang="ja-JP" altLang="en-US" sz="18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1" name="分子">
            <a:extLst>
              <a:ext uri="{FF2B5EF4-FFF2-40B4-BE49-F238E27FC236}">
                <a16:creationId xmlns:a16="http://schemas.microsoft.com/office/drawing/2014/main" id="{38D34D6D-E4F3-4E57-ABBA-16630D7797DE}"/>
              </a:ext>
            </a:extLst>
          </p:cNvPr>
          <p:cNvSpPr txBox="1">
            <a:spLocks/>
          </p:cNvSpPr>
          <p:nvPr/>
        </p:nvSpPr>
        <p:spPr>
          <a:xfrm>
            <a:off x="8158405" y="1036628"/>
            <a:ext cx="3060000" cy="2401894"/>
          </a:xfrm>
          <a:prstGeom prst="rect">
            <a:avLst/>
          </a:prstGeom>
          <a:noFill/>
        </p:spPr>
        <p:txBody>
          <a:bodyPr wrap="none" lIns="0" tIns="648000" rIns="0" bIns="0" rtlCol="0" anchor="ctr" anchorCtr="0">
            <a:noAutofit/>
          </a:bodyPr>
          <a:lstStyle/>
          <a:p>
            <a:pPr algn="ctr"/>
            <a:r>
              <a:rPr lang="en-US" altLang="ja-JP" sz="18000">
                <a:latin typeface="メイリオ" panose="020B0604030504040204" pitchFamily="50" charset="-128"/>
                <a:ea typeface="メイリオ" panose="020B0604030504040204" pitchFamily="50" charset="-128"/>
              </a:rPr>
              <a:t>49</a:t>
            </a:r>
            <a:endParaRPr kumimoji="1" lang="ja-JP" altLang="en-US" sz="18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cxnSp>
        <p:nvCxnSpPr>
          <p:cNvPr id="22" name="括線">
            <a:extLst>
              <a:ext uri="{FF2B5EF4-FFF2-40B4-BE49-F238E27FC236}">
                <a16:creationId xmlns:a16="http://schemas.microsoft.com/office/drawing/2014/main" id="{7CAEC9F5-B1F5-42AB-BD13-238DC1EDDEF7}"/>
              </a:ext>
            </a:extLst>
          </p:cNvPr>
          <p:cNvCxnSpPr>
            <a:cxnSpLocks/>
          </p:cNvCxnSpPr>
          <p:nvPr/>
        </p:nvCxnSpPr>
        <p:spPr>
          <a:xfrm>
            <a:off x="8158405" y="3438525"/>
            <a:ext cx="3060000" cy="0"/>
          </a:xfrm>
          <a:prstGeom prst="line">
            <a:avLst/>
          </a:prstGeom>
          <a:ln w="1270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" name="→">
            <a:extLst>
              <a:ext uri="{FF2B5EF4-FFF2-40B4-BE49-F238E27FC236}">
                <a16:creationId xmlns:a16="http://schemas.microsoft.com/office/drawing/2014/main" id="{DCD1D79E-52BF-4729-843B-C053AA349978}"/>
              </a:ext>
            </a:extLst>
          </p:cNvPr>
          <p:cNvSpPr txBox="1"/>
          <p:nvPr/>
        </p:nvSpPr>
        <p:spPr>
          <a:xfrm>
            <a:off x="6096000" y="2799868"/>
            <a:ext cx="1338828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90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→</a:t>
            </a:r>
            <a:endParaRPr kumimoji="1" lang="ja-JP" altLang="en-US" sz="9000" b="1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10" name="比">
            <a:extLst>
              <a:ext uri="{FF2B5EF4-FFF2-40B4-BE49-F238E27FC236}">
                <a16:creationId xmlns:a16="http://schemas.microsoft.com/office/drawing/2014/main" id="{E8E6F3A3-22E3-4E53-89F4-62E5B36DCABB}"/>
              </a:ext>
            </a:extLst>
          </p:cNvPr>
          <p:cNvSpPr txBox="1"/>
          <p:nvPr/>
        </p:nvSpPr>
        <p:spPr>
          <a:xfrm>
            <a:off x="280417" y="2382559"/>
            <a:ext cx="5599610" cy="2102356"/>
          </a:xfrm>
          <a:prstGeom prst="rect">
            <a:avLst/>
          </a:prstGeom>
          <a:noFill/>
        </p:spPr>
        <p:txBody>
          <a:bodyPr wrap="none" lIns="0" rIns="0" rtlCol="0">
            <a:noAutofit/>
          </a:bodyPr>
          <a:lstStyle/>
          <a:p>
            <a:pPr algn="ctr"/>
            <a:r>
              <a:rPr kumimoji="1" lang="en-US" altLang="ja-JP" sz="14500">
                <a:latin typeface="メイリオ" panose="020B0604030504040204" pitchFamily="50" charset="-128"/>
                <a:ea typeface="メイリオ" panose="020B0604030504040204" pitchFamily="50" charset="-128"/>
              </a:rPr>
              <a:t>49</a:t>
            </a:r>
            <a:r>
              <a:rPr lang="en-US" altLang="ja-JP" sz="14500">
                <a:latin typeface="メイリオ" panose="020B0604030504040204" pitchFamily="50" charset="-128"/>
                <a:ea typeface="メイリオ" panose="020B0604030504040204" pitchFamily="50" charset="-128"/>
              </a:rPr>
              <a:t>:74</a:t>
            </a:r>
            <a:endParaRPr kumimoji="1" lang="ja-JP" altLang="en-US" sz="145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8" name="▢">
            <a:extLst>
              <a:ext uri="{FF2B5EF4-FFF2-40B4-BE49-F238E27FC236}">
                <a16:creationId xmlns:a16="http://schemas.microsoft.com/office/drawing/2014/main" id="{1C31F21F-942D-4BCA-91DC-438963F3A291}"/>
              </a:ext>
            </a:extLst>
          </p:cNvPr>
          <p:cNvSpPr/>
          <p:nvPr/>
        </p:nvSpPr>
        <p:spPr>
          <a:xfrm>
            <a:off x="7888405" y="909000"/>
            <a:ext cx="3600000" cy="50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678029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分母">
            <a:extLst>
              <a:ext uri="{FF2B5EF4-FFF2-40B4-BE49-F238E27FC236}">
                <a16:creationId xmlns:a16="http://schemas.microsoft.com/office/drawing/2014/main" id="{B00D5E4F-8274-4DF9-8E23-779247CDCCC1}"/>
              </a:ext>
            </a:extLst>
          </p:cNvPr>
          <p:cNvSpPr txBox="1">
            <a:spLocks/>
          </p:cNvSpPr>
          <p:nvPr/>
        </p:nvSpPr>
        <p:spPr>
          <a:xfrm>
            <a:off x="8158405" y="3438522"/>
            <a:ext cx="3060000" cy="2382851"/>
          </a:xfrm>
          <a:prstGeom prst="rect">
            <a:avLst/>
          </a:prstGeom>
          <a:noFill/>
        </p:spPr>
        <p:txBody>
          <a:bodyPr wrap="none" lIns="0" tIns="648000" rIns="0" bIns="0" rtlCol="0" anchor="ctr" anchorCtr="0">
            <a:noAutofit/>
          </a:bodyPr>
          <a:lstStyle/>
          <a:p>
            <a:pPr algn="ctr"/>
            <a:r>
              <a:rPr lang="en-US" altLang="ja-JP" sz="18000">
                <a:latin typeface="メイリオ" panose="020B0604030504040204" pitchFamily="50" charset="-128"/>
                <a:ea typeface="メイリオ" panose="020B0604030504040204" pitchFamily="50" charset="-128"/>
              </a:rPr>
              <a:t>43</a:t>
            </a:r>
            <a:endParaRPr kumimoji="1" lang="ja-JP" altLang="en-US" sz="18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1" name="分子">
            <a:extLst>
              <a:ext uri="{FF2B5EF4-FFF2-40B4-BE49-F238E27FC236}">
                <a16:creationId xmlns:a16="http://schemas.microsoft.com/office/drawing/2014/main" id="{38D34D6D-E4F3-4E57-ABBA-16630D7797DE}"/>
              </a:ext>
            </a:extLst>
          </p:cNvPr>
          <p:cNvSpPr txBox="1">
            <a:spLocks/>
          </p:cNvSpPr>
          <p:nvPr/>
        </p:nvSpPr>
        <p:spPr>
          <a:xfrm>
            <a:off x="8158405" y="1036628"/>
            <a:ext cx="3060000" cy="2401894"/>
          </a:xfrm>
          <a:prstGeom prst="rect">
            <a:avLst/>
          </a:prstGeom>
          <a:noFill/>
        </p:spPr>
        <p:txBody>
          <a:bodyPr wrap="none" lIns="0" tIns="648000" rIns="0" bIns="0" rtlCol="0" anchor="ctr" anchorCtr="0">
            <a:noAutofit/>
          </a:bodyPr>
          <a:lstStyle/>
          <a:p>
            <a:pPr algn="ctr"/>
            <a:r>
              <a:rPr lang="en-US" altLang="ja-JP" sz="18000">
                <a:latin typeface="メイリオ" panose="020B0604030504040204" pitchFamily="50" charset="-128"/>
                <a:ea typeface="メイリオ" panose="020B0604030504040204" pitchFamily="50" charset="-128"/>
              </a:rPr>
              <a:t>30</a:t>
            </a:r>
            <a:endParaRPr kumimoji="1" lang="ja-JP" altLang="en-US" sz="18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cxnSp>
        <p:nvCxnSpPr>
          <p:cNvPr id="22" name="括線">
            <a:extLst>
              <a:ext uri="{FF2B5EF4-FFF2-40B4-BE49-F238E27FC236}">
                <a16:creationId xmlns:a16="http://schemas.microsoft.com/office/drawing/2014/main" id="{7CAEC9F5-B1F5-42AB-BD13-238DC1EDDEF7}"/>
              </a:ext>
            </a:extLst>
          </p:cNvPr>
          <p:cNvCxnSpPr>
            <a:cxnSpLocks/>
          </p:cNvCxnSpPr>
          <p:nvPr/>
        </p:nvCxnSpPr>
        <p:spPr>
          <a:xfrm>
            <a:off x="8158405" y="3438525"/>
            <a:ext cx="3060000" cy="0"/>
          </a:xfrm>
          <a:prstGeom prst="line">
            <a:avLst/>
          </a:prstGeom>
          <a:ln w="1270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" name="→">
            <a:extLst>
              <a:ext uri="{FF2B5EF4-FFF2-40B4-BE49-F238E27FC236}">
                <a16:creationId xmlns:a16="http://schemas.microsoft.com/office/drawing/2014/main" id="{DCD1D79E-52BF-4729-843B-C053AA349978}"/>
              </a:ext>
            </a:extLst>
          </p:cNvPr>
          <p:cNvSpPr txBox="1"/>
          <p:nvPr/>
        </p:nvSpPr>
        <p:spPr>
          <a:xfrm>
            <a:off x="6096000" y="2799868"/>
            <a:ext cx="1338828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90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→</a:t>
            </a:r>
            <a:endParaRPr kumimoji="1" lang="ja-JP" altLang="en-US" sz="9000" b="1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10" name="比">
            <a:extLst>
              <a:ext uri="{FF2B5EF4-FFF2-40B4-BE49-F238E27FC236}">
                <a16:creationId xmlns:a16="http://schemas.microsoft.com/office/drawing/2014/main" id="{E8E6F3A3-22E3-4E53-89F4-62E5B36DCABB}"/>
              </a:ext>
            </a:extLst>
          </p:cNvPr>
          <p:cNvSpPr txBox="1"/>
          <p:nvPr/>
        </p:nvSpPr>
        <p:spPr>
          <a:xfrm>
            <a:off x="280417" y="2382559"/>
            <a:ext cx="5599610" cy="2102356"/>
          </a:xfrm>
          <a:prstGeom prst="rect">
            <a:avLst/>
          </a:prstGeom>
          <a:noFill/>
        </p:spPr>
        <p:txBody>
          <a:bodyPr wrap="none" lIns="0" rIns="0" rtlCol="0">
            <a:noAutofit/>
          </a:bodyPr>
          <a:lstStyle/>
          <a:p>
            <a:pPr algn="ctr"/>
            <a:r>
              <a:rPr kumimoji="1" lang="en-US" altLang="ja-JP" sz="14500">
                <a:latin typeface="メイリオ" panose="020B0604030504040204" pitchFamily="50" charset="-128"/>
                <a:ea typeface="メイリオ" panose="020B0604030504040204" pitchFamily="50" charset="-128"/>
              </a:rPr>
              <a:t>3</a:t>
            </a:r>
            <a:r>
              <a:rPr lang="en-US" altLang="ja-JP" sz="14500">
                <a:latin typeface="メイリオ" panose="020B0604030504040204" pitchFamily="50" charset="-128"/>
                <a:ea typeface="メイリオ" panose="020B0604030504040204" pitchFamily="50" charset="-128"/>
              </a:rPr>
              <a:t>:4.3</a:t>
            </a:r>
            <a:endParaRPr kumimoji="1" lang="ja-JP" altLang="en-US" sz="145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8" name="▢">
            <a:extLst>
              <a:ext uri="{FF2B5EF4-FFF2-40B4-BE49-F238E27FC236}">
                <a16:creationId xmlns:a16="http://schemas.microsoft.com/office/drawing/2014/main" id="{1C31F21F-942D-4BCA-91DC-438963F3A291}"/>
              </a:ext>
            </a:extLst>
          </p:cNvPr>
          <p:cNvSpPr/>
          <p:nvPr/>
        </p:nvSpPr>
        <p:spPr>
          <a:xfrm>
            <a:off x="7888405" y="909000"/>
            <a:ext cx="3600000" cy="50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169517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分母">
            <a:extLst>
              <a:ext uri="{FF2B5EF4-FFF2-40B4-BE49-F238E27FC236}">
                <a16:creationId xmlns:a16="http://schemas.microsoft.com/office/drawing/2014/main" id="{B00D5E4F-8274-4DF9-8E23-779247CDCCC1}"/>
              </a:ext>
            </a:extLst>
          </p:cNvPr>
          <p:cNvSpPr txBox="1">
            <a:spLocks/>
          </p:cNvSpPr>
          <p:nvPr/>
        </p:nvSpPr>
        <p:spPr>
          <a:xfrm>
            <a:off x="8158405" y="3438522"/>
            <a:ext cx="3060000" cy="2382851"/>
          </a:xfrm>
          <a:prstGeom prst="rect">
            <a:avLst/>
          </a:prstGeom>
          <a:noFill/>
        </p:spPr>
        <p:txBody>
          <a:bodyPr wrap="none" lIns="0" tIns="648000" rIns="0" bIns="0" rtlCol="0" anchor="ctr" anchorCtr="0">
            <a:noAutofit/>
          </a:bodyPr>
          <a:lstStyle/>
          <a:p>
            <a:pPr algn="ctr"/>
            <a:r>
              <a:rPr lang="en-US" altLang="ja-JP" sz="18000">
                <a:latin typeface="メイリオ" panose="020B0604030504040204" pitchFamily="50" charset="-128"/>
                <a:ea typeface="メイリオ" panose="020B0604030504040204" pitchFamily="50" charset="-128"/>
              </a:rPr>
              <a:t>81</a:t>
            </a:r>
            <a:endParaRPr kumimoji="1" lang="ja-JP" altLang="en-US" sz="18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1" name="分子">
            <a:extLst>
              <a:ext uri="{FF2B5EF4-FFF2-40B4-BE49-F238E27FC236}">
                <a16:creationId xmlns:a16="http://schemas.microsoft.com/office/drawing/2014/main" id="{38D34D6D-E4F3-4E57-ABBA-16630D7797DE}"/>
              </a:ext>
            </a:extLst>
          </p:cNvPr>
          <p:cNvSpPr txBox="1">
            <a:spLocks/>
          </p:cNvSpPr>
          <p:nvPr/>
        </p:nvSpPr>
        <p:spPr>
          <a:xfrm>
            <a:off x="8158405" y="1036628"/>
            <a:ext cx="3060000" cy="2401894"/>
          </a:xfrm>
          <a:prstGeom prst="rect">
            <a:avLst/>
          </a:prstGeom>
          <a:noFill/>
        </p:spPr>
        <p:txBody>
          <a:bodyPr wrap="none" lIns="0" tIns="648000" rIns="0" bIns="0" rtlCol="0" anchor="ctr" anchorCtr="0">
            <a:noAutofit/>
          </a:bodyPr>
          <a:lstStyle/>
          <a:p>
            <a:pPr algn="ctr"/>
            <a:r>
              <a:rPr lang="en-US" altLang="ja-JP" sz="18000">
                <a:latin typeface="メイリオ" panose="020B0604030504040204" pitchFamily="50" charset="-128"/>
                <a:ea typeface="メイリオ" panose="020B0604030504040204" pitchFamily="50" charset="-128"/>
              </a:rPr>
              <a:t>70</a:t>
            </a:r>
            <a:endParaRPr kumimoji="1" lang="ja-JP" altLang="en-US" sz="18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cxnSp>
        <p:nvCxnSpPr>
          <p:cNvPr id="22" name="括線">
            <a:extLst>
              <a:ext uri="{FF2B5EF4-FFF2-40B4-BE49-F238E27FC236}">
                <a16:creationId xmlns:a16="http://schemas.microsoft.com/office/drawing/2014/main" id="{7CAEC9F5-B1F5-42AB-BD13-238DC1EDDEF7}"/>
              </a:ext>
            </a:extLst>
          </p:cNvPr>
          <p:cNvCxnSpPr>
            <a:cxnSpLocks/>
          </p:cNvCxnSpPr>
          <p:nvPr/>
        </p:nvCxnSpPr>
        <p:spPr>
          <a:xfrm>
            <a:off x="8158405" y="3438525"/>
            <a:ext cx="3060000" cy="0"/>
          </a:xfrm>
          <a:prstGeom prst="line">
            <a:avLst/>
          </a:prstGeom>
          <a:ln w="1270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" name="→">
            <a:extLst>
              <a:ext uri="{FF2B5EF4-FFF2-40B4-BE49-F238E27FC236}">
                <a16:creationId xmlns:a16="http://schemas.microsoft.com/office/drawing/2014/main" id="{DCD1D79E-52BF-4729-843B-C053AA349978}"/>
              </a:ext>
            </a:extLst>
          </p:cNvPr>
          <p:cNvSpPr txBox="1"/>
          <p:nvPr/>
        </p:nvSpPr>
        <p:spPr>
          <a:xfrm>
            <a:off x="6096000" y="2799868"/>
            <a:ext cx="1338828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90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→</a:t>
            </a:r>
            <a:endParaRPr kumimoji="1" lang="ja-JP" altLang="en-US" sz="9000" b="1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10" name="比">
            <a:extLst>
              <a:ext uri="{FF2B5EF4-FFF2-40B4-BE49-F238E27FC236}">
                <a16:creationId xmlns:a16="http://schemas.microsoft.com/office/drawing/2014/main" id="{E8E6F3A3-22E3-4E53-89F4-62E5B36DCABB}"/>
              </a:ext>
            </a:extLst>
          </p:cNvPr>
          <p:cNvSpPr txBox="1"/>
          <p:nvPr/>
        </p:nvSpPr>
        <p:spPr>
          <a:xfrm>
            <a:off x="280417" y="2382559"/>
            <a:ext cx="5599610" cy="2102356"/>
          </a:xfrm>
          <a:prstGeom prst="rect">
            <a:avLst/>
          </a:prstGeom>
          <a:noFill/>
        </p:spPr>
        <p:txBody>
          <a:bodyPr wrap="none" lIns="0" rIns="0" rtlCol="0">
            <a:noAutofit/>
          </a:bodyPr>
          <a:lstStyle/>
          <a:p>
            <a:pPr algn="ctr"/>
            <a:r>
              <a:rPr kumimoji="1" lang="en-US" altLang="ja-JP" sz="14500">
                <a:latin typeface="メイリオ" panose="020B0604030504040204" pitchFamily="50" charset="-128"/>
                <a:ea typeface="メイリオ" panose="020B0604030504040204" pitchFamily="50" charset="-128"/>
              </a:rPr>
              <a:t>7</a:t>
            </a:r>
            <a:r>
              <a:rPr lang="en-US" altLang="ja-JP" sz="14500">
                <a:latin typeface="メイリオ" panose="020B0604030504040204" pitchFamily="50" charset="-128"/>
                <a:ea typeface="メイリオ" panose="020B0604030504040204" pitchFamily="50" charset="-128"/>
              </a:rPr>
              <a:t>:8.1</a:t>
            </a:r>
            <a:endParaRPr kumimoji="1" lang="ja-JP" altLang="en-US" sz="145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8" name="▢">
            <a:extLst>
              <a:ext uri="{FF2B5EF4-FFF2-40B4-BE49-F238E27FC236}">
                <a16:creationId xmlns:a16="http://schemas.microsoft.com/office/drawing/2014/main" id="{1C31F21F-942D-4BCA-91DC-438963F3A291}"/>
              </a:ext>
            </a:extLst>
          </p:cNvPr>
          <p:cNvSpPr/>
          <p:nvPr/>
        </p:nvSpPr>
        <p:spPr>
          <a:xfrm>
            <a:off x="7888405" y="909000"/>
            <a:ext cx="3600000" cy="50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7726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分母">
            <a:extLst>
              <a:ext uri="{FF2B5EF4-FFF2-40B4-BE49-F238E27FC236}">
                <a16:creationId xmlns:a16="http://schemas.microsoft.com/office/drawing/2014/main" id="{B00D5E4F-8274-4DF9-8E23-779247CDCCC1}"/>
              </a:ext>
            </a:extLst>
          </p:cNvPr>
          <p:cNvSpPr txBox="1">
            <a:spLocks/>
          </p:cNvSpPr>
          <p:nvPr/>
        </p:nvSpPr>
        <p:spPr>
          <a:xfrm>
            <a:off x="8479102" y="3433737"/>
            <a:ext cx="3060000" cy="2382851"/>
          </a:xfrm>
          <a:prstGeom prst="rect">
            <a:avLst/>
          </a:prstGeom>
          <a:noFill/>
        </p:spPr>
        <p:txBody>
          <a:bodyPr wrap="none" lIns="0" tIns="648000" rIns="0" bIns="0" rtlCol="0" anchor="ctr" anchorCtr="0">
            <a:noAutofit/>
          </a:bodyPr>
          <a:lstStyle/>
          <a:p>
            <a:pPr algn="ctr"/>
            <a:r>
              <a:rPr kumimoji="1" lang="en-US" altLang="ja-JP" sz="18000">
                <a:latin typeface="メイリオ" panose="020B0604030504040204" pitchFamily="50" charset="-128"/>
                <a:ea typeface="メイリオ" panose="020B0604030504040204" pitchFamily="50" charset="-128"/>
              </a:rPr>
              <a:t>7</a:t>
            </a:r>
            <a:endParaRPr kumimoji="1" lang="ja-JP" altLang="en-US" sz="18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1" name="分子">
            <a:extLst>
              <a:ext uri="{FF2B5EF4-FFF2-40B4-BE49-F238E27FC236}">
                <a16:creationId xmlns:a16="http://schemas.microsoft.com/office/drawing/2014/main" id="{38D34D6D-E4F3-4E57-ABBA-16630D7797DE}"/>
              </a:ext>
            </a:extLst>
          </p:cNvPr>
          <p:cNvSpPr txBox="1">
            <a:spLocks/>
          </p:cNvSpPr>
          <p:nvPr/>
        </p:nvSpPr>
        <p:spPr>
          <a:xfrm>
            <a:off x="8479102" y="1031843"/>
            <a:ext cx="3060000" cy="2401894"/>
          </a:xfrm>
          <a:prstGeom prst="rect">
            <a:avLst/>
          </a:prstGeom>
          <a:noFill/>
        </p:spPr>
        <p:txBody>
          <a:bodyPr wrap="none" lIns="0" tIns="648000" rIns="0" bIns="0" rtlCol="0" anchor="ctr" anchorCtr="0">
            <a:noAutofit/>
          </a:bodyPr>
          <a:lstStyle/>
          <a:p>
            <a:pPr algn="ctr"/>
            <a:r>
              <a:rPr kumimoji="1" lang="en-US" altLang="ja-JP" sz="18000"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endParaRPr kumimoji="1" lang="ja-JP" altLang="en-US" sz="18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cxnSp>
        <p:nvCxnSpPr>
          <p:cNvPr id="22" name="括線">
            <a:extLst>
              <a:ext uri="{FF2B5EF4-FFF2-40B4-BE49-F238E27FC236}">
                <a16:creationId xmlns:a16="http://schemas.microsoft.com/office/drawing/2014/main" id="{7CAEC9F5-B1F5-42AB-BD13-238DC1EDDEF7}"/>
              </a:ext>
            </a:extLst>
          </p:cNvPr>
          <p:cNvCxnSpPr>
            <a:cxnSpLocks/>
          </p:cNvCxnSpPr>
          <p:nvPr/>
        </p:nvCxnSpPr>
        <p:spPr>
          <a:xfrm>
            <a:off x="8479102" y="3433740"/>
            <a:ext cx="3060000" cy="0"/>
          </a:xfrm>
          <a:prstGeom prst="line">
            <a:avLst/>
          </a:prstGeom>
          <a:ln w="1270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" name="→">
            <a:extLst>
              <a:ext uri="{FF2B5EF4-FFF2-40B4-BE49-F238E27FC236}">
                <a16:creationId xmlns:a16="http://schemas.microsoft.com/office/drawing/2014/main" id="{DCD1D79E-52BF-4729-843B-C053AA349978}"/>
              </a:ext>
            </a:extLst>
          </p:cNvPr>
          <p:cNvSpPr txBox="1"/>
          <p:nvPr/>
        </p:nvSpPr>
        <p:spPr>
          <a:xfrm>
            <a:off x="6672043" y="2979734"/>
            <a:ext cx="1154162" cy="1092200"/>
          </a:xfrm>
          <a:prstGeom prst="rect">
            <a:avLst/>
          </a:prstGeom>
          <a:noFill/>
        </p:spPr>
        <p:txBody>
          <a:bodyPr wrap="none" lIns="0" rIns="0" rtlCol="0" anchor="ctr">
            <a:noAutofit/>
          </a:bodyPr>
          <a:lstStyle/>
          <a:p>
            <a:pPr algn="ctr"/>
            <a:r>
              <a:rPr kumimoji="1" lang="ja-JP" altLang="en-US" sz="90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→</a:t>
            </a:r>
            <a:endParaRPr kumimoji="1" lang="ja-JP" altLang="en-US" sz="9000" b="1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10" name="比">
            <a:extLst>
              <a:ext uri="{FF2B5EF4-FFF2-40B4-BE49-F238E27FC236}">
                <a16:creationId xmlns:a16="http://schemas.microsoft.com/office/drawing/2014/main" id="{E8E6F3A3-22E3-4E53-89F4-62E5B36DCABB}"/>
              </a:ext>
            </a:extLst>
          </p:cNvPr>
          <p:cNvSpPr txBox="1"/>
          <p:nvPr/>
        </p:nvSpPr>
        <p:spPr>
          <a:xfrm>
            <a:off x="285981" y="2382559"/>
            <a:ext cx="5984534" cy="2102356"/>
          </a:xfrm>
          <a:prstGeom prst="rect">
            <a:avLst/>
          </a:prstGeom>
          <a:noFill/>
        </p:spPr>
        <p:txBody>
          <a:bodyPr wrap="none" lIns="0" rIns="0" rtlCol="0">
            <a:noAutofit/>
          </a:bodyPr>
          <a:lstStyle/>
          <a:p>
            <a:pPr algn="ctr"/>
            <a:r>
              <a:rPr kumimoji="1" lang="en-US" altLang="ja-JP" sz="14500" spc="-1000">
                <a:latin typeface="メイリオ" panose="020B0604030504040204" pitchFamily="50" charset="-128"/>
                <a:ea typeface="メイリオ" panose="020B0604030504040204" pitchFamily="50" charset="-128"/>
              </a:rPr>
              <a:t>0.2</a:t>
            </a:r>
            <a:r>
              <a:rPr lang="en-US" altLang="ja-JP" sz="14500" spc="-1000">
                <a:latin typeface="メイリオ" panose="020B0604030504040204" pitchFamily="50" charset="-128"/>
                <a:ea typeface="メイリオ" panose="020B0604030504040204" pitchFamily="50" charset="-128"/>
              </a:rPr>
              <a:t>:0.7</a:t>
            </a:r>
            <a:endParaRPr kumimoji="1" lang="ja-JP" altLang="en-US" sz="14500" spc="-10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8" name="▢">
            <a:extLst>
              <a:ext uri="{FF2B5EF4-FFF2-40B4-BE49-F238E27FC236}">
                <a16:creationId xmlns:a16="http://schemas.microsoft.com/office/drawing/2014/main" id="{1C31F21F-942D-4BCA-91DC-438963F3A291}"/>
              </a:ext>
            </a:extLst>
          </p:cNvPr>
          <p:cNvSpPr/>
          <p:nvPr/>
        </p:nvSpPr>
        <p:spPr>
          <a:xfrm>
            <a:off x="8209102" y="909000"/>
            <a:ext cx="3600000" cy="50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450729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3012</TotalTime>
  <Words>54</Words>
  <Application>Microsoft Office PowerPoint</Application>
  <PresentationFormat>ワイド画面</PresentationFormat>
  <Paragraphs>50</Paragraphs>
  <Slides>12</Slides>
  <Notes>8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12</vt:i4>
      </vt:variant>
    </vt:vector>
  </HeadingPairs>
  <TitlesOfParts>
    <vt:vector size="19" baseType="lpstr">
      <vt:lpstr>HGPｺﾞｼｯｸM</vt:lpstr>
      <vt:lpstr>ＭＳ Ｐゴシック</vt:lpstr>
      <vt:lpstr>メイリオ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比</dc:title>
  <dc:creator>colas@edu-c.local</dc:creator>
  <cp:lastModifiedBy>colas@edu-c.local</cp:lastModifiedBy>
  <cp:revision>236</cp:revision>
  <dcterms:created xsi:type="dcterms:W3CDTF">2019-12-03T00:44:33Z</dcterms:created>
  <dcterms:modified xsi:type="dcterms:W3CDTF">2022-10-25T00:30:36Z</dcterms:modified>
</cp:coreProperties>
</file>