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40" r:id="rId3"/>
    <p:sldId id="348" r:id="rId4"/>
    <p:sldId id="351" r:id="rId5"/>
    <p:sldId id="352" r:id="rId6"/>
    <p:sldId id="353" r:id="rId7"/>
    <p:sldId id="356" r:id="rId8"/>
    <p:sldId id="358" r:id="rId9"/>
    <p:sldId id="359" r:id="rId10"/>
    <p:sldId id="360" r:id="rId11"/>
    <p:sldId id="361" r:id="rId12"/>
    <p:sldId id="35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69D1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6730" autoAdjust="0"/>
  </p:normalViewPr>
  <p:slideViewPr>
    <p:cSldViewPr snapToGrid="0">
      <p:cViewPr>
        <p:scale>
          <a:sx n="75" d="100"/>
          <a:sy n="75" d="100"/>
        </p:scale>
        <p:origin x="1884" y="113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833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2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4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82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10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29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91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18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比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479102" y="3433737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479102" y="1031843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479102" y="3433740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672043" y="2979734"/>
            <a:ext cx="1154162" cy="1092200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5981" y="2382559"/>
            <a:ext cx="5984534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0.1</a:t>
            </a:r>
            <a:r>
              <a:rPr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:1.3</a:t>
            </a:r>
            <a:endParaRPr kumimoji="1" lang="ja-JP" altLang="en-US" sz="14500" spc="-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8209102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7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479102" y="3433737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479102" y="1031843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479102" y="3433740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672043" y="2979734"/>
            <a:ext cx="1154162" cy="1092200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5981" y="2382559"/>
            <a:ext cx="5984534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5.4</a:t>
            </a:r>
            <a:r>
              <a:rPr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:7.7</a:t>
            </a:r>
            <a:endParaRPr kumimoji="1" lang="ja-JP" altLang="en-US" sz="14500" spc="-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8209102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00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479102" y="3433737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479102" y="1031843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91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479102" y="3433740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672043" y="2979734"/>
            <a:ext cx="1154162" cy="1092200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5981" y="2382559"/>
            <a:ext cx="5984534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9.1</a:t>
            </a:r>
            <a:r>
              <a:rPr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:9.9</a:t>
            </a:r>
            <a:endParaRPr kumimoji="1" lang="ja-JP" altLang="en-US" sz="14500" spc="-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8209102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57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E52AC8-AEC2-E94D-547A-E7CC37BC485F}"/>
              </a:ext>
            </a:extLst>
          </p:cNvPr>
          <p:cNvSpPr/>
          <p:nvPr/>
        </p:nvSpPr>
        <p:spPr>
          <a:xfrm>
            <a:off x="831393" y="2321004"/>
            <a:ext cx="1052921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比の値を求めましょう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756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分母">
            <a:extLst>
              <a:ext uri="{FF2B5EF4-FFF2-40B4-BE49-F238E27FC236}">
                <a16:creationId xmlns:a16="http://schemas.microsoft.com/office/drawing/2014/main" id="{3C75B74F-36E9-4366-9F9A-621AB59C6032}"/>
              </a:ext>
            </a:extLst>
          </p:cNvPr>
          <p:cNvSpPr txBox="1"/>
          <p:nvPr/>
        </p:nvSpPr>
        <p:spPr>
          <a:xfrm>
            <a:off x="8432265" y="3429000"/>
            <a:ext cx="2340000" cy="232911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分子">
            <a:extLst>
              <a:ext uri="{FF2B5EF4-FFF2-40B4-BE49-F238E27FC236}">
                <a16:creationId xmlns:a16="http://schemas.microsoft.com/office/drawing/2014/main" id="{BC7BAFBB-3415-003C-5A50-BCBA052AFCC6}"/>
              </a:ext>
            </a:extLst>
          </p:cNvPr>
          <p:cNvSpPr txBox="1"/>
          <p:nvPr/>
        </p:nvSpPr>
        <p:spPr>
          <a:xfrm>
            <a:off x="8432265" y="1099890"/>
            <a:ext cx="2340000" cy="232911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" name="括線">
            <a:extLst>
              <a:ext uri="{FF2B5EF4-FFF2-40B4-BE49-F238E27FC236}">
                <a16:creationId xmlns:a16="http://schemas.microsoft.com/office/drawing/2014/main" id="{C94635F9-01F0-95DE-7733-C06B3BC042A8}"/>
              </a:ext>
            </a:extLst>
          </p:cNvPr>
          <p:cNvCxnSpPr/>
          <p:nvPr/>
        </p:nvCxnSpPr>
        <p:spPr>
          <a:xfrm>
            <a:off x="8432520" y="3429000"/>
            <a:ext cx="234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→">
            <a:extLst>
              <a:ext uri="{FF2B5EF4-FFF2-40B4-BE49-F238E27FC236}">
                <a16:creationId xmlns:a16="http://schemas.microsoft.com/office/drawing/2014/main" id="{F9FC62C4-28CE-434D-9ECC-471097EC1D79}"/>
              </a:ext>
            </a:extLst>
          </p:cNvPr>
          <p:cNvSpPr txBox="1"/>
          <p:nvPr/>
        </p:nvSpPr>
        <p:spPr>
          <a:xfrm>
            <a:off x="5209031" y="2390596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763182" y="2052042"/>
            <a:ext cx="4344459" cy="307776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9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:3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▢">
            <a:extLst>
              <a:ext uri="{FF2B5EF4-FFF2-40B4-BE49-F238E27FC236}">
                <a16:creationId xmlns:a16="http://schemas.microsoft.com/office/drawing/2014/main" id="{581AD862-3EAF-4D74-ACDD-FEEFA24BF61D}"/>
              </a:ext>
            </a:extLst>
          </p:cNvPr>
          <p:cNvSpPr/>
          <p:nvPr/>
        </p:nvSpPr>
        <p:spPr>
          <a:xfrm>
            <a:off x="7888405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73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分母">
            <a:extLst>
              <a:ext uri="{FF2B5EF4-FFF2-40B4-BE49-F238E27FC236}">
                <a16:creationId xmlns:a16="http://schemas.microsoft.com/office/drawing/2014/main" id="{3C75B74F-36E9-4366-9F9A-621AB59C6032}"/>
              </a:ext>
            </a:extLst>
          </p:cNvPr>
          <p:cNvSpPr txBox="1"/>
          <p:nvPr/>
        </p:nvSpPr>
        <p:spPr>
          <a:xfrm>
            <a:off x="8432265" y="3429000"/>
            <a:ext cx="2340000" cy="232911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分子">
            <a:extLst>
              <a:ext uri="{FF2B5EF4-FFF2-40B4-BE49-F238E27FC236}">
                <a16:creationId xmlns:a16="http://schemas.microsoft.com/office/drawing/2014/main" id="{BC7BAFBB-3415-003C-5A50-BCBA052AFCC6}"/>
              </a:ext>
            </a:extLst>
          </p:cNvPr>
          <p:cNvSpPr txBox="1"/>
          <p:nvPr/>
        </p:nvSpPr>
        <p:spPr>
          <a:xfrm>
            <a:off x="8432265" y="1099890"/>
            <a:ext cx="2340000" cy="232911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kumimoji="1"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" name="括線">
            <a:extLst>
              <a:ext uri="{FF2B5EF4-FFF2-40B4-BE49-F238E27FC236}">
                <a16:creationId xmlns:a16="http://schemas.microsoft.com/office/drawing/2014/main" id="{C94635F9-01F0-95DE-7733-C06B3BC042A8}"/>
              </a:ext>
            </a:extLst>
          </p:cNvPr>
          <p:cNvCxnSpPr/>
          <p:nvPr/>
        </p:nvCxnSpPr>
        <p:spPr>
          <a:xfrm>
            <a:off x="8432520" y="3429000"/>
            <a:ext cx="234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→">
            <a:extLst>
              <a:ext uri="{FF2B5EF4-FFF2-40B4-BE49-F238E27FC236}">
                <a16:creationId xmlns:a16="http://schemas.microsoft.com/office/drawing/2014/main" id="{F9FC62C4-28CE-434D-9ECC-471097EC1D79}"/>
              </a:ext>
            </a:extLst>
          </p:cNvPr>
          <p:cNvSpPr txBox="1"/>
          <p:nvPr/>
        </p:nvSpPr>
        <p:spPr>
          <a:xfrm>
            <a:off x="5209031" y="2390596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763182" y="2052042"/>
            <a:ext cx="4344459" cy="307776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lang="en-US" altLang="ja-JP" sz="19400">
                <a:latin typeface="メイリオ" panose="020B0604030504040204" pitchFamily="50" charset="-128"/>
                <a:ea typeface="メイリオ" panose="020B0604030504040204" pitchFamily="50" charset="-128"/>
              </a:rPr>
              <a:t>5:6</a:t>
            </a:r>
            <a:endParaRPr kumimoji="1" lang="ja-JP" altLang="en-US" sz="19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▢">
            <a:extLst>
              <a:ext uri="{FF2B5EF4-FFF2-40B4-BE49-F238E27FC236}">
                <a16:creationId xmlns:a16="http://schemas.microsoft.com/office/drawing/2014/main" id="{26024145-9CF7-4430-8055-AED827DC8DEF}"/>
              </a:ext>
            </a:extLst>
          </p:cNvPr>
          <p:cNvSpPr/>
          <p:nvPr/>
        </p:nvSpPr>
        <p:spPr>
          <a:xfrm>
            <a:off x="7888405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83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158405" y="3438522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158405" y="1036628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158405" y="3438525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096000" y="2799868"/>
            <a:ext cx="13388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0417" y="2382559"/>
            <a:ext cx="5599610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:11</a:t>
            </a:r>
            <a:endParaRPr kumimoji="1" lang="ja-JP" altLang="en-US" sz="14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7888405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158405" y="3438522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74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158405" y="1036628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158405" y="3438525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096000" y="2799868"/>
            <a:ext cx="13388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0417" y="2382559"/>
            <a:ext cx="5599610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  <a:r>
              <a:rPr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:74</a:t>
            </a:r>
            <a:endParaRPr kumimoji="1" lang="ja-JP" altLang="en-US" sz="14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7888405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80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158405" y="3438522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158405" y="1036628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158405" y="3438525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096000" y="2799868"/>
            <a:ext cx="13388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0417" y="2382559"/>
            <a:ext cx="5599610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:4.3</a:t>
            </a:r>
            <a:endParaRPr kumimoji="1" lang="ja-JP" altLang="en-US" sz="14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7888405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158405" y="3438522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158405" y="1036628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158405" y="3438525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096000" y="2799868"/>
            <a:ext cx="13388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0417" y="2382559"/>
            <a:ext cx="5599610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14500">
                <a:latin typeface="メイリオ" panose="020B0604030504040204" pitchFamily="50" charset="-128"/>
                <a:ea typeface="メイリオ" panose="020B0604030504040204" pitchFamily="50" charset="-128"/>
              </a:rPr>
              <a:t>:8.1</a:t>
            </a:r>
            <a:endParaRPr kumimoji="1" lang="ja-JP" altLang="en-US" sz="14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7888405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7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分母">
            <a:extLst>
              <a:ext uri="{FF2B5EF4-FFF2-40B4-BE49-F238E27FC236}">
                <a16:creationId xmlns:a16="http://schemas.microsoft.com/office/drawing/2014/main" id="{B00D5E4F-8274-4DF9-8E23-779247CDCCC1}"/>
              </a:ext>
            </a:extLst>
          </p:cNvPr>
          <p:cNvSpPr txBox="1">
            <a:spLocks/>
          </p:cNvSpPr>
          <p:nvPr/>
        </p:nvSpPr>
        <p:spPr>
          <a:xfrm>
            <a:off x="8479102" y="3433737"/>
            <a:ext cx="3060000" cy="2382851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分子">
            <a:extLst>
              <a:ext uri="{FF2B5EF4-FFF2-40B4-BE49-F238E27FC236}">
                <a16:creationId xmlns:a16="http://schemas.microsoft.com/office/drawing/2014/main" id="{38D34D6D-E4F3-4E57-ABBA-16630D7797DE}"/>
              </a:ext>
            </a:extLst>
          </p:cNvPr>
          <p:cNvSpPr txBox="1">
            <a:spLocks/>
          </p:cNvSpPr>
          <p:nvPr/>
        </p:nvSpPr>
        <p:spPr>
          <a:xfrm>
            <a:off x="8479102" y="1031843"/>
            <a:ext cx="3060000" cy="2401894"/>
          </a:xfrm>
          <a:prstGeom prst="rect">
            <a:avLst/>
          </a:prstGeom>
          <a:noFill/>
        </p:spPr>
        <p:txBody>
          <a:bodyPr wrap="none" lIns="0" tIns="648000" rIns="0" bIns="0" rtlCol="0" anchor="ctr" anchorCtr="0">
            <a:noAutofit/>
          </a:bodyPr>
          <a:lstStyle/>
          <a:p>
            <a:pPr algn="ctr"/>
            <a:r>
              <a:rPr kumimoji="1" lang="en-US" altLang="ja-JP" sz="18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括線">
            <a:extLst>
              <a:ext uri="{FF2B5EF4-FFF2-40B4-BE49-F238E27FC236}">
                <a16:creationId xmlns:a16="http://schemas.microsoft.com/office/drawing/2014/main" id="{7CAEC9F5-B1F5-42AB-BD13-238DC1EDDEF7}"/>
              </a:ext>
            </a:extLst>
          </p:cNvPr>
          <p:cNvCxnSpPr>
            <a:cxnSpLocks/>
          </p:cNvCxnSpPr>
          <p:nvPr/>
        </p:nvCxnSpPr>
        <p:spPr>
          <a:xfrm>
            <a:off x="8479102" y="3433740"/>
            <a:ext cx="3060000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→">
            <a:extLst>
              <a:ext uri="{FF2B5EF4-FFF2-40B4-BE49-F238E27FC236}">
                <a16:creationId xmlns:a16="http://schemas.microsoft.com/office/drawing/2014/main" id="{DCD1D79E-52BF-4729-843B-C053AA349978}"/>
              </a:ext>
            </a:extLst>
          </p:cNvPr>
          <p:cNvSpPr txBox="1"/>
          <p:nvPr/>
        </p:nvSpPr>
        <p:spPr>
          <a:xfrm>
            <a:off x="6672043" y="2979734"/>
            <a:ext cx="1154162" cy="1092200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ctr"/>
            <a:r>
              <a:rPr kumimoji="1"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kumimoji="1" lang="ja-JP" altLang="en-US" sz="9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285981" y="2382559"/>
            <a:ext cx="5984534" cy="2102356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kumimoji="1"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0.2</a:t>
            </a:r>
            <a:r>
              <a:rPr lang="en-US" altLang="ja-JP" sz="14500" spc="-1000">
                <a:latin typeface="メイリオ" panose="020B0604030504040204" pitchFamily="50" charset="-128"/>
                <a:ea typeface="メイリオ" panose="020B0604030504040204" pitchFamily="50" charset="-128"/>
              </a:rPr>
              <a:t>:0.7</a:t>
            </a:r>
            <a:endParaRPr kumimoji="1" lang="ja-JP" altLang="en-US" sz="14500" spc="-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▢">
            <a:extLst>
              <a:ext uri="{FF2B5EF4-FFF2-40B4-BE49-F238E27FC236}">
                <a16:creationId xmlns:a16="http://schemas.microsoft.com/office/drawing/2014/main" id="{1C31F21F-942D-4BCA-91DC-438963F3A291}"/>
              </a:ext>
            </a:extLst>
          </p:cNvPr>
          <p:cNvSpPr/>
          <p:nvPr/>
        </p:nvSpPr>
        <p:spPr>
          <a:xfrm>
            <a:off x="8209102" y="909000"/>
            <a:ext cx="3600000" cy="50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07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3012</TotalTime>
  <Words>54</Words>
  <Application>Microsoft Office PowerPoint</Application>
  <PresentationFormat>ワイド画面</PresentationFormat>
  <Paragraphs>50</Paragraphs>
  <Slides>12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HGPｺﾞｼｯｸM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</dc:title>
  <dc:creator>colas@edu-c.local</dc:creator>
  <cp:lastModifiedBy>colas@edu-c.local</cp:lastModifiedBy>
  <cp:revision>236</cp:revision>
  <dcterms:created xsi:type="dcterms:W3CDTF">2019-12-03T00:44:33Z</dcterms:created>
  <dcterms:modified xsi:type="dcterms:W3CDTF">2022-10-25T00:30:36Z</dcterms:modified>
</cp:coreProperties>
</file>