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90" r:id="rId3"/>
    <p:sldId id="346" r:id="rId4"/>
    <p:sldId id="361" r:id="rId5"/>
    <p:sldId id="348" r:id="rId6"/>
    <p:sldId id="359" r:id="rId7"/>
    <p:sldId id="362" r:id="rId8"/>
    <p:sldId id="363" r:id="rId9"/>
    <p:sldId id="370" r:id="rId10"/>
    <p:sldId id="365" r:id="rId11"/>
    <p:sldId id="366" r:id="rId12"/>
    <p:sldId id="367" r:id="rId13"/>
    <p:sldId id="371" r:id="rId14"/>
    <p:sldId id="372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E0FF"/>
    <a:srgbClr val="FFCCFF"/>
    <a:srgbClr val="FF9B9B"/>
    <a:srgbClr val="FF8585"/>
    <a:srgbClr val="FF757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79" autoAdjust="0"/>
    <p:restoredTop sz="96730" autoAdjust="0"/>
  </p:normalViewPr>
  <p:slideViewPr>
    <p:cSldViewPr snapToGrid="0">
      <p:cViewPr>
        <p:scale>
          <a:sx n="75" d="100"/>
          <a:sy n="75" d="100"/>
        </p:scale>
        <p:origin x="2022" y="1134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C6010-7BCE-4F6B-9F46-43E998EDC08C}" type="datetimeFigureOut">
              <a:rPr kumimoji="1" lang="ja-JP" altLang="en-US" smtClean="0"/>
              <a:t>2022/11/21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9D0DB-0906-49CD-AD8F-82FDA3866A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180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2022/11/21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521067"/>
            <a:ext cx="12192000" cy="3815861"/>
          </a:xfrm>
          <a:prstGeom prst="rect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2319911"/>
            <a:ext cx="12192000" cy="2218172"/>
          </a:xfrm>
          <a:prstGeom prst="rect">
            <a:avLst/>
          </a:prstGeom>
        </p:spPr>
        <p:txBody>
          <a:bodyPr wrap="none" tIns="46800" bIns="46800" anchor="ctr" anchorCtr="0">
            <a:noAutofit/>
          </a:bodyPr>
          <a:lstStyle/>
          <a:p>
            <a:pPr algn="ctr">
              <a:lnSpc>
                <a:spcPts val="20000"/>
              </a:lnSpc>
            </a:pPr>
            <a:r>
              <a:rPr lang="ja-JP" altLang="en-US" sz="13800" b="1"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分数 逆数</a:t>
            </a:r>
            <a:endParaRPr lang="ja-JP" altLang="en-US" sz="138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分母2">
            <a:extLst>
              <a:ext uri="{FF2B5EF4-FFF2-40B4-BE49-F238E27FC236}">
                <a16:creationId xmlns:a16="http://schemas.microsoft.com/office/drawing/2014/main" id="{0BD3F4E4-9F46-4767-883E-C0DF699F1270}"/>
              </a:ext>
            </a:extLst>
          </p:cNvPr>
          <p:cNvSpPr txBox="1"/>
          <p:nvPr/>
        </p:nvSpPr>
        <p:spPr>
          <a:xfrm>
            <a:off x="8877430" y="2800453"/>
            <a:ext cx="2194490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20000"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endParaRPr kumimoji="1" lang="ja-JP" altLang="en-US" sz="20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分子2">
            <a:extLst>
              <a:ext uri="{FF2B5EF4-FFF2-40B4-BE49-F238E27FC236}">
                <a16:creationId xmlns:a16="http://schemas.microsoft.com/office/drawing/2014/main" id="{308F2928-3836-413F-865A-7A2C4B4CC212}"/>
              </a:ext>
            </a:extLst>
          </p:cNvPr>
          <p:cNvSpPr txBox="1">
            <a:spLocks/>
          </p:cNvSpPr>
          <p:nvPr/>
        </p:nvSpPr>
        <p:spPr>
          <a:xfrm>
            <a:off x="8767453" y="401684"/>
            <a:ext cx="2414444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altLang="ja-JP" sz="2000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0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7" name="括線2">
            <a:extLst>
              <a:ext uri="{FF2B5EF4-FFF2-40B4-BE49-F238E27FC236}">
                <a16:creationId xmlns:a16="http://schemas.microsoft.com/office/drawing/2014/main" id="{C8CCE93B-ABB3-4E20-A113-05270A076E70}"/>
              </a:ext>
            </a:extLst>
          </p:cNvPr>
          <p:cNvCxnSpPr>
            <a:cxnSpLocks/>
          </p:cNvCxnSpPr>
          <p:nvPr/>
        </p:nvCxnSpPr>
        <p:spPr>
          <a:xfrm>
            <a:off x="8283415" y="3477255"/>
            <a:ext cx="342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=">
            <a:extLst>
              <a:ext uri="{FF2B5EF4-FFF2-40B4-BE49-F238E27FC236}">
                <a16:creationId xmlns:a16="http://schemas.microsoft.com/office/drawing/2014/main" id="{01488EC4-60D1-4F68-B402-920E2CEFF1F2}"/>
              </a:ext>
            </a:extLst>
          </p:cNvPr>
          <p:cNvSpPr txBox="1"/>
          <p:nvPr/>
        </p:nvSpPr>
        <p:spPr>
          <a:xfrm>
            <a:off x="4219739" y="2764581"/>
            <a:ext cx="3916219" cy="1390751"/>
          </a:xfrm>
          <a:prstGeom prst="rect">
            <a:avLst/>
          </a:prstGeom>
          <a:noFill/>
        </p:spPr>
        <p:txBody>
          <a:bodyPr wrap="none" lIns="288000" rIns="288000" bIns="46800" rtlCol="0" anchor="ctr">
            <a:noAutofit/>
          </a:bodyPr>
          <a:lstStyle/>
          <a:p>
            <a:pPr algn="ctr">
              <a:lnSpc>
                <a:spcPts val="11000"/>
              </a:lnSpc>
            </a:pPr>
            <a:r>
              <a:rPr kumimoji="1" lang="ja-JP" altLang="en-US" sz="7200" kern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の逆数は</a:t>
            </a:r>
          </a:p>
        </p:txBody>
      </p:sp>
      <p:sp>
        <p:nvSpPr>
          <p:cNvPr id="19" name="整数">
            <a:extLst>
              <a:ext uri="{FF2B5EF4-FFF2-40B4-BE49-F238E27FC236}">
                <a16:creationId xmlns:a16="http://schemas.microsoft.com/office/drawing/2014/main" id="{1D0683E4-385E-4A6C-9773-40C3C9A01DC4}"/>
              </a:ext>
            </a:extLst>
          </p:cNvPr>
          <p:cNvSpPr txBox="1">
            <a:spLocks/>
          </p:cNvSpPr>
          <p:nvPr/>
        </p:nvSpPr>
        <p:spPr>
          <a:xfrm>
            <a:off x="1010103" y="2080600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20000">
                <a:latin typeface="メイリオ" panose="020B0604030504040204" pitchFamily="50" charset="-128"/>
                <a:ea typeface="メイリオ" panose="020B0604030504040204" pitchFamily="50" charset="-128"/>
              </a:rPr>
              <a:t>3.4</a:t>
            </a:r>
            <a:endParaRPr kumimoji="1" lang="ja-JP" altLang="en-US" sz="20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▢下">
            <a:extLst>
              <a:ext uri="{FF2B5EF4-FFF2-40B4-BE49-F238E27FC236}">
                <a16:creationId xmlns:a16="http://schemas.microsoft.com/office/drawing/2014/main" id="{3F3D81C2-06DD-4F4B-A445-1884EE9A6206}"/>
              </a:ext>
            </a:extLst>
          </p:cNvPr>
          <p:cNvSpPr/>
          <p:nvPr/>
        </p:nvSpPr>
        <p:spPr>
          <a:xfrm>
            <a:off x="8283415" y="3619483"/>
            <a:ext cx="342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▢上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8283415" y="1175028"/>
            <a:ext cx="342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05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分母2">
            <a:extLst>
              <a:ext uri="{FF2B5EF4-FFF2-40B4-BE49-F238E27FC236}">
                <a16:creationId xmlns:a16="http://schemas.microsoft.com/office/drawing/2014/main" id="{0BD3F4E4-9F46-4767-883E-C0DF699F1270}"/>
              </a:ext>
            </a:extLst>
          </p:cNvPr>
          <p:cNvSpPr txBox="1"/>
          <p:nvPr/>
        </p:nvSpPr>
        <p:spPr>
          <a:xfrm>
            <a:off x="8877430" y="2559153"/>
            <a:ext cx="2194490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160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6000" spc="-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分子2">
            <a:extLst>
              <a:ext uri="{FF2B5EF4-FFF2-40B4-BE49-F238E27FC236}">
                <a16:creationId xmlns:a16="http://schemas.microsoft.com/office/drawing/2014/main" id="{308F2928-3836-413F-865A-7A2C4B4CC212}"/>
              </a:ext>
            </a:extLst>
          </p:cNvPr>
          <p:cNvSpPr txBox="1">
            <a:spLocks/>
          </p:cNvSpPr>
          <p:nvPr/>
        </p:nvSpPr>
        <p:spPr>
          <a:xfrm>
            <a:off x="8767453" y="475078"/>
            <a:ext cx="2414444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altLang="ja-JP" sz="160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endParaRPr kumimoji="1" lang="ja-JP" altLang="en-US" sz="16000" spc="-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7" name="括線2">
            <a:extLst>
              <a:ext uri="{FF2B5EF4-FFF2-40B4-BE49-F238E27FC236}">
                <a16:creationId xmlns:a16="http://schemas.microsoft.com/office/drawing/2014/main" id="{C8CCE93B-ABB3-4E20-A113-05270A076E70}"/>
              </a:ext>
            </a:extLst>
          </p:cNvPr>
          <p:cNvCxnSpPr>
            <a:cxnSpLocks/>
          </p:cNvCxnSpPr>
          <p:nvPr/>
        </p:nvCxnSpPr>
        <p:spPr>
          <a:xfrm>
            <a:off x="8400597" y="3477255"/>
            <a:ext cx="342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=">
            <a:extLst>
              <a:ext uri="{FF2B5EF4-FFF2-40B4-BE49-F238E27FC236}">
                <a16:creationId xmlns:a16="http://schemas.microsoft.com/office/drawing/2014/main" id="{01488EC4-60D1-4F68-B402-920E2CEFF1F2}"/>
              </a:ext>
            </a:extLst>
          </p:cNvPr>
          <p:cNvSpPr txBox="1"/>
          <p:nvPr/>
        </p:nvSpPr>
        <p:spPr>
          <a:xfrm>
            <a:off x="4219739" y="2764581"/>
            <a:ext cx="3916219" cy="1390751"/>
          </a:xfrm>
          <a:prstGeom prst="rect">
            <a:avLst/>
          </a:prstGeom>
          <a:noFill/>
        </p:spPr>
        <p:txBody>
          <a:bodyPr wrap="none" lIns="288000" rIns="288000" bIns="46800" rtlCol="0" anchor="ctr">
            <a:noAutofit/>
          </a:bodyPr>
          <a:lstStyle/>
          <a:p>
            <a:pPr algn="ctr">
              <a:lnSpc>
                <a:spcPts val="11000"/>
              </a:lnSpc>
            </a:pPr>
            <a:r>
              <a:rPr kumimoji="1" lang="ja-JP" altLang="en-US" sz="7200" kern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の逆数は</a:t>
            </a:r>
          </a:p>
        </p:txBody>
      </p:sp>
      <p:sp>
        <p:nvSpPr>
          <p:cNvPr id="19" name="整数">
            <a:extLst>
              <a:ext uri="{FF2B5EF4-FFF2-40B4-BE49-F238E27FC236}">
                <a16:creationId xmlns:a16="http://schemas.microsoft.com/office/drawing/2014/main" id="{1D0683E4-385E-4A6C-9773-40C3C9A01DC4}"/>
              </a:ext>
            </a:extLst>
          </p:cNvPr>
          <p:cNvSpPr txBox="1">
            <a:spLocks/>
          </p:cNvSpPr>
          <p:nvPr/>
        </p:nvSpPr>
        <p:spPr>
          <a:xfrm>
            <a:off x="900127" y="2309200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160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0.07</a:t>
            </a:r>
            <a:endParaRPr kumimoji="1" lang="ja-JP" altLang="en-US" sz="16000" spc="-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▢下">
            <a:extLst>
              <a:ext uri="{FF2B5EF4-FFF2-40B4-BE49-F238E27FC236}">
                <a16:creationId xmlns:a16="http://schemas.microsoft.com/office/drawing/2014/main" id="{3F3D81C2-06DD-4F4B-A445-1884EE9A6206}"/>
              </a:ext>
            </a:extLst>
          </p:cNvPr>
          <p:cNvSpPr/>
          <p:nvPr/>
        </p:nvSpPr>
        <p:spPr>
          <a:xfrm>
            <a:off x="8400597" y="3619874"/>
            <a:ext cx="3420000" cy="1908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▢上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8400597" y="1426637"/>
            <a:ext cx="3420000" cy="1908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451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整数">
            <a:extLst>
              <a:ext uri="{FF2B5EF4-FFF2-40B4-BE49-F238E27FC236}">
                <a16:creationId xmlns:a16="http://schemas.microsoft.com/office/drawing/2014/main" id="{ED1A35E0-5E06-4ECD-AD83-A9D4013A8482}"/>
              </a:ext>
            </a:extLst>
          </p:cNvPr>
          <p:cNvSpPr txBox="1">
            <a:spLocks/>
          </p:cNvSpPr>
          <p:nvPr/>
        </p:nvSpPr>
        <p:spPr>
          <a:xfrm>
            <a:off x="9102824" y="2360259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170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endParaRPr kumimoji="1" lang="ja-JP" altLang="en-US" sz="17000" spc="-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=">
            <a:extLst>
              <a:ext uri="{FF2B5EF4-FFF2-40B4-BE49-F238E27FC236}">
                <a16:creationId xmlns:a16="http://schemas.microsoft.com/office/drawing/2014/main" id="{01488EC4-60D1-4F68-B402-920E2CEFF1F2}"/>
              </a:ext>
            </a:extLst>
          </p:cNvPr>
          <p:cNvSpPr txBox="1"/>
          <p:nvPr/>
        </p:nvSpPr>
        <p:spPr>
          <a:xfrm>
            <a:off x="4962617" y="2733624"/>
            <a:ext cx="3916219" cy="1390751"/>
          </a:xfrm>
          <a:prstGeom prst="rect">
            <a:avLst/>
          </a:prstGeom>
          <a:noFill/>
        </p:spPr>
        <p:txBody>
          <a:bodyPr wrap="none" lIns="288000" rIns="288000" bIns="46800" rtlCol="0" anchor="ctr">
            <a:noAutofit/>
          </a:bodyPr>
          <a:lstStyle/>
          <a:p>
            <a:pPr algn="ctr">
              <a:lnSpc>
                <a:spcPts val="11000"/>
              </a:lnSpc>
            </a:pPr>
            <a:r>
              <a:rPr kumimoji="1" lang="ja-JP" altLang="en-US" sz="7200" kern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の逆数は</a:t>
            </a:r>
          </a:p>
        </p:txBody>
      </p:sp>
      <p:sp>
        <p:nvSpPr>
          <p:cNvPr id="10" name="小数点">
            <a:extLst>
              <a:ext uri="{FF2B5EF4-FFF2-40B4-BE49-F238E27FC236}">
                <a16:creationId xmlns:a16="http://schemas.microsoft.com/office/drawing/2014/main" id="{1341B92F-C5B2-475A-B10F-23AB1B47DCBE}"/>
              </a:ext>
            </a:extLst>
          </p:cNvPr>
          <p:cNvSpPr txBox="1">
            <a:spLocks/>
          </p:cNvSpPr>
          <p:nvPr/>
        </p:nvSpPr>
        <p:spPr>
          <a:xfrm>
            <a:off x="1357545" y="2360259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170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0.05</a:t>
            </a:r>
            <a:endParaRPr kumimoji="1" lang="ja-JP" altLang="en-US" sz="17000" spc="-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▢">
            <a:extLst>
              <a:ext uri="{FF2B5EF4-FFF2-40B4-BE49-F238E27FC236}">
                <a16:creationId xmlns:a16="http://schemas.microsoft.com/office/drawing/2014/main" id="{4FD0521F-7D5E-4D6D-A97E-A99D313EDB70}"/>
              </a:ext>
            </a:extLst>
          </p:cNvPr>
          <p:cNvSpPr/>
          <p:nvPr/>
        </p:nvSpPr>
        <p:spPr>
          <a:xfrm>
            <a:off x="9102824" y="2168708"/>
            <a:ext cx="2520000" cy="2520584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98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分母2">
            <a:extLst>
              <a:ext uri="{FF2B5EF4-FFF2-40B4-BE49-F238E27FC236}">
                <a16:creationId xmlns:a16="http://schemas.microsoft.com/office/drawing/2014/main" id="{0BD3F4E4-9F46-4767-883E-C0DF699F1270}"/>
              </a:ext>
            </a:extLst>
          </p:cNvPr>
          <p:cNvSpPr txBox="1"/>
          <p:nvPr/>
        </p:nvSpPr>
        <p:spPr>
          <a:xfrm>
            <a:off x="8921552" y="2559153"/>
            <a:ext cx="2194490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160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6000" spc="-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分子2">
            <a:extLst>
              <a:ext uri="{FF2B5EF4-FFF2-40B4-BE49-F238E27FC236}">
                <a16:creationId xmlns:a16="http://schemas.microsoft.com/office/drawing/2014/main" id="{308F2928-3836-413F-865A-7A2C4B4CC212}"/>
              </a:ext>
            </a:extLst>
          </p:cNvPr>
          <p:cNvSpPr txBox="1">
            <a:spLocks/>
          </p:cNvSpPr>
          <p:nvPr/>
        </p:nvSpPr>
        <p:spPr>
          <a:xfrm>
            <a:off x="8811575" y="563978"/>
            <a:ext cx="2414444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altLang="ja-JP" sz="160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endParaRPr kumimoji="1" lang="ja-JP" altLang="en-US" sz="16000" spc="-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7" name="括線2">
            <a:extLst>
              <a:ext uri="{FF2B5EF4-FFF2-40B4-BE49-F238E27FC236}">
                <a16:creationId xmlns:a16="http://schemas.microsoft.com/office/drawing/2014/main" id="{C8CCE93B-ABB3-4E20-A113-05270A076E70}"/>
              </a:ext>
            </a:extLst>
          </p:cNvPr>
          <p:cNvCxnSpPr>
            <a:cxnSpLocks/>
          </p:cNvCxnSpPr>
          <p:nvPr/>
        </p:nvCxnSpPr>
        <p:spPr>
          <a:xfrm>
            <a:off x="8839697" y="3505830"/>
            <a:ext cx="252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=">
            <a:extLst>
              <a:ext uri="{FF2B5EF4-FFF2-40B4-BE49-F238E27FC236}">
                <a16:creationId xmlns:a16="http://schemas.microsoft.com/office/drawing/2014/main" id="{01488EC4-60D1-4F68-B402-920E2CEFF1F2}"/>
              </a:ext>
            </a:extLst>
          </p:cNvPr>
          <p:cNvSpPr txBox="1"/>
          <p:nvPr/>
        </p:nvSpPr>
        <p:spPr>
          <a:xfrm>
            <a:off x="4658379" y="2764581"/>
            <a:ext cx="3916219" cy="1390751"/>
          </a:xfrm>
          <a:prstGeom prst="rect">
            <a:avLst/>
          </a:prstGeom>
          <a:noFill/>
        </p:spPr>
        <p:txBody>
          <a:bodyPr wrap="none" lIns="288000" rIns="288000" bIns="46800" rtlCol="0" anchor="ctr">
            <a:noAutofit/>
          </a:bodyPr>
          <a:lstStyle/>
          <a:p>
            <a:pPr algn="ctr">
              <a:lnSpc>
                <a:spcPts val="11000"/>
              </a:lnSpc>
            </a:pPr>
            <a:r>
              <a:rPr kumimoji="1" lang="ja-JP" altLang="en-US" sz="7200" kern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の逆数は</a:t>
            </a:r>
          </a:p>
        </p:txBody>
      </p:sp>
      <p:sp>
        <p:nvSpPr>
          <p:cNvPr id="19" name="整数">
            <a:extLst>
              <a:ext uri="{FF2B5EF4-FFF2-40B4-BE49-F238E27FC236}">
                <a16:creationId xmlns:a16="http://schemas.microsoft.com/office/drawing/2014/main" id="{1D0683E4-385E-4A6C-9773-40C3C9A01DC4}"/>
              </a:ext>
            </a:extLst>
          </p:cNvPr>
          <p:cNvSpPr txBox="1">
            <a:spLocks/>
          </p:cNvSpPr>
          <p:nvPr/>
        </p:nvSpPr>
        <p:spPr>
          <a:xfrm>
            <a:off x="1185935" y="2398170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160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0.28</a:t>
            </a:r>
            <a:endParaRPr kumimoji="1" lang="ja-JP" altLang="en-US" sz="16000" spc="-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▢下">
            <a:extLst>
              <a:ext uri="{FF2B5EF4-FFF2-40B4-BE49-F238E27FC236}">
                <a16:creationId xmlns:a16="http://schemas.microsoft.com/office/drawing/2014/main" id="{3F3D81C2-06DD-4F4B-A445-1884EE9A6206}"/>
              </a:ext>
            </a:extLst>
          </p:cNvPr>
          <p:cNvSpPr/>
          <p:nvPr/>
        </p:nvSpPr>
        <p:spPr>
          <a:xfrm>
            <a:off x="8839697" y="3666814"/>
            <a:ext cx="2520000" cy="1908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▢上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8839697" y="1444170"/>
            <a:ext cx="2520000" cy="1908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410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分母2">
            <a:extLst>
              <a:ext uri="{FF2B5EF4-FFF2-40B4-BE49-F238E27FC236}">
                <a16:creationId xmlns:a16="http://schemas.microsoft.com/office/drawing/2014/main" id="{0BD3F4E4-9F46-4767-883E-C0DF699F1270}"/>
              </a:ext>
            </a:extLst>
          </p:cNvPr>
          <p:cNvSpPr txBox="1"/>
          <p:nvPr/>
        </p:nvSpPr>
        <p:spPr>
          <a:xfrm>
            <a:off x="9017130" y="2559153"/>
            <a:ext cx="2194490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170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31</a:t>
            </a:r>
            <a:endParaRPr kumimoji="1" lang="ja-JP" altLang="en-US" sz="17000" spc="-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分子2">
            <a:extLst>
              <a:ext uri="{FF2B5EF4-FFF2-40B4-BE49-F238E27FC236}">
                <a16:creationId xmlns:a16="http://schemas.microsoft.com/office/drawing/2014/main" id="{308F2928-3836-413F-865A-7A2C4B4CC212}"/>
              </a:ext>
            </a:extLst>
          </p:cNvPr>
          <p:cNvSpPr txBox="1">
            <a:spLocks/>
          </p:cNvSpPr>
          <p:nvPr/>
        </p:nvSpPr>
        <p:spPr>
          <a:xfrm>
            <a:off x="8907153" y="475078"/>
            <a:ext cx="2414444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altLang="ja-JP" sz="170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endParaRPr kumimoji="1" lang="ja-JP" altLang="en-US" sz="17000" spc="-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7" name="括線2">
            <a:extLst>
              <a:ext uri="{FF2B5EF4-FFF2-40B4-BE49-F238E27FC236}">
                <a16:creationId xmlns:a16="http://schemas.microsoft.com/office/drawing/2014/main" id="{C8CCE93B-ABB3-4E20-A113-05270A076E70}"/>
              </a:ext>
            </a:extLst>
          </p:cNvPr>
          <p:cNvCxnSpPr>
            <a:cxnSpLocks/>
          </p:cNvCxnSpPr>
          <p:nvPr/>
        </p:nvCxnSpPr>
        <p:spPr>
          <a:xfrm>
            <a:off x="8855317" y="3477255"/>
            <a:ext cx="270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=">
            <a:extLst>
              <a:ext uri="{FF2B5EF4-FFF2-40B4-BE49-F238E27FC236}">
                <a16:creationId xmlns:a16="http://schemas.microsoft.com/office/drawing/2014/main" id="{01488EC4-60D1-4F68-B402-920E2CEFF1F2}"/>
              </a:ext>
            </a:extLst>
          </p:cNvPr>
          <p:cNvSpPr txBox="1"/>
          <p:nvPr/>
        </p:nvSpPr>
        <p:spPr>
          <a:xfrm>
            <a:off x="4757214" y="2764581"/>
            <a:ext cx="3916219" cy="1390751"/>
          </a:xfrm>
          <a:prstGeom prst="rect">
            <a:avLst/>
          </a:prstGeom>
          <a:noFill/>
        </p:spPr>
        <p:txBody>
          <a:bodyPr wrap="none" lIns="288000" rIns="288000" bIns="46800" rtlCol="0" anchor="ctr">
            <a:noAutofit/>
          </a:bodyPr>
          <a:lstStyle/>
          <a:p>
            <a:pPr algn="ctr">
              <a:lnSpc>
                <a:spcPts val="11000"/>
              </a:lnSpc>
            </a:pPr>
            <a:r>
              <a:rPr kumimoji="1" lang="ja-JP" altLang="en-US" sz="7200" kern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の逆数は</a:t>
            </a:r>
          </a:p>
        </p:txBody>
      </p:sp>
      <p:sp>
        <p:nvSpPr>
          <p:cNvPr id="19" name="整数">
            <a:extLst>
              <a:ext uri="{FF2B5EF4-FFF2-40B4-BE49-F238E27FC236}">
                <a16:creationId xmlns:a16="http://schemas.microsoft.com/office/drawing/2014/main" id="{1D0683E4-385E-4A6C-9773-40C3C9A01DC4}"/>
              </a:ext>
            </a:extLst>
          </p:cNvPr>
          <p:cNvSpPr txBox="1">
            <a:spLocks/>
          </p:cNvSpPr>
          <p:nvPr/>
        </p:nvSpPr>
        <p:spPr>
          <a:xfrm>
            <a:off x="1213112" y="2309200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170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1.24</a:t>
            </a:r>
            <a:endParaRPr kumimoji="1" lang="ja-JP" altLang="en-US" sz="17000" spc="-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▢下">
            <a:extLst>
              <a:ext uri="{FF2B5EF4-FFF2-40B4-BE49-F238E27FC236}">
                <a16:creationId xmlns:a16="http://schemas.microsoft.com/office/drawing/2014/main" id="{3F3D81C2-06DD-4F4B-A445-1884EE9A6206}"/>
              </a:ext>
            </a:extLst>
          </p:cNvPr>
          <p:cNvSpPr/>
          <p:nvPr/>
        </p:nvSpPr>
        <p:spPr>
          <a:xfrm>
            <a:off x="8855317" y="3617493"/>
            <a:ext cx="2700000" cy="1908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▢上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8855317" y="1424256"/>
            <a:ext cx="2700000" cy="1908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07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AE52AC8-AEC2-E94D-547A-E7CC37BC485F}"/>
              </a:ext>
            </a:extLst>
          </p:cNvPr>
          <p:cNvSpPr/>
          <p:nvPr/>
        </p:nvSpPr>
        <p:spPr>
          <a:xfrm>
            <a:off x="831393" y="2321004"/>
            <a:ext cx="1052921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6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次の数の逆数を求めましょう</a:t>
            </a:r>
          </a:p>
        </p:txBody>
      </p:sp>
    </p:spTree>
    <p:extLst>
      <p:ext uri="{BB962C8B-B14F-4D97-AF65-F5344CB8AC3E}">
        <p14:creationId xmlns:p14="http://schemas.microsoft.com/office/powerpoint/2010/main" val="1581117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分母2">
            <a:extLst>
              <a:ext uri="{FF2B5EF4-FFF2-40B4-BE49-F238E27FC236}">
                <a16:creationId xmlns:a16="http://schemas.microsoft.com/office/drawing/2014/main" id="{9F96E8F0-2681-465F-B822-1EFD14F4066C}"/>
              </a:ext>
            </a:extLst>
          </p:cNvPr>
          <p:cNvSpPr txBox="1">
            <a:spLocks/>
          </p:cNvSpPr>
          <p:nvPr/>
        </p:nvSpPr>
        <p:spPr>
          <a:xfrm>
            <a:off x="8621308" y="3516108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23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分子2">
            <a:extLst>
              <a:ext uri="{FF2B5EF4-FFF2-40B4-BE49-F238E27FC236}">
                <a16:creationId xmlns:a16="http://schemas.microsoft.com/office/drawing/2014/main" id="{A5FDB1B7-47E4-42E0-BB42-05DB3723AD6D}"/>
              </a:ext>
            </a:extLst>
          </p:cNvPr>
          <p:cNvSpPr txBox="1">
            <a:spLocks/>
          </p:cNvSpPr>
          <p:nvPr/>
        </p:nvSpPr>
        <p:spPr>
          <a:xfrm>
            <a:off x="8621308" y="580949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23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9" name="括線2">
            <a:extLst>
              <a:ext uri="{FF2B5EF4-FFF2-40B4-BE49-F238E27FC236}">
                <a16:creationId xmlns:a16="http://schemas.microsoft.com/office/drawing/2014/main" id="{3C1F5CCA-A69B-4B6A-BBCF-8F71B2A3279E}"/>
              </a:ext>
            </a:extLst>
          </p:cNvPr>
          <p:cNvCxnSpPr>
            <a:cxnSpLocks/>
          </p:cNvCxnSpPr>
          <p:nvPr/>
        </p:nvCxnSpPr>
        <p:spPr>
          <a:xfrm>
            <a:off x="8657578" y="3407586"/>
            <a:ext cx="2270125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=">
            <a:extLst>
              <a:ext uri="{FF2B5EF4-FFF2-40B4-BE49-F238E27FC236}">
                <a16:creationId xmlns:a16="http://schemas.microsoft.com/office/drawing/2014/main" id="{8BF884CF-23CE-4F8C-980E-DF7539B76126}"/>
              </a:ext>
            </a:extLst>
          </p:cNvPr>
          <p:cNvSpPr txBox="1"/>
          <p:nvPr/>
        </p:nvSpPr>
        <p:spPr>
          <a:xfrm>
            <a:off x="3718160" y="2764581"/>
            <a:ext cx="4511788" cy="1390751"/>
          </a:xfrm>
          <a:prstGeom prst="rect">
            <a:avLst/>
          </a:prstGeom>
          <a:noFill/>
        </p:spPr>
        <p:txBody>
          <a:bodyPr wrap="none" lIns="288000" rIns="288000" bIns="46800" rtlCol="0" anchor="ctr">
            <a:noAutofit/>
          </a:bodyPr>
          <a:lstStyle/>
          <a:p>
            <a:pPr algn="ctr">
              <a:lnSpc>
                <a:spcPts val="11000"/>
              </a:lnSpc>
            </a:pPr>
            <a:r>
              <a:rPr kumimoji="1" lang="ja-JP" altLang="en-US" sz="8800" kern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の逆数は</a:t>
            </a:r>
          </a:p>
        </p:txBody>
      </p:sp>
      <p:sp>
        <p:nvSpPr>
          <p:cNvPr id="23" name="分母1">
            <a:extLst>
              <a:ext uri="{FF2B5EF4-FFF2-40B4-BE49-F238E27FC236}">
                <a16:creationId xmlns:a16="http://schemas.microsoft.com/office/drawing/2014/main" id="{156D1E75-12CC-42C8-BA40-209C6D9797FF}"/>
              </a:ext>
            </a:extLst>
          </p:cNvPr>
          <p:cNvSpPr txBox="1">
            <a:spLocks/>
          </p:cNvSpPr>
          <p:nvPr/>
        </p:nvSpPr>
        <p:spPr>
          <a:xfrm>
            <a:off x="1071572" y="3353698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23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分子1">
            <a:extLst>
              <a:ext uri="{FF2B5EF4-FFF2-40B4-BE49-F238E27FC236}">
                <a16:creationId xmlns:a16="http://schemas.microsoft.com/office/drawing/2014/main" id="{848CF2D8-442A-4718-92A5-60347B8561A2}"/>
              </a:ext>
            </a:extLst>
          </p:cNvPr>
          <p:cNvSpPr txBox="1">
            <a:spLocks/>
          </p:cNvSpPr>
          <p:nvPr/>
        </p:nvSpPr>
        <p:spPr>
          <a:xfrm>
            <a:off x="1071572" y="418539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23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5" name="括線1">
            <a:extLst>
              <a:ext uri="{FF2B5EF4-FFF2-40B4-BE49-F238E27FC236}">
                <a16:creationId xmlns:a16="http://schemas.microsoft.com/office/drawing/2014/main" id="{6EAED82C-A18C-401D-AC48-FE66B29F71A2}"/>
              </a:ext>
            </a:extLst>
          </p:cNvPr>
          <p:cNvCxnSpPr>
            <a:cxnSpLocks/>
          </p:cNvCxnSpPr>
          <p:nvPr/>
        </p:nvCxnSpPr>
        <p:spPr>
          <a:xfrm>
            <a:off x="1130300" y="3334648"/>
            <a:ext cx="2270125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▢下">
            <a:extLst>
              <a:ext uri="{FF2B5EF4-FFF2-40B4-BE49-F238E27FC236}">
                <a16:creationId xmlns:a16="http://schemas.microsoft.com/office/drawing/2014/main" id="{3F3D81C2-06DD-4F4B-A445-1884EE9A6206}"/>
              </a:ext>
            </a:extLst>
          </p:cNvPr>
          <p:cNvSpPr/>
          <p:nvPr/>
        </p:nvSpPr>
        <p:spPr>
          <a:xfrm>
            <a:off x="8657578" y="3615887"/>
            <a:ext cx="2270125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▢上">
            <a:extLst>
              <a:ext uri="{FF2B5EF4-FFF2-40B4-BE49-F238E27FC236}">
                <a16:creationId xmlns:a16="http://schemas.microsoft.com/office/drawing/2014/main" id="{F5933D37-336B-44AA-A7C7-770AEEFD29E6}"/>
              </a:ext>
            </a:extLst>
          </p:cNvPr>
          <p:cNvSpPr/>
          <p:nvPr/>
        </p:nvSpPr>
        <p:spPr>
          <a:xfrm>
            <a:off x="8657578" y="679286"/>
            <a:ext cx="2270125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02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分母2">
            <a:extLst>
              <a:ext uri="{FF2B5EF4-FFF2-40B4-BE49-F238E27FC236}">
                <a16:creationId xmlns:a16="http://schemas.microsoft.com/office/drawing/2014/main" id="{9F96E8F0-2681-465F-B822-1EFD14F4066C}"/>
              </a:ext>
            </a:extLst>
          </p:cNvPr>
          <p:cNvSpPr txBox="1">
            <a:spLocks/>
          </p:cNvSpPr>
          <p:nvPr/>
        </p:nvSpPr>
        <p:spPr>
          <a:xfrm>
            <a:off x="8621308" y="3516108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2300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分子2">
            <a:extLst>
              <a:ext uri="{FF2B5EF4-FFF2-40B4-BE49-F238E27FC236}">
                <a16:creationId xmlns:a16="http://schemas.microsoft.com/office/drawing/2014/main" id="{A5FDB1B7-47E4-42E0-BB42-05DB3723AD6D}"/>
              </a:ext>
            </a:extLst>
          </p:cNvPr>
          <p:cNvSpPr txBox="1">
            <a:spLocks/>
          </p:cNvSpPr>
          <p:nvPr/>
        </p:nvSpPr>
        <p:spPr>
          <a:xfrm>
            <a:off x="8621308" y="580949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2300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9" name="括線2">
            <a:extLst>
              <a:ext uri="{FF2B5EF4-FFF2-40B4-BE49-F238E27FC236}">
                <a16:creationId xmlns:a16="http://schemas.microsoft.com/office/drawing/2014/main" id="{3C1F5CCA-A69B-4B6A-BBCF-8F71B2A3279E}"/>
              </a:ext>
            </a:extLst>
          </p:cNvPr>
          <p:cNvCxnSpPr>
            <a:cxnSpLocks/>
          </p:cNvCxnSpPr>
          <p:nvPr/>
        </p:nvCxnSpPr>
        <p:spPr>
          <a:xfrm>
            <a:off x="8657578" y="3407586"/>
            <a:ext cx="2270125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=">
            <a:extLst>
              <a:ext uri="{FF2B5EF4-FFF2-40B4-BE49-F238E27FC236}">
                <a16:creationId xmlns:a16="http://schemas.microsoft.com/office/drawing/2014/main" id="{8BF884CF-23CE-4F8C-980E-DF7539B76126}"/>
              </a:ext>
            </a:extLst>
          </p:cNvPr>
          <p:cNvSpPr txBox="1"/>
          <p:nvPr/>
        </p:nvSpPr>
        <p:spPr>
          <a:xfrm>
            <a:off x="3718160" y="2764581"/>
            <a:ext cx="4511788" cy="1390751"/>
          </a:xfrm>
          <a:prstGeom prst="rect">
            <a:avLst/>
          </a:prstGeom>
          <a:noFill/>
        </p:spPr>
        <p:txBody>
          <a:bodyPr wrap="none" lIns="288000" rIns="288000" bIns="46800" rtlCol="0" anchor="ctr">
            <a:noAutofit/>
          </a:bodyPr>
          <a:lstStyle/>
          <a:p>
            <a:pPr algn="ctr">
              <a:lnSpc>
                <a:spcPts val="11000"/>
              </a:lnSpc>
            </a:pPr>
            <a:r>
              <a:rPr kumimoji="1" lang="ja-JP" altLang="en-US" sz="8800" kern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の逆数は</a:t>
            </a:r>
          </a:p>
        </p:txBody>
      </p:sp>
      <p:sp>
        <p:nvSpPr>
          <p:cNvPr id="23" name="分母1">
            <a:extLst>
              <a:ext uri="{FF2B5EF4-FFF2-40B4-BE49-F238E27FC236}">
                <a16:creationId xmlns:a16="http://schemas.microsoft.com/office/drawing/2014/main" id="{156D1E75-12CC-42C8-BA40-209C6D9797FF}"/>
              </a:ext>
            </a:extLst>
          </p:cNvPr>
          <p:cNvSpPr txBox="1">
            <a:spLocks/>
          </p:cNvSpPr>
          <p:nvPr/>
        </p:nvSpPr>
        <p:spPr>
          <a:xfrm>
            <a:off x="1071572" y="3353698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2300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分子1">
            <a:extLst>
              <a:ext uri="{FF2B5EF4-FFF2-40B4-BE49-F238E27FC236}">
                <a16:creationId xmlns:a16="http://schemas.microsoft.com/office/drawing/2014/main" id="{848CF2D8-442A-4718-92A5-60347B8561A2}"/>
              </a:ext>
            </a:extLst>
          </p:cNvPr>
          <p:cNvSpPr txBox="1">
            <a:spLocks/>
          </p:cNvSpPr>
          <p:nvPr/>
        </p:nvSpPr>
        <p:spPr>
          <a:xfrm>
            <a:off x="1071572" y="418539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2300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5" name="括線1">
            <a:extLst>
              <a:ext uri="{FF2B5EF4-FFF2-40B4-BE49-F238E27FC236}">
                <a16:creationId xmlns:a16="http://schemas.microsoft.com/office/drawing/2014/main" id="{6EAED82C-A18C-401D-AC48-FE66B29F71A2}"/>
              </a:ext>
            </a:extLst>
          </p:cNvPr>
          <p:cNvCxnSpPr>
            <a:cxnSpLocks/>
          </p:cNvCxnSpPr>
          <p:nvPr/>
        </p:nvCxnSpPr>
        <p:spPr>
          <a:xfrm>
            <a:off x="1130300" y="3334648"/>
            <a:ext cx="2270125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▢下">
            <a:extLst>
              <a:ext uri="{FF2B5EF4-FFF2-40B4-BE49-F238E27FC236}">
                <a16:creationId xmlns:a16="http://schemas.microsoft.com/office/drawing/2014/main" id="{3F3D81C2-06DD-4F4B-A445-1884EE9A6206}"/>
              </a:ext>
            </a:extLst>
          </p:cNvPr>
          <p:cNvSpPr/>
          <p:nvPr/>
        </p:nvSpPr>
        <p:spPr>
          <a:xfrm>
            <a:off x="8657578" y="3615887"/>
            <a:ext cx="2270125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▢上">
            <a:extLst>
              <a:ext uri="{FF2B5EF4-FFF2-40B4-BE49-F238E27FC236}">
                <a16:creationId xmlns:a16="http://schemas.microsoft.com/office/drawing/2014/main" id="{F5933D37-336B-44AA-A7C7-770AEEFD29E6}"/>
              </a:ext>
            </a:extLst>
          </p:cNvPr>
          <p:cNvSpPr/>
          <p:nvPr/>
        </p:nvSpPr>
        <p:spPr>
          <a:xfrm>
            <a:off x="8657578" y="679286"/>
            <a:ext cx="2270125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24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分母2">
            <a:extLst>
              <a:ext uri="{FF2B5EF4-FFF2-40B4-BE49-F238E27FC236}">
                <a16:creationId xmlns:a16="http://schemas.microsoft.com/office/drawing/2014/main" id="{0BD3F4E4-9F46-4767-883E-C0DF699F1270}"/>
              </a:ext>
            </a:extLst>
          </p:cNvPr>
          <p:cNvSpPr txBox="1"/>
          <p:nvPr/>
        </p:nvSpPr>
        <p:spPr>
          <a:xfrm>
            <a:off x="8877430" y="2800453"/>
            <a:ext cx="2194490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20000">
                <a:latin typeface="メイリオ" panose="020B0604030504040204" pitchFamily="50" charset="-128"/>
                <a:ea typeface="メイリオ" panose="020B0604030504040204" pitchFamily="50" charset="-128"/>
              </a:rPr>
              <a:t>54</a:t>
            </a:r>
            <a:endParaRPr kumimoji="1" lang="ja-JP" altLang="en-US" sz="20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分子2">
            <a:extLst>
              <a:ext uri="{FF2B5EF4-FFF2-40B4-BE49-F238E27FC236}">
                <a16:creationId xmlns:a16="http://schemas.microsoft.com/office/drawing/2014/main" id="{308F2928-3836-413F-865A-7A2C4B4CC212}"/>
              </a:ext>
            </a:extLst>
          </p:cNvPr>
          <p:cNvSpPr txBox="1">
            <a:spLocks/>
          </p:cNvSpPr>
          <p:nvPr/>
        </p:nvSpPr>
        <p:spPr>
          <a:xfrm>
            <a:off x="8767453" y="401684"/>
            <a:ext cx="2414444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altLang="ja-JP" sz="20000">
                <a:latin typeface="メイリオ" panose="020B0604030504040204" pitchFamily="50" charset="-128"/>
                <a:ea typeface="メイリオ" panose="020B0604030504040204" pitchFamily="50" charset="-128"/>
              </a:rPr>
              <a:t>65</a:t>
            </a:r>
            <a:endParaRPr kumimoji="1" lang="ja-JP" altLang="en-US" sz="20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7" name="括線2">
            <a:extLst>
              <a:ext uri="{FF2B5EF4-FFF2-40B4-BE49-F238E27FC236}">
                <a16:creationId xmlns:a16="http://schemas.microsoft.com/office/drawing/2014/main" id="{C8CCE93B-ABB3-4E20-A113-05270A076E70}"/>
              </a:ext>
            </a:extLst>
          </p:cNvPr>
          <p:cNvCxnSpPr>
            <a:cxnSpLocks/>
          </p:cNvCxnSpPr>
          <p:nvPr/>
        </p:nvCxnSpPr>
        <p:spPr>
          <a:xfrm>
            <a:off x="8283415" y="3477255"/>
            <a:ext cx="342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=">
            <a:extLst>
              <a:ext uri="{FF2B5EF4-FFF2-40B4-BE49-F238E27FC236}">
                <a16:creationId xmlns:a16="http://schemas.microsoft.com/office/drawing/2014/main" id="{01488EC4-60D1-4F68-B402-920E2CEFF1F2}"/>
              </a:ext>
            </a:extLst>
          </p:cNvPr>
          <p:cNvSpPr txBox="1"/>
          <p:nvPr/>
        </p:nvSpPr>
        <p:spPr>
          <a:xfrm>
            <a:off x="4219739" y="2764581"/>
            <a:ext cx="3916219" cy="1390751"/>
          </a:xfrm>
          <a:prstGeom prst="rect">
            <a:avLst/>
          </a:prstGeom>
          <a:noFill/>
        </p:spPr>
        <p:txBody>
          <a:bodyPr wrap="none" lIns="288000" rIns="288000" bIns="46800" rtlCol="0" anchor="ctr">
            <a:noAutofit/>
          </a:bodyPr>
          <a:lstStyle/>
          <a:p>
            <a:pPr algn="ctr">
              <a:lnSpc>
                <a:spcPts val="11000"/>
              </a:lnSpc>
            </a:pPr>
            <a:r>
              <a:rPr kumimoji="1" lang="ja-JP" altLang="en-US" sz="7200" kern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の逆数は</a:t>
            </a:r>
          </a:p>
        </p:txBody>
      </p:sp>
      <p:sp>
        <p:nvSpPr>
          <p:cNvPr id="13" name="分母1">
            <a:extLst>
              <a:ext uri="{FF2B5EF4-FFF2-40B4-BE49-F238E27FC236}">
                <a16:creationId xmlns:a16="http://schemas.microsoft.com/office/drawing/2014/main" id="{0C789705-47A0-4903-86BF-C169EC159561}"/>
              </a:ext>
            </a:extLst>
          </p:cNvPr>
          <p:cNvSpPr txBox="1"/>
          <p:nvPr/>
        </p:nvSpPr>
        <p:spPr>
          <a:xfrm>
            <a:off x="1153064" y="2800453"/>
            <a:ext cx="2194490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20000">
                <a:latin typeface="メイリオ" panose="020B0604030504040204" pitchFamily="50" charset="-128"/>
                <a:ea typeface="メイリオ" panose="020B0604030504040204" pitchFamily="50" charset="-128"/>
              </a:rPr>
              <a:t>65</a:t>
            </a:r>
            <a:endParaRPr kumimoji="1" lang="ja-JP" altLang="en-US" sz="20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分子1">
            <a:extLst>
              <a:ext uri="{FF2B5EF4-FFF2-40B4-BE49-F238E27FC236}">
                <a16:creationId xmlns:a16="http://schemas.microsoft.com/office/drawing/2014/main" id="{C60B2BA5-416F-4817-8C68-3192164366B5}"/>
              </a:ext>
            </a:extLst>
          </p:cNvPr>
          <p:cNvSpPr txBox="1">
            <a:spLocks/>
          </p:cNvSpPr>
          <p:nvPr/>
        </p:nvSpPr>
        <p:spPr>
          <a:xfrm>
            <a:off x="1043087" y="401684"/>
            <a:ext cx="2414444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altLang="ja-JP" sz="20000">
                <a:latin typeface="メイリオ" panose="020B0604030504040204" pitchFamily="50" charset="-128"/>
                <a:ea typeface="メイリオ" panose="020B0604030504040204" pitchFamily="50" charset="-128"/>
              </a:rPr>
              <a:t>54</a:t>
            </a:r>
            <a:endParaRPr kumimoji="1" lang="ja-JP" altLang="en-US" sz="20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5" name="括線1">
            <a:extLst>
              <a:ext uri="{FF2B5EF4-FFF2-40B4-BE49-F238E27FC236}">
                <a16:creationId xmlns:a16="http://schemas.microsoft.com/office/drawing/2014/main" id="{6EAED82C-A18C-401D-AC48-FE66B29F71A2}"/>
              </a:ext>
            </a:extLst>
          </p:cNvPr>
          <p:cNvCxnSpPr>
            <a:cxnSpLocks/>
          </p:cNvCxnSpPr>
          <p:nvPr/>
        </p:nvCxnSpPr>
        <p:spPr>
          <a:xfrm>
            <a:off x="559049" y="3477255"/>
            <a:ext cx="342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▢下">
            <a:extLst>
              <a:ext uri="{FF2B5EF4-FFF2-40B4-BE49-F238E27FC236}">
                <a16:creationId xmlns:a16="http://schemas.microsoft.com/office/drawing/2014/main" id="{3F3D81C2-06DD-4F4B-A445-1884EE9A6206}"/>
              </a:ext>
            </a:extLst>
          </p:cNvPr>
          <p:cNvSpPr/>
          <p:nvPr/>
        </p:nvSpPr>
        <p:spPr>
          <a:xfrm>
            <a:off x="8283415" y="3619483"/>
            <a:ext cx="342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▢上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8283415" y="1175028"/>
            <a:ext cx="342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14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分母2">
            <a:extLst>
              <a:ext uri="{FF2B5EF4-FFF2-40B4-BE49-F238E27FC236}">
                <a16:creationId xmlns:a16="http://schemas.microsoft.com/office/drawing/2014/main" id="{0BD3F4E4-9F46-4767-883E-C0DF699F1270}"/>
              </a:ext>
            </a:extLst>
          </p:cNvPr>
          <p:cNvSpPr txBox="1"/>
          <p:nvPr/>
        </p:nvSpPr>
        <p:spPr>
          <a:xfrm>
            <a:off x="8877430" y="2800453"/>
            <a:ext cx="2194490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20000">
                <a:latin typeface="メイリオ" panose="020B0604030504040204" pitchFamily="50" charset="-128"/>
                <a:ea typeface="メイリオ" panose="020B0604030504040204" pitchFamily="50" charset="-128"/>
              </a:rPr>
              <a:t>41</a:t>
            </a:r>
            <a:endParaRPr kumimoji="1" lang="ja-JP" altLang="en-US" sz="20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分子2">
            <a:extLst>
              <a:ext uri="{FF2B5EF4-FFF2-40B4-BE49-F238E27FC236}">
                <a16:creationId xmlns:a16="http://schemas.microsoft.com/office/drawing/2014/main" id="{308F2928-3836-413F-865A-7A2C4B4CC212}"/>
              </a:ext>
            </a:extLst>
          </p:cNvPr>
          <p:cNvSpPr txBox="1">
            <a:spLocks/>
          </p:cNvSpPr>
          <p:nvPr/>
        </p:nvSpPr>
        <p:spPr>
          <a:xfrm>
            <a:off x="8767453" y="401684"/>
            <a:ext cx="2414444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altLang="ja-JP" sz="20000">
                <a:latin typeface="メイリオ" panose="020B0604030504040204" pitchFamily="50" charset="-128"/>
                <a:ea typeface="メイリオ" panose="020B0604030504040204" pitchFamily="50" charset="-128"/>
              </a:rPr>
              <a:t>99</a:t>
            </a:r>
            <a:endParaRPr kumimoji="1" lang="ja-JP" altLang="en-US" sz="20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7" name="括線2">
            <a:extLst>
              <a:ext uri="{FF2B5EF4-FFF2-40B4-BE49-F238E27FC236}">
                <a16:creationId xmlns:a16="http://schemas.microsoft.com/office/drawing/2014/main" id="{C8CCE93B-ABB3-4E20-A113-05270A076E70}"/>
              </a:ext>
            </a:extLst>
          </p:cNvPr>
          <p:cNvCxnSpPr>
            <a:cxnSpLocks/>
          </p:cNvCxnSpPr>
          <p:nvPr/>
        </p:nvCxnSpPr>
        <p:spPr>
          <a:xfrm>
            <a:off x="8283415" y="3477255"/>
            <a:ext cx="342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=">
            <a:extLst>
              <a:ext uri="{FF2B5EF4-FFF2-40B4-BE49-F238E27FC236}">
                <a16:creationId xmlns:a16="http://schemas.microsoft.com/office/drawing/2014/main" id="{01488EC4-60D1-4F68-B402-920E2CEFF1F2}"/>
              </a:ext>
            </a:extLst>
          </p:cNvPr>
          <p:cNvSpPr txBox="1"/>
          <p:nvPr/>
        </p:nvSpPr>
        <p:spPr>
          <a:xfrm>
            <a:off x="4219739" y="2764581"/>
            <a:ext cx="3916219" cy="1390751"/>
          </a:xfrm>
          <a:prstGeom prst="rect">
            <a:avLst/>
          </a:prstGeom>
          <a:noFill/>
        </p:spPr>
        <p:txBody>
          <a:bodyPr wrap="none" lIns="288000" rIns="288000" bIns="46800" rtlCol="0" anchor="ctr">
            <a:noAutofit/>
          </a:bodyPr>
          <a:lstStyle/>
          <a:p>
            <a:pPr algn="ctr">
              <a:lnSpc>
                <a:spcPts val="11000"/>
              </a:lnSpc>
            </a:pPr>
            <a:r>
              <a:rPr kumimoji="1" lang="ja-JP" altLang="en-US" sz="7200" kern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の逆数は</a:t>
            </a:r>
          </a:p>
        </p:txBody>
      </p:sp>
      <p:sp>
        <p:nvSpPr>
          <p:cNvPr id="13" name="分母1">
            <a:extLst>
              <a:ext uri="{FF2B5EF4-FFF2-40B4-BE49-F238E27FC236}">
                <a16:creationId xmlns:a16="http://schemas.microsoft.com/office/drawing/2014/main" id="{0C789705-47A0-4903-86BF-C169EC159561}"/>
              </a:ext>
            </a:extLst>
          </p:cNvPr>
          <p:cNvSpPr txBox="1"/>
          <p:nvPr/>
        </p:nvSpPr>
        <p:spPr>
          <a:xfrm>
            <a:off x="1153064" y="2800453"/>
            <a:ext cx="2194490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20000">
                <a:latin typeface="メイリオ" panose="020B0604030504040204" pitchFamily="50" charset="-128"/>
                <a:ea typeface="メイリオ" panose="020B0604030504040204" pitchFamily="50" charset="-128"/>
              </a:rPr>
              <a:t>99</a:t>
            </a:r>
            <a:endParaRPr kumimoji="1" lang="ja-JP" altLang="en-US" sz="20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分子1">
            <a:extLst>
              <a:ext uri="{FF2B5EF4-FFF2-40B4-BE49-F238E27FC236}">
                <a16:creationId xmlns:a16="http://schemas.microsoft.com/office/drawing/2014/main" id="{C60B2BA5-416F-4817-8C68-3192164366B5}"/>
              </a:ext>
            </a:extLst>
          </p:cNvPr>
          <p:cNvSpPr txBox="1">
            <a:spLocks/>
          </p:cNvSpPr>
          <p:nvPr/>
        </p:nvSpPr>
        <p:spPr>
          <a:xfrm>
            <a:off x="1043087" y="401684"/>
            <a:ext cx="2414444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altLang="ja-JP" sz="20000">
                <a:latin typeface="メイリオ" panose="020B0604030504040204" pitchFamily="50" charset="-128"/>
                <a:ea typeface="メイリオ" panose="020B0604030504040204" pitchFamily="50" charset="-128"/>
              </a:rPr>
              <a:t>41</a:t>
            </a:r>
            <a:endParaRPr kumimoji="1" lang="ja-JP" altLang="en-US" sz="20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5" name="括線1">
            <a:extLst>
              <a:ext uri="{FF2B5EF4-FFF2-40B4-BE49-F238E27FC236}">
                <a16:creationId xmlns:a16="http://schemas.microsoft.com/office/drawing/2014/main" id="{6EAED82C-A18C-401D-AC48-FE66B29F71A2}"/>
              </a:ext>
            </a:extLst>
          </p:cNvPr>
          <p:cNvCxnSpPr>
            <a:cxnSpLocks/>
          </p:cNvCxnSpPr>
          <p:nvPr/>
        </p:nvCxnSpPr>
        <p:spPr>
          <a:xfrm>
            <a:off x="559049" y="3477255"/>
            <a:ext cx="342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▢下">
            <a:extLst>
              <a:ext uri="{FF2B5EF4-FFF2-40B4-BE49-F238E27FC236}">
                <a16:creationId xmlns:a16="http://schemas.microsoft.com/office/drawing/2014/main" id="{3F3D81C2-06DD-4F4B-A445-1884EE9A6206}"/>
              </a:ext>
            </a:extLst>
          </p:cNvPr>
          <p:cNvSpPr/>
          <p:nvPr/>
        </p:nvSpPr>
        <p:spPr>
          <a:xfrm>
            <a:off x="8283415" y="3619483"/>
            <a:ext cx="342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▢上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8283415" y="1175028"/>
            <a:ext cx="342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260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分母2">
            <a:extLst>
              <a:ext uri="{FF2B5EF4-FFF2-40B4-BE49-F238E27FC236}">
                <a16:creationId xmlns:a16="http://schemas.microsoft.com/office/drawing/2014/main" id="{9F96E8F0-2681-465F-B822-1EFD14F4066C}"/>
              </a:ext>
            </a:extLst>
          </p:cNvPr>
          <p:cNvSpPr txBox="1">
            <a:spLocks/>
          </p:cNvSpPr>
          <p:nvPr/>
        </p:nvSpPr>
        <p:spPr>
          <a:xfrm>
            <a:off x="8621308" y="3516108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23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分子2">
            <a:extLst>
              <a:ext uri="{FF2B5EF4-FFF2-40B4-BE49-F238E27FC236}">
                <a16:creationId xmlns:a16="http://schemas.microsoft.com/office/drawing/2014/main" id="{A5FDB1B7-47E4-42E0-BB42-05DB3723AD6D}"/>
              </a:ext>
            </a:extLst>
          </p:cNvPr>
          <p:cNvSpPr txBox="1">
            <a:spLocks/>
          </p:cNvSpPr>
          <p:nvPr/>
        </p:nvSpPr>
        <p:spPr>
          <a:xfrm>
            <a:off x="8621308" y="580949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2300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9" name="括線2">
            <a:extLst>
              <a:ext uri="{FF2B5EF4-FFF2-40B4-BE49-F238E27FC236}">
                <a16:creationId xmlns:a16="http://schemas.microsoft.com/office/drawing/2014/main" id="{3C1F5CCA-A69B-4B6A-BBCF-8F71B2A3279E}"/>
              </a:ext>
            </a:extLst>
          </p:cNvPr>
          <p:cNvCxnSpPr>
            <a:cxnSpLocks/>
          </p:cNvCxnSpPr>
          <p:nvPr/>
        </p:nvCxnSpPr>
        <p:spPr>
          <a:xfrm>
            <a:off x="8657578" y="3407586"/>
            <a:ext cx="2270125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=">
            <a:extLst>
              <a:ext uri="{FF2B5EF4-FFF2-40B4-BE49-F238E27FC236}">
                <a16:creationId xmlns:a16="http://schemas.microsoft.com/office/drawing/2014/main" id="{8BF884CF-23CE-4F8C-980E-DF7539B76126}"/>
              </a:ext>
            </a:extLst>
          </p:cNvPr>
          <p:cNvSpPr txBox="1"/>
          <p:nvPr/>
        </p:nvSpPr>
        <p:spPr>
          <a:xfrm>
            <a:off x="3718160" y="2764581"/>
            <a:ext cx="4511788" cy="1390751"/>
          </a:xfrm>
          <a:prstGeom prst="rect">
            <a:avLst/>
          </a:prstGeom>
          <a:noFill/>
        </p:spPr>
        <p:txBody>
          <a:bodyPr wrap="none" lIns="288000" rIns="288000" bIns="46800" rtlCol="0" anchor="ctr">
            <a:noAutofit/>
          </a:bodyPr>
          <a:lstStyle/>
          <a:p>
            <a:pPr algn="ctr">
              <a:lnSpc>
                <a:spcPts val="11000"/>
              </a:lnSpc>
            </a:pPr>
            <a:r>
              <a:rPr kumimoji="1" lang="ja-JP" altLang="en-US" sz="8800" kern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の逆数は</a:t>
            </a:r>
          </a:p>
        </p:txBody>
      </p:sp>
      <p:sp>
        <p:nvSpPr>
          <p:cNvPr id="13" name="整数">
            <a:extLst>
              <a:ext uri="{FF2B5EF4-FFF2-40B4-BE49-F238E27FC236}">
                <a16:creationId xmlns:a16="http://schemas.microsoft.com/office/drawing/2014/main" id="{580F21F8-1638-4AD3-AE2D-B98BC90D573D}"/>
              </a:ext>
            </a:extLst>
          </p:cNvPr>
          <p:cNvSpPr txBox="1">
            <a:spLocks/>
          </p:cNvSpPr>
          <p:nvPr/>
        </p:nvSpPr>
        <p:spPr>
          <a:xfrm>
            <a:off x="1071572" y="1890117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23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▢下">
            <a:extLst>
              <a:ext uri="{FF2B5EF4-FFF2-40B4-BE49-F238E27FC236}">
                <a16:creationId xmlns:a16="http://schemas.microsoft.com/office/drawing/2014/main" id="{3F3D81C2-06DD-4F4B-A445-1884EE9A6206}"/>
              </a:ext>
            </a:extLst>
          </p:cNvPr>
          <p:cNvSpPr/>
          <p:nvPr/>
        </p:nvSpPr>
        <p:spPr>
          <a:xfrm>
            <a:off x="8657578" y="3615887"/>
            <a:ext cx="2270125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▢上">
            <a:extLst>
              <a:ext uri="{FF2B5EF4-FFF2-40B4-BE49-F238E27FC236}">
                <a16:creationId xmlns:a16="http://schemas.microsoft.com/office/drawing/2014/main" id="{F5933D37-336B-44AA-A7C7-770AEEFD29E6}"/>
              </a:ext>
            </a:extLst>
          </p:cNvPr>
          <p:cNvSpPr/>
          <p:nvPr/>
        </p:nvSpPr>
        <p:spPr>
          <a:xfrm>
            <a:off x="8657578" y="679286"/>
            <a:ext cx="2270125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15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分母2">
            <a:extLst>
              <a:ext uri="{FF2B5EF4-FFF2-40B4-BE49-F238E27FC236}">
                <a16:creationId xmlns:a16="http://schemas.microsoft.com/office/drawing/2014/main" id="{0BD3F4E4-9F46-4767-883E-C0DF699F1270}"/>
              </a:ext>
            </a:extLst>
          </p:cNvPr>
          <p:cNvSpPr txBox="1"/>
          <p:nvPr/>
        </p:nvSpPr>
        <p:spPr>
          <a:xfrm>
            <a:off x="8877430" y="2800453"/>
            <a:ext cx="2194490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2000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0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分子2">
            <a:extLst>
              <a:ext uri="{FF2B5EF4-FFF2-40B4-BE49-F238E27FC236}">
                <a16:creationId xmlns:a16="http://schemas.microsoft.com/office/drawing/2014/main" id="{308F2928-3836-413F-865A-7A2C4B4CC212}"/>
              </a:ext>
            </a:extLst>
          </p:cNvPr>
          <p:cNvSpPr txBox="1">
            <a:spLocks/>
          </p:cNvSpPr>
          <p:nvPr/>
        </p:nvSpPr>
        <p:spPr>
          <a:xfrm>
            <a:off x="8767453" y="401684"/>
            <a:ext cx="2414444" cy="4401205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altLang="ja-JP" sz="2000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kumimoji="1" lang="ja-JP" altLang="en-US" sz="20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7" name="括線2">
            <a:extLst>
              <a:ext uri="{FF2B5EF4-FFF2-40B4-BE49-F238E27FC236}">
                <a16:creationId xmlns:a16="http://schemas.microsoft.com/office/drawing/2014/main" id="{C8CCE93B-ABB3-4E20-A113-05270A076E70}"/>
              </a:ext>
            </a:extLst>
          </p:cNvPr>
          <p:cNvCxnSpPr>
            <a:cxnSpLocks/>
          </p:cNvCxnSpPr>
          <p:nvPr/>
        </p:nvCxnSpPr>
        <p:spPr>
          <a:xfrm>
            <a:off x="8283415" y="3477255"/>
            <a:ext cx="342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=">
            <a:extLst>
              <a:ext uri="{FF2B5EF4-FFF2-40B4-BE49-F238E27FC236}">
                <a16:creationId xmlns:a16="http://schemas.microsoft.com/office/drawing/2014/main" id="{01488EC4-60D1-4F68-B402-920E2CEFF1F2}"/>
              </a:ext>
            </a:extLst>
          </p:cNvPr>
          <p:cNvSpPr txBox="1"/>
          <p:nvPr/>
        </p:nvSpPr>
        <p:spPr>
          <a:xfrm>
            <a:off x="4219739" y="2764581"/>
            <a:ext cx="3916219" cy="1390751"/>
          </a:xfrm>
          <a:prstGeom prst="rect">
            <a:avLst/>
          </a:prstGeom>
          <a:noFill/>
        </p:spPr>
        <p:txBody>
          <a:bodyPr wrap="none" lIns="288000" rIns="288000" bIns="46800" rtlCol="0" anchor="ctr">
            <a:noAutofit/>
          </a:bodyPr>
          <a:lstStyle/>
          <a:p>
            <a:pPr algn="ctr">
              <a:lnSpc>
                <a:spcPts val="11000"/>
              </a:lnSpc>
            </a:pPr>
            <a:r>
              <a:rPr kumimoji="1" lang="ja-JP" altLang="en-US" sz="7200" kern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の逆数は</a:t>
            </a:r>
          </a:p>
        </p:txBody>
      </p:sp>
      <p:sp>
        <p:nvSpPr>
          <p:cNvPr id="19" name="整数">
            <a:extLst>
              <a:ext uri="{FF2B5EF4-FFF2-40B4-BE49-F238E27FC236}">
                <a16:creationId xmlns:a16="http://schemas.microsoft.com/office/drawing/2014/main" id="{1D0683E4-385E-4A6C-9773-40C3C9A01DC4}"/>
              </a:ext>
            </a:extLst>
          </p:cNvPr>
          <p:cNvSpPr txBox="1">
            <a:spLocks/>
          </p:cNvSpPr>
          <p:nvPr/>
        </p:nvSpPr>
        <p:spPr>
          <a:xfrm>
            <a:off x="1010103" y="2080600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20000">
                <a:latin typeface="メイリオ" panose="020B0604030504040204" pitchFamily="50" charset="-128"/>
                <a:ea typeface="メイリオ" panose="020B0604030504040204" pitchFamily="50" charset="-128"/>
              </a:rPr>
              <a:t>0.3</a:t>
            </a:r>
            <a:endParaRPr kumimoji="1" lang="ja-JP" altLang="en-US" sz="20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▢下">
            <a:extLst>
              <a:ext uri="{FF2B5EF4-FFF2-40B4-BE49-F238E27FC236}">
                <a16:creationId xmlns:a16="http://schemas.microsoft.com/office/drawing/2014/main" id="{3F3D81C2-06DD-4F4B-A445-1884EE9A6206}"/>
              </a:ext>
            </a:extLst>
          </p:cNvPr>
          <p:cNvSpPr/>
          <p:nvPr/>
        </p:nvSpPr>
        <p:spPr>
          <a:xfrm>
            <a:off x="8283415" y="3619483"/>
            <a:ext cx="342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▢上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8283415" y="1175028"/>
            <a:ext cx="342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72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分母2">
            <a:extLst>
              <a:ext uri="{FF2B5EF4-FFF2-40B4-BE49-F238E27FC236}">
                <a16:creationId xmlns:a16="http://schemas.microsoft.com/office/drawing/2014/main" id="{9F96E8F0-2681-465F-B822-1EFD14F4066C}"/>
              </a:ext>
            </a:extLst>
          </p:cNvPr>
          <p:cNvSpPr txBox="1">
            <a:spLocks/>
          </p:cNvSpPr>
          <p:nvPr/>
        </p:nvSpPr>
        <p:spPr>
          <a:xfrm>
            <a:off x="9307108" y="3516108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2300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分子2">
            <a:extLst>
              <a:ext uri="{FF2B5EF4-FFF2-40B4-BE49-F238E27FC236}">
                <a16:creationId xmlns:a16="http://schemas.microsoft.com/office/drawing/2014/main" id="{A5FDB1B7-47E4-42E0-BB42-05DB3723AD6D}"/>
              </a:ext>
            </a:extLst>
          </p:cNvPr>
          <p:cNvSpPr txBox="1">
            <a:spLocks/>
          </p:cNvSpPr>
          <p:nvPr/>
        </p:nvSpPr>
        <p:spPr>
          <a:xfrm>
            <a:off x="9307108" y="580949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2300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9" name="括線2">
            <a:extLst>
              <a:ext uri="{FF2B5EF4-FFF2-40B4-BE49-F238E27FC236}">
                <a16:creationId xmlns:a16="http://schemas.microsoft.com/office/drawing/2014/main" id="{3C1F5CCA-A69B-4B6A-BBCF-8F71B2A3279E}"/>
              </a:ext>
            </a:extLst>
          </p:cNvPr>
          <p:cNvCxnSpPr>
            <a:cxnSpLocks/>
          </p:cNvCxnSpPr>
          <p:nvPr/>
        </p:nvCxnSpPr>
        <p:spPr>
          <a:xfrm>
            <a:off x="9343378" y="3407586"/>
            <a:ext cx="2270125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=">
            <a:extLst>
              <a:ext uri="{FF2B5EF4-FFF2-40B4-BE49-F238E27FC236}">
                <a16:creationId xmlns:a16="http://schemas.microsoft.com/office/drawing/2014/main" id="{8BF884CF-23CE-4F8C-980E-DF7539B76126}"/>
              </a:ext>
            </a:extLst>
          </p:cNvPr>
          <p:cNvSpPr txBox="1"/>
          <p:nvPr/>
        </p:nvSpPr>
        <p:spPr>
          <a:xfrm>
            <a:off x="4499210" y="2764581"/>
            <a:ext cx="4511788" cy="1390751"/>
          </a:xfrm>
          <a:prstGeom prst="rect">
            <a:avLst/>
          </a:prstGeom>
          <a:noFill/>
        </p:spPr>
        <p:txBody>
          <a:bodyPr wrap="none" lIns="288000" rIns="288000" bIns="46800" rtlCol="0" anchor="ctr">
            <a:noAutofit/>
          </a:bodyPr>
          <a:lstStyle/>
          <a:p>
            <a:pPr algn="ctr">
              <a:lnSpc>
                <a:spcPts val="11000"/>
              </a:lnSpc>
            </a:pPr>
            <a:r>
              <a:rPr kumimoji="1" lang="ja-JP" altLang="en-US" sz="8800" kern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の逆数は</a:t>
            </a:r>
          </a:p>
        </p:txBody>
      </p:sp>
      <p:sp>
        <p:nvSpPr>
          <p:cNvPr id="9" name="整数">
            <a:extLst>
              <a:ext uri="{FF2B5EF4-FFF2-40B4-BE49-F238E27FC236}">
                <a16:creationId xmlns:a16="http://schemas.microsoft.com/office/drawing/2014/main" id="{F73920B9-5FDC-49BB-9A13-1B3A872AA7B0}"/>
              </a:ext>
            </a:extLst>
          </p:cNvPr>
          <p:cNvSpPr txBox="1">
            <a:spLocks/>
          </p:cNvSpPr>
          <p:nvPr/>
        </p:nvSpPr>
        <p:spPr>
          <a:xfrm>
            <a:off x="1067253" y="2080600"/>
            <a:ext cx="2414444" cy="3077766"/>
          </a:xfrm>
          <a:prstGeom prst="rect">
            <a:avLst/>
          </a:prstGeom>
          <a:noFill/>
        </p:spPr>
        <p:txBody>
          <a:bodyPr wrap="none" rtlCol="0" anchor="t" anchorCtr="0">
            <a:noAutofit/>
          </a:bodyPr>
          <a:lstStyle/>
          <a:p>
            <a:pPr algn="ctr"/>
            <a:r>
              <a:rPr lang="en-US" altLang="ja-JP" sz="20000">
                <a:latin typeface="メイリオ" panose="020B0604030504040204" pitchFamily="50" charset="-128"/>
                <a:ea typeface="メイリオ" panose="020B0604030504040204" pitchFamily="50" charset="-128"/>
              </a:rPr>
              <a:t>0.6</a:t>
            </a:r>
            <a:endParaRPr kumimoji="1" lang="ja-JP" altLang="en-US" sz="20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▢下">
            <a:extLst>
              <a:ext uri="{FF2B5EF4-FFF2-40B4-BE49-F238E27FC236}">
                <a16:creationId xmlns:a16="http://schemas.microsoft.com/office/drawing/2014/main" id="{3F3D81C2-06DD-4F4B-A445-1884EE9A6206}"/>
              </a:ext>
            </a:extLst>
          </p:cNvPr>
          <p:cNvSpPr/>
          <p:nvPr/>
        </p:nvSpPr>
        <p:spPr>
          <a:xfrm>
            <a:off x="9343378" y="3615887"/>
            <a:ext cx="2270125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▢上">
            <a:extLst>
              <a:ext uri="{FF2B5EF4-FFF2-40B4-BE49-F238E27FC236}">
                <a16:creationId xmlns:a16="http://schemas.microsoft.com/office/drawing/2014/main" id="{F5933D37-336B-44AA-A7C7-770AEEFD29E6}"/>
              </a:ext>
            </a:extLst>
          </p:cNvPr>
          <p:cNvSpPr/>
          <p:nvPr/>
        </p:nvSpPr>
        <p:spPr>
          <a:xfrm>
            <a:off x="9343378" y="679286"/>
            <a:ext cx="2270125" cy="25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526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0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2606</TotalTime>
  <Words>84</Words>
  <Application>Microsoft Office PowerPoint</Application>
  <PresentationFormat>ワイド画面</PresentationFormat>
  <Paragraphs>53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0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逆数</dc:title>
  <dc:creator>colas@edu-c.local</dc:creator>
  <cp:lastModifiedBy>colas@edu-c.local</cp:lastModifiedBy>
  <cp:revision>231</cp:revision>
  <dcterms:created xsi:type="dcterms:W3CDTF">2019-12-03T00:44:33Z</dcterms:created>
  <dcterms:modified xsi:type="dcterms:W3CDTF">2022-11-21T02:12:48Z</dcterms:modified>
</cp:coreProperties>
</file>