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0" r:id="rId3"/>
    <p:sldId id="331" r:id="rId4"/>
    <p:sldId id="314" r:id="rId5"/>
    <p:sldId id="328" r:id="rId6"/>
    <p:sldId id="318" r:id="rId7"/>
    <p:sldId id="320" r:id="rId8"/>
    <p:sldId id="319" r:id="rId9"/>
    <p:sldId id="329" r:id="rId10"/>
    <p:sldId id="332" r:id="rId11"/>
    <p:sldId id="333" r:id="rId12"/>
    <p:sldId id="324" r:id="rId13"/>
    <p:sldId id="323" r:id="rId14"/>
    <p:sldId id="325" r:id="rId15"/>
    <p:sldId id="326" r:id="rId16"/>
    <p:sldId id="327" r:id="rId17"/>
    <p:sldId id="321" r:id="rId1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E0FF"/>
    <a:srgbClr val="69D1FF"/>
    <a:srgbClr val="FFCCFF"/>
    <a:srgbClr val="FF9B9B"/>
    <a:srgbClr val="FF8585"/>
    <a:srgbClr val="FF757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80" autoAdjust="0"/>
    <p:restoredTop sz="94660"/>
  </p:normalViewPr>
  <p:slideViewPr>
    <p:cSldViewPr snapToGrid="0">
      <p:cViewPr>
        <p:scale>
          <a:sx n="95" d="100"/>
          <a:sy n="95" d="100"/>
        </p:scale>
        <p:origin x="1470" y="798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521067"/>
            <a:ext cx="12192000" cy="3815861"/>
          </a:xfrm>
          <a:prstGeom prst="rect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2319911"/>
            <a:ext cx="12192000" cy="2218172"/>
          </a:xfrm>
          <a:prstGeom prst="rect">
            <a:avLst/>
          </a:prstGeom>
        </p:spPr>
        <p:txBody>
          <a:bodyPr wrap="none" tIns="46800" bIns="46800" anchor="ctr" anchorCtr="0">
            <a:noAutofit/>
          </a:bodyPr>
          <a:lstStyle/>
          <a:p>
            <a:pPr algn="ctr">
              <a:lnSpc>
                <a:spcPts val="20000"/>
              </a:lnSpc>
            </a:pPr>
            <a:r>
              <a:rPr lang="ja-JP" altLang="en-US" sz="13800" b="1"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分数 不等号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整数2">
            <a:extLst>
              <a:ext uri="{FF2B5EF4-FFF2-40B4-BE49-F238E27FC236}">
                <a16:creationId xmlns:a16="http://schemas.microsoft.com/office/drawing/2014/main" id="{C70DA48E-CB63-4478-989F-6EEECA619674}"/>
              </a:ext>
            </a:extLst>
          </p:cNvPr>
          <p:cNvSpPr txBox="1"/>
          <p:nvPr/>
        </p:nvSpPr>
        <p:spPr>
          <a:xfrm>
            <a:off x="9566638" y="2164145"/>
            <a:ext cx="1830671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280"/>
              </a:lnSpc>
            </a:pPr>
            <a:r>
              <a:rPr kumimoji="1" lang="en-US" altLang="ja-JP" sz="19400" kern="100" spc="-2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9400" kern="100" spc="-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分母2">
            <a:extLst>
              <a:ext uri="{FF2B5EF4-FFF2-40B4-BE49-F238E27FC236}">
                <a16:creationId xmlns:a16="http://schemas.microsoft.com/office/drawing/2014/main" id="{41F2C79B-9569-4CCA-8470-261FDEB6849A}"/>
              </a:ext>
            </a:extLst>
          </p:cNvPr>
          <p:cNvSpPr txBox="1"/>
          <p:nvPr/>
        </p:nvSpPr>
        <p:spPr>
          <a:xfrm>
            <a:off x="4564307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分子2">
            <a:extLst>
              <a:ext uri="{FF2B5EF4-FFF2-40B4-BE49-F238E27FC236}">
                <a16:creationId xmlns:a16="http://schemas.microsoft.com/office/drawing/2014/main" id="{A3AEEEA2-7C44-C3D5-BB0B-8ED08D70284C}"/>
              </a:ext>
            </a:extLst>
          </p:cNvPr>
          <p:cNvSpPr txBox="1"/>
          <p:nvPr/>
        </p:nvSpPr>
        <p:spPr>
          <a:xfrm>
            <a:off x="4564307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" name="括線2">
            <a:extLst>
              <a:ext uri="{FF2B5EF4-FFF2-40B4-BE49-F238E27FC236}">
                <a16:creationId xmlns:a16="http://schemas.microsoft.com/office/drawing/2014/main" id="{85066E0E-07BC-89A9-D36E-1E6342C2075B}"/>
              </a:ext>
            </a:extLst>
          </p:cNvPr>
          <p:cNvCxnSpPr/>
          <p:nvPr/>
        </p:nvCxnSpPr>
        <p:spPr>
          <a:xfrm>
            <a:off x="4544471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÷">
            <a:extLst>
              <a:ext uri="{FF2B5EF4-FFF2-40B4-BE49-F238E27FC236}">
                <a16:creationId xmlns:a16="http://schemas.microsoft.com/office/drawing/2014/main" id="{9EEB1F37-2579-4041-9F87-0EEDEFF0EA04}"/>
              </a:ext>
            </a:extLst>
          </p:cNvPr>
          <p:cNvSpPr txBox="1"/>
          <p:nvPr/>
        </p:nvSpPr>
        <p:spPr>
          <a:xfrm>
            <a:off x="2850249" y="2135748"/>
            <a:ext cx="1457210" cy="3077766"/>
          </a:xfrm>
          <a:prstGeom prst="rect">
            <a:avLst/>
          </a:prstGeom>
          <a:noFill/>
        </p:spPr>
        <p:txBody>
          <a:bodyPr wrap="square" lIns="0" rIns="324000" rtlCol="0">
            <a:noAutofit/>
          </a:bodyPr>
          <a:lstStyle/>
          <a:p>
            <a:pPr algn="ctr">
              <a:lnSpc>
                <a:spcPts val="23280"/>
              </a:lnSpc>
            </a:pPr>
            <a:r>
              <a:rPr lang="en-US" altLang="ja-JP" sz="19400" kern="100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÷</a:t>
            </a:r>
            <a:endParaRPr kumimoji="1" lang="ja-JP" altLang="en-US" sz="19400" kern="100" spc="-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整数1">
            <a:extLst>
              <a:ext uri="{FF2B5EF4-FFF2-40B4-BE49-F238E27FC236}">
                <a16:creationId xmlns:a16="http://schemas.microsoft.com/office/drawing/2014/main" id="{6B9645D6-DCF3-4235-AF56-78B0EEE07D8D}"/>
              </a:ext>
            </a:extLst>
          </p:cNvPr>
          <p:cNvSpPr txBox="1"/>
          <p:nvPr/>
        </p:nvSpPr>
        <p:spPr>
          <a:xfrm>
            <a:off x="1019578" y="2164145"/>
            <a:ext cx="1830671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280"/>
              </a:lnSpc>
            </a:pPr>
            <a:r>
              <a:rPr kumimoji="1" lang="en-US" altLang="ja-JP" sz="19400" kern="100" spc="-2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9400" kern="100" spc="-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＞" hidden="1">
            <a:extLst>
              <a:ext uri="{FF2B5EF4-FFF2-40B4-BE49-F238E27FC236}">
                <a16:creationId xmlns:a16="http://schemas.microsoft.com/office/drawing/2014/main" id="{20633EB3-0CC2-4422-9A8F-9E65ED876346}"/>
              </a:ext>
            </a:extLst>
          </p:cNvPr>
          <p:cNvSpPr txBox="1"/>
          <p:nvPr/>
        </p:nvSpPr>
        <p:spPr>
          <a:xfrm>
            <a:off x="7364443" y="2474303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＜">
            <a:extLst>
              <a:ext uri="{FF2B5EF4-FFF2-40B4-BE49-F238E27FC236}">
                <a16:creationId xmlns:a16="http://schemas.microsoft.com/office/drawing/2014/main" id="{F449C7C9-9F53-432A-8BA5-8701742833A7}"/>
              </a:ext>
            </a:extLst>
          </p:cNvPr>
          <p:cNvSpPr txBox="1"/>
          <p:nvPr/>
        </p:nvSpPr>
        <p:spPr>
          <a:xfrm>
            <a:off x="7339043" y="2474303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7198759" y="2474303"/>
            <a:ext cx="21082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526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整数2">
            <a:extLst>
              <a:ext uri="{FF2B5EF4-FFF2-40B4-BE49-F238E27FC236}">
                <a16:creationId xmlns:a16="http://schemas.microsoft.com/office/drawing/2014/main" id="{C70DA48E-CB63-4478-989F-6EEECA619674}"/>
              </a:ext>
            </a:extLst>
          </p:cNvPr>
          <p:cNvSpPr txBox="1"/>
          <p:nvPr/>
        </p:nvSpPr>
        <p:spPr>
          <a:xfrm>
            <a:off x="9566638" y="2164145"/>
            <a:ext cx="1830671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280"/>
              </a:lnSpc>
            </a:pPr>
            <a:r>
              <a:rPr kumimoji="1" lang="en-US" altLang="ja-JP" sz="19400" kern="100" spc="-200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9400" kern="100" spc="-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分母2">
            <a:extLst>
              <a:ext uri="{FF2B5EF4-FFF2-40B4-BE49-F238E27FC236}">
                <a16:creationId xmlns:a16="http://schemas.microsoft.com/office/drawing/2014/main" id="{41F2C79B-9569-4CCA-8470-261FDEB6849A}"/>
              </a:ext>
            </a:extLst>
          </p:cNvPr>
          <p:cNvSpPr txBox="1"/>
          <p:nvPr/>
        </p:nvSpPr>
        <p:spPr>
          <a:xfrm>
            <a:off x="4564307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分子2">
            <a:extLst>
              <a:ext uri="{FF2B5EF4-FFF2-40B4-BE49-F238E27FC236}">
                <a16:creationId xmlns:a16="http://schemas.microsoft.com/office/drawing/2014/main" id="{A3AEEEA2-7C44-C3D5-BB0B-8ED08D70284C}"/>
              </a:ext>
            </a:extLst>
          </p:cNvPr>
          <p:cNvSpPr txBox="1"/>
          <p:nvPr/>
        </p:nvSpPr>
        <p:spPr>
          <a:xfrm>
            <a:off x="4564307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" name="括線2">
            <a:extLst>
              <a:ext uri="{FF2B5EF4-FFF2-40B4-BE49-F238E27FC236}">
                <a16:creationId xmlns:a16="http://schemas.microsoft.com/office/drawing/2014/main" id="{85066E0E-07BC-89A9-D36E-1E6342C2075B}"/>
              </a:ext>
            </a:extLst>
          </p:cNvPr>
          <p:cNvCxnSpPr/>
          <p:nvPr/>
        </p:nvCxnSpPr>
        <p:spPr>
          <a:xfrm>
            <a:off x="4544471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÷">
            <a:extLst>
              <a:ext uri="{FF2B5EF4-FFF2-40B4-BE49-F238E27FC236}">
                <a16:creationId xmlns:a16="http://schemas.microsoft.com/office/drawing/2014/main" id="{9EEB1F37-2579-4041-9F87-0EEDEFF0EA04}"/>
              </a:ext>
            </a:extLst>
          </p:cNvPr>
          <p:cNvSpPr txBox="1"/>
          <p:nvPr/>
        </p:nvSpPr>
        <p:spPr>
          <a:xfrm>
            <a:off x="2850249" y="2135748"/>
            <a:ext cx="1457210" cy="3077766"/>
          </a:xfrm>
          <a:prstGeom prst="rect">
            <a:avLst/>
          </a:prstGeom>
          <a:noFill/>
        </p:spPr>
        <p:txBody>
          <a:bodyPr wrap="square" lIns="0" rIns="324000" rtlCol="0">
            <a:noAutofit/>
          </a:bodyPr>
          <a:lstStyle/>
          <a:p>
            <a:pPr algn="ctr">
              <a:lnSpc>
                <a:spcPts val="23280"/>
              </a:lnSpc>
            </a:pPr>
            <a:r>
              <a:rPr lang="en-US" altLang="ja-JP" sz="19400" kern="100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÷</a:t>
            </a:r>
            <a:endParaRPr kumimoji="1" lang="ja-JP" altLang="en-US" sz="19400" kern="100" spc="-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整数1">
            <a:extLst>
              <a:ext uri="{FF2B5EF4-FFF2-40B4-BE49-F238E27FC236}">
                <a16:creationId xmlns:a16="http://schemas.microsoft.com/office/drawing/2014/main" id="{6B9645D6-DCF3-4235-AF56-78B0EEE07D8D}"/>
              </a:ext>
            </a:extLst>
          </p:cNvPr>
          <p:cNvSpPr txBox="1"/>
          <p:nvPr/>
        </p:nvSpPr>
        <p:spPr>
          <a:xfrm>
            <a:off x="1019578" y="2164145"/>
            <a:ext cx="1830671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280"/>
              </a:lnSpc>
            </a:pPr>
            <a:r>
              <a:rPr kumimoji="1" lang="en-US" altLang="ja-JP" sz="19400" kern="100" spc="-200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9400" kern="100" spc="-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＞">
            <a:extLst>
              <a:ext uri="{FF2B5EF4-FFF2-40B4-BE49-F238E27FC236}">
                <a16:creationId xmlns:a16="http://schemas.microsoft.com/office/drawing/2014/main" id="{20633EB3-0CC2-4422-9A8F-9E65ED876346}"/>
              </a:ext>
            </a:extLst>
          </p:cNvPr>
          <p:cNvSpPr txBox="1"/>
          <p:nvPr/>
        </p:nvSpPr>
        <p:spPr>
          <a:xfrm>
            <a:off x="7364443" y="2474303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＜" hidden="1">
            <a:extLst>
              <a:ext uri="{FF2B5EF4-FFF2-40B4-BE49-F238E27FC236}">
                <a16:creationId xmlns:a16="http://schemas.microsoft.com/office/drawing/2014/main" id="{F449C7C9-9F53-432A-8BA5-8701742833A7}"/>
              </a:ext>
            </a:extLst>
          </p:cNvPr>
          <p:cNvSpPr txBox="1"/>
          <p:nvPr/>
        </p:nvSpPr>
        <p:spPr>
          <a:xfrm>
            <a:off x="7339043" y="2474303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7198759" y="2474303"/>
            <a:ext cx="21082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89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整数">
            <a:extLst>
              <a:ext uri="{FF2B5EF4-FFF2-40B4-BE49-F238E27FC236}">
                <a16:creationId xmlns:a16="http://schemas.microsoft.com/office/drawing/2014/main" id="{25881AF3-E65D-43F0-9873-1129EC671DF5}"/>
              </a:ext>
            </a:extLst>
          </p:cNvPr>
          <p:cNvSpPr txBox="1"/>
          <p:nvPr/>
        </p:nvSpPr>
        <p:spPr>
          <a:xfrm>
            <a:off x="10331569" y="2164145"/>
            <a:ext cx="1830671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280"/>
              </a:lnSpc>
            </a:pPr>
            <a:r>
              <a:rPr kumimoji="1" lang="en-US" altLang="ja-JP" sz="19400" kern="100" spc="-200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9400" kern="100" spc="-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分母">
            <a:extLst>
              <a:ext uri="{FF2B5EF4-FFF2-40B4-BE49-F238E27FC236}">
                <a16:creationId xmlns:a16="http://schemas.microsoft.com/office/drawing/2014/main" id="{41F2C79B-9569-4CCA-8470-261FDEB6849A}"/>
              </a:ext>
            </a:extLst>
          </p:cNvPr>
          <p:cNvSpPr txBox="1"/>
          <p:nvPr/>
        </p:nvSpPr>
        <p:spPr>
          <a:xfrm>
            <a:off x="5500817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分子">
            <a:extLst>
              <a:ext uri="{FF2B5EF4-FFF2-40B4-BE49-F238E27FC236}">
                <a16:creationId xmlns:a16="http://schemas.microsoft.com/office/drawing/2014/main" id="{A3AEEEA2-7C44-C3D5-BB0B-8ED08D70284C}"/>
              </a:ext>
            </a:extLst>
          </p:cNvPr>
          <p:cNvSpPr txBox="1"/>
          <p:nvPr/>
        </p:nvSpPr>
        <p:spPr>
          <a:xfrm>
            <a:off x="5500817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" name="括線">
            <a:extLst>
              <a:ext uri="{FF2B5EF4-FFF2-40B4-BE49-F238E27FC236}">
                <a16:creationId xmlns:a16="http://schemas.microsoft.com/office/drawing/2014/main" id="{85066E0E-07BC-89A9-D36E-1E6342C2075B}"/>
              </a:ext>
            </a:extLst>
          </p:cNvPr>
          <p:cNvCxnSpPr/>
          <p:nvPr/>
        </p:nvCxnSpPr>
        <p:spPr>
          <a:xfrm>
            <a:off x="5480981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整数÷帯分数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197431" y="2154620"/>
            <a:ext cx="5334247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9÷1</a:t>
            </a:r>
            <a:endParaRPr lang="en-US" altLang="ja-JP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＞" hidden="1">
            <a:extLst>
              <a:ext uri="{FF2B5EF4-FFF2-40B4-BE49-F238E27FC236}">
                <a16:creationId xmlns:a16="http://schemas.microsoft.com/office/drawing/2014/main" id="{E3AF367F-DD92-4E7A-AF73-20D43D9E63CE}"/>
              </a:ext>
            </a:extLst>
          </p:cNvPr>
          <p:cNvSpPr txBox="1"/>
          <p:nvPr/>
        </p:nvSpPr>
        <p:spPr>
          <a:xfrm>
            <a:off x="8252664" y="2474303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＜">
            <a:extLst>
              <a:ext uri="{FF2B5EF4-FFF2-40B4-BE49-F238E27FC236}">
                <a16:creationId xmlns:a16="http://schemas.microsoft.com/office/drawing/2014/main" id="{9A50333D-B3A6-4355-B3BF-71DC139F4F0B}"/>
              </a:ext>
            </a:extLst>
          </p:cNvPr>
          <p:cNvSpPr txBox="1"/>
          <p:nvPr/>
        </p:nvSpPr>
        <p:spPr>
          <a:xfrm>
            <a:off x="8290764" y="2474303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8100437" y="2474303"/>
            <a:ext cx="21082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241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÷整数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3391114" y="2059730"/>
            <a:ext cx="3752269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÷2</a:t>
            </a:r>
            <a:endParaRPr lang="en-US" altLang="ja-JP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分母">
            <a:extLst>
              <a:ext uri="{FF2B5EF4-FFF2-40B4-BE49-F238E27FC236}">
                <a16:creationId xmlns:a16="http://schemas.microsoft.com/office/drawing/2014/main" id="{0713A878-29AE-4E26-A052-ABA3C7E73524}"/>
              </a:ext>
            </a:extLst>
          </p:cNvPr>
          <p:cNvSpPr txBox="1"/>
          <p:nvPr/>
        </p:nvSpPr>
        <p:spPr>
          <a:xfrm>
            <a:off x="1091747" y="338236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分子">
            <a:extLst>
              <a:ext uri="{FF2B5EF4-FFF2-40B4-BE49-F238E27FC236}">
                <a16:creationId xmlns:a16="http://schemas.microsoft.com/office/drawing/2014/main" id="{E40B458D-DC6D-46F2-A094-C5DBC9C0E872}"/>
              </a:ext>
            </a:extLst>
          </p:cNvPr>
          <p:cNvSpPr txBox="1"/>
          <p:nvPr/>
        </p:nvSpPr>
        <p:spPr>
          <a:xfrm>
            <a:off x="1091747" y="98530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0" name="括線">
            <a:extLst>
              <a:ext uri="{FF2B5EF4-FFF2-40B4-BE49-F238E27FC236}">
                <a16:creationId xmlns:a16="http://schemas.microsoft.com/office/drawing/2014/main" id="{4AE1F258-787E-413C-8728-AEE89C596DCC}"/>
              </a:ext>
            </a:extLst>
          </p:cNvPr>
          <p:cNvCxnSpPr/>
          <p:nvPr/>
        </p:nvCxnSpPr>
        <p:spPr>
          <a:xfrm>
            <a:off x="1071911" y="338236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＞" hidden="1">
            <a:extLst>
              <a:ext uri="{FF2B5EF4-FFF2-40B4-BE49-F238E27FC236}">
                <a16:creationId xmlns:a16="http://schemas.microsoft.com/office/drawing/2014/main" id="{E3AF367F-DD92-4E7A-AF73-20D43D9E63CE}"/>
              </a:ext>
            </a:extLst>
          </p:cNvPr>
          <p:cNvSpPr txBox="1"/>
          <p:nvPr/>
        </p:nvSpPr>
        <p:spPr>
          <a:xfrm>
            <a:off x="8252664" y="2474303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＜">
            <a:extLst>
              <a:ext uri="{FF2B5EF4-FFF2-40B4-BE49-F238E27FC236}">
                <a16:creationId xmlns:a16="http://schemas.microsoft.com/office/drawing/2014/main" id="{9A50333D-B3A6-4355-B3BF-71DC139F4F0B}"/>
              </a:ext>
            </a:extLst>
          </p:cNvPr>
          <p:cNvSpPr txBox="1"/>
          <p:nvPr/>
        </p:nvSpPr>
        <p:spPr>
          <a:xfrm>
            <a:off x="7461633" y="2520591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7272301" y="2379413"/>
            <a:ext cx="21082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分母">
            <a:extLst>
              <a:ext uri="{FF2B5EF4-FFF2-40B4-BE49-F238E27FC236}">
                <a16:creationId xmlns:a16="http://schemas.microsoft.com/office/drawing/2014/main" id="{830816E3-F7B8-35E0-6ADB-FBCC44127F97}"/>
              </a:ext>
            </a:extLst>
          </p:cNvPr>
          <p:cNvSpPr txBox="1"/>
          <p:nvPr/>
        </p:nvSpPr>
        <p:spPr>
          <a:xfrm>
            <a:off x="9698820" y="3448500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分子">
            <a:extLst>
              <a:ext uri="{FF2B5EF4-FFF2-40B4-BE49-F238E27FC236}">
                <a16:creationId xmlns:a16="http://schemas.microsoft.com/office/drawing/2014/main" id="{C9C836E9-B3B1-047D-0A68-DD9D98273B99}"/>
              </a:ext>
            </a:extLst>
          </p:cNvPr>
          <p:cNvSpPr txBox="1"/>
          <p:nvPr/>
        </p:nvSpPr>
        <p:spPr>
          <a:xfrm>
            <a:off x="9698820" y="1051438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" name="括線">
            <a:extLst>
              <a:ext uri="{FF2B5EF4-FFF2-40B4-BE49-F238E27FC236}">
                <a16:creationId xmlns:a16="http://schemas.microsoft.com/office/drawing/2014/main" id="{80F49FBD-94CA-9205-2974-0D2E16B5B830}"/>
              </a:ext>
            </a:extLst>
          </p:cNvPr>
          <p:cNvCxnSpPr/>
          <p:nvPr/>
        </p:nvCxnSpPr>
        <p:spPr>
          <a:xfrm>
            <a:off x="9678984" y="3448500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562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分母3">
            <a:extLst>
              <a:ext uri="{FF2B5EF4-FFF2-40B4-BE49-F238E27FC236}">
                <a16:creationId xmlns:a16="http://schemas.microsoft.com/office/drawing/2014/main" id="{27C46A08-9533-4AA4-BDA2-26ECA76AE930}"/>
              </a:ext>
            </a:extLst>
          </p:cNvPr>
          <p:cNvSpPr txBox="1"/>
          <p:nvPr/>
        </p:nvSpPr>
        <p:spPr>
          <a:xfrm>
            <a:off x="9587334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分子3">
            <a:extLst>
              <a:ext uri="{FF2B5EF4-FFF2-40B4-BE49-F238E27FC236}">
                <a16:creationId xmlns:a16="http://schemas.microsoft.com/office/drawing/2014/main" id="{B84E8FC4-3B3E-411E-8932-87FE85CB19EE}"/>
              </a:ext>
            </a:extLst>
          </p:cNvPr>
          <p:cNvSpPr txBox="1"/>
          <p:nvPr/>
        </p:nvSpPr>
        <p:spPr>
          <a:xfrm>
            <a:off x="9587334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0" name="括線3">
            <a:extLst>
              <a:ext uri="{FF2B5EF4-FFF2-40B4-BE49-F238E27FC236}">
                <a16:creationId xmlns:a16="http://schemas.microsoft.com/office/drawing/2014/main" id="{39CA4A84-F4D5-4D9C-B4A5-279750D4D179}"/>
              </a:ext>
            </a:extLst>
          </p:cNvPr>
          <p:cNvCxnSpPr/>
          <p:nvPr/>
        </p:nvCxnSpPr>
        <p:spPr>
          <a:xfrm>
            <a:off x="9567498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分母2">
            <a:extLst>
              <a:ext uri="{FF2B5EF4-FFF2-40B4-BE49-F238E27FC236}">
                <a16:creationId xmlns:a16="http://schemas.microsoft.com/office/drawing/2014/main" id="{41F2C79B-9569-4CCA-8470-261FDEB6849A}"/>
              </a:ext>
            </a:extLst>
          </p:cNvPr>
          <p:cNvSpPr txBox="1"/>
          <p:nvPr/>
        </p:nvSpPr>
        <p:spPr>
          <a:xfrm>
            <a:off x="4564307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分子2">
            <a:extLst>
              <a:ext uri="{FF2B5EF4-FFF2-40B4-BE49-F238E27FC236}">
                <a16:creationId xmlns:a16="http://schemas.microsoft.com/office/drawing/2014/main" id="{A3AEEEA2-7C44-C3D5-BB0B-8ED08D70284C}"/>
              </a:ext>
            </a:extLst>
          </p:cNvPr>
          <p:cNvSpPr txBox="1"/>
          <p:nvPr/>
        </p:nvSpPr>
        <p:spPr>
          <a:xfrm>
            <a:off x="4564307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</a:p>
        </p:txBody>
      </p:sp>
      <p:cxnSp>
        <p:nvCxnSpPr>
          <p:cNvPr id="4" name="括線2">
            <a:extLst>
              <a:ext uri="{FF2B5EF4-FFF2-40B4-BE49-F238E27FC236}">
                <a16:creationId xmlns:a16="http://schemas.microsoft.com/office/drawing/2014/main" id="{85066E0E-07BC-89A9-D36E-1E6342C2075B}"/>
              </a:ext>
            </a:extLst>
          </p:cNvPr>
          <p:cNvCxnSpPr/>
          <p:nvPr/>
        </p:nvCxnSpPr>
        <p:spPr>
          <a:xfrm>
            <a:off x="4544471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÷">
            <a:extLst>
              <a:ext uri="{FF2B5EF4-FFF2-40B4-BE49-F238E27FC236}">
                <a16:creationId xmlns:a16="http://schemas.microsoft.com/office/drawing/2014/main" id="{9EEB1F37-2579-4041-9F87-0EEDEFF0EA04}"/>
              </a:ext>
            </a:extLst>
          </p:cNvPr>
          <p:cNvSpPr txBox="1"/>
          <p:nvPr/>
        </p:nvSpPr>
        <p:spPr>
          <a:xfrm>
            <a:off x="2850249" y="2135748"/>
            <a:ext cx="1457210" cy="3077766"/>
          </a:xfrm>
          <a:prstGeom prst="rect">
            <a:avLst/>
          </a:prstGeom>
          <a:noFill/>
        </p:spPr>
        <p:txBody>
          <a:bodyPr wrap="square" lIns="0" rIns="324000" rtlCol="0">
            <a:noAutofit/>
          </a:bodyPr>
          <a:lstStyle/>
          <a:p>
            <a:pPr algn="ctr">
              <a:lnSpc>
                <a:spcPts val="23280"/>
              </a:lnSpc>
            </a:pPr>
            <a:r>
              <a:rPr lang="en-US" altLang="ja-JP" sz="19400" kern="100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÷</a:t>
            </a:r>
            <a:endParaRPr kumimoji="1" lang="ja-JP" altLang="en-US" sz="19400" kern="100" spc="-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分母1">
            <a:extLst>
              <a:ext uri="{FF2B5EF4-FFF2-40B4-BE49-F238E27FC236}">
                <a16:creationId xmlns:a16="http://schemas.microsoft.com/office/drawing/2014/main" id="{0C789705-47A0-4903-86BF-C169EC159561}"/>
              </a:ext>
            </a:extLst>
          </p:cNvPr>
          <p:cNvSpPr txBox="1"/>
          <p:nvPr/>
        </p:nvSpPr>
        <p:spPr>
          <a:xfrm>
            <a:off x="394149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分子1">
            <a:extLst>
              <a:ext uri="{FF2B5EF4-FFF2-40B4-BE49-F238E27FC236}">
                <a16:creationId xmlns:a16="http://schemas.microsoft.com/office/drawing/2014/main" id="{C60B2BA5-416F-4817-8C68-3192164366B5}"/>
              </a:ext>
            </a:extLst>
          </p:cNvPr>
          <p:cNvSpPr txBox="1"/>
          <p:nvPr/>
        </p:nvSpPr>
        <p:spPr>
          <a:xfrm>
            <a:off x="394149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5" name="括線1">
            <a:extLst>
              <a:ext uri="{FF2B5EF4-FFF2-40B4-BE49-F238E27FC236}">
                <a16:creationId xmlns:a16="http://schemas.microsoft.com/office/drawing/2014/main" id="{6EAED82C-A18C-401D-AC48-FE66B29F71A2}"/>
              </a:ext>
            </a:extLst>
          </p:cNvPr>
          <p:cNvCxnSpPr/>
          <p:nvPr/>
        </p:nvCxnSpPr>
        <p:spPr>
          <a:xfrm>
            <a:off x="374313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＞">
            <a:extLst>
              <a:ext uri="{FF2B5EF4-FFF2-40B4-BE49-F238E27FC236}">
                <a16:creationId xmlns:a16="http://schemas.microsoft.com/office/drawing/2014/main" id="{20633EB3-0CC2-4422-9A8F-9E65ED876346}"/>
              </a:ext>
            </a:extLst>
          </p:cNvPr>
          <p:cNvSpPr txBox="1"/>
          <p:nvPr/>
        </p:nvSpPr>
        <p:spPr>
          <a:xfrm>
            <a:off x="7364443" y="2474303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＜" hidden="1">
            <a:extLst>
              <a:ext uri="{FF2B5EF4-FFF2-40B4-BE49-F238E27FC236}">
                <a16:creationId xmlns:a16="http://schemas.microsoft.com/office/drawing/2014/main" id="{F449C7C9-9F53-432A-8BA5-8701742833A7}"/>
              </a:ext>
            </a:extLst>
          </p:cNvPr>
          <p:cNvSpPr txBox="1"/>
          <p:nvPr/>
        </p:nvSpPr>
        <p:spPr>
          <a:xfrm>
            <a:off x="7339043" y="2474303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7198759" y="2474303"/>
            <a:ext cx="21082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86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分母3">
            <a:extLst>
              <a:ext uri="{FF2B5EF4-FFF2-40B4-BE49-F238E27FC236}">
                <a16:creationId xmlns:a16="http://schemas.microsoft.com/office/drawing/2014/main" id="{B6EE6A28-DFA8-4EFC-BEF0-E32F75754F5B}"/>
              </a:ext>
            </a:extLst>
          </p:cNvPr>
          <p:cNvSpPr txBox="1"/>
          <p:nvPr/>
        </p:nvSpPr>
        <p:spPr>
          <a:xfrm>
            <a:off x="9396834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分子3">
            <a:extLst>
              <a:ext uri="{FF2B5EF4-FFF2-40B4-BE49-F238E27FC236}">
                <a16:creationId xmlns:a16="http://schemas.microsoft.com/office/drawing/2014/main" id="{A3FC5BF0-1EBA-423A-9E43-DBA996927889}"/>
              </a:ext>
            </a:extLst>
          </p:cNvPr>
          <p:cNvSpPr txBox="1"/>
          <p:nvPr/>
        </p:nvSpPr>
        <p:spPr>
          <a:xfrm>
            <a:off x="9396834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8" name="括線3">
            <a:extLst>
              <a:ext uri="{FF2B5EF4-FFF2-40B4-BE49-F238E27FC236}">
                <a16:creationId xmlns:a16="http://schemas.microsoft.com/office/drawing/2014/main" id="{25EB8945-E921-4973-BAF1-4F89059AE727}"/>
              </a:ext>
            </a:extLst>
          </p:cNvPr>
          <p:cNvCxnSpPr/>
          <p:nvPr/>
        </p:nvCxnSpPr>
        <p:spPr>
          <a:xfrm>
            <a:off x="9376998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分母2">
            <a:extLst>
              <a:ext uri="{FF2B5EF4-FFF2-40B4-BE49-F238E27FC236}">
                <a16:creationId xmlns:a16="http://schemas.microsoft.com/office/drawing/2014/main" id="{6CB2DA31-8581-434F-B0D5-C0AB18BC3E56}"/>
              </a:ext>
            </a:extLst>
          </p:cNvPr>
          <p:cNvSpPr txBox="1"/>
          <p:nvPr/>
        </p:nvSpPr>
        <p:spPr>
          <a:xfrm>
            <a:off x="3817189" y="3477255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</a:p>
        </p:txBody>
      </p:sp>
      <p:sp>
        <p:nvSpPr>
          <p:cNvPr id="35" name="分子2">
            <a:extLst>
              <a:ext uri="{FF2B5EF4-FFF2-40B4-BE49-F238E27FC236}">
                <a16:creationId xmlns:a16="http://schemas.microsoft.com/office/drawing/2014/main" id="{A3752092-7EF5-48C0-AEF4-1B749B91B607}"/>
              </a:ext>
            </a:extLst>
          </p:cNvPr>
          <p:cNvSpPr txBox="1"/>
          <p:nvPr/>
        </p:nvSpPr>
        <p:spPr>
          <a:xfrm>
            <a:off x="3817189" y="1080192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4" name="括線2">
            <a:extLst>
              <a:ext uri="{FF2B5EF4-FFF2-40B4-BE49-F238E27FC236}">
                <a16:creationId xmlns:a16="http://schemas.microsoft.com/office/drawing/2014/main" id="{3C8C7C72-5D69-4C30-A51D-2349CCFF26A4}"/>
              </a:ext>
            </a:extLst>
          </p:cNvPr>
          <p:cNvCxnSpPr>
            <a:cxnSpLocks/>
          </p:cNvCxnSpPr>
          <p:nvPr/>
        </p:nvCxnSpPr>
        <p:spPr>
          <a:xfrm>
            <a:off x="3817189" y="3477255"/>
            <a:ext cx="31115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÷">
            <a:extLst>
              <a:ext uri="{FF2B5EF4-FFF2-40B4-BE49-F238E27FC236}">
                <a16:creationId xmlns:a16="http://schemas.microsoft.com/office/drawing/2014/main" id="{9EEB1F37-2579-4041-9F87-0EEDEFF0EA04}"/>
              </a:ext>
            </a:extLst>
          </p:cNvPr>
          <p:cNvSpPr txBox="1"/>
          <p:nvPr/>
        </p:nvSpPr>
        <p:spPr>
          <a:xfrm>
            <a:off x="2427853" y="1938372"/>
            <a:ext cx="1248737" cy="3077766"/>
          </a:xfrm>
          <a:prstGeom prst="rect">
            <a:avLst/>
          </a:prstGeom>
          <a:noFill/>
        </p:spPr>
        <p:txBody>
          <a:bodyPr wrap="square" lIns="0" rIns="324000" rtlCol="0">
            <a:noAutofit/>
          </a:bodyPr>
          <a:lstStyle/>
          <a:p>
            <a:pPr algn="ctr">
              <a:lnSpc>
                <a:spcPts val="23280"/>
              </a:lnSpc>
            </a:pPr>
            <a:r>
              <a:rPr lang="en-US" altLang="ja-JP" sz="15000" kern="100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÷</a:t>
            </a:r>
            <a:endParaRPr kumimoji="1" lang="ja-JP" altLang="en-US" sz="15000" kern="100" spc="-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分母1">
            <a:extLst>
              <a:ext uri="{FF2B5EF4-FFF2-40B4-BE49-F238E27FC236}">
                <a16:creationId xmlns:a16="http://schemas.microsoft.com/office/drawing/2014/main" id="{0C789705-47A0-4903-86BF-C169EC159561}"/>
              </a:ext>
            </a:extLst>
          </p:cNvPr>
          <p:cNvSpPr txBox="1"/>
          <p:nvPr/>
        </p:nvSpPr>
        <p:spPr>
          <a:xfrm>
            <a:off x="233363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分子1">
            <a:extLst>
              <a:ext uri="{FF2B5EF4-FFF2-40B4-BE49-F238E27FC236}">
                <a16:creationId xmlns:a16="http://schemas.microsoft.com/office/drawing/2014/main" id="{C60B2BA5-416F-4817-8C68-3192164366B5}"/>
              </a:ext>
            </a:extLst>
          </p:cNvPr>
          <p:cNvSpPr txBox="1"/>
          <p:nvPr/>
        </p:nvSpPr>
        <p:spPr>
          <a:xfrm>
            <a:off x="233363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5" name="括線1">
            <a:extLst>
              <a:ext uri="{FF2B5EF4-FFF2-40B4-BE49-F238E27FC236}">
                <a16:creationId xmlns:a16="http://schemas.microsoft.com/office/drawing/2014/main" id="{6EAED82C-A18C-401D-AC48-FE66B29F71A2}"/>
              </a:ext>
            </a:extLst>
          </p:cNvPr>
          <p:cNvCxnSpPr>
            <a:cxnSpLocks/>
          </p:cNvCxnSpPr>
          <p:nvPr/>
        </p:nvCxnSpPr>
        <p:spPr>
          <a:xfrm>
            <a:off x="362973" y="3477255"/>
            <a:ext cx="196215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＞" hidden="1">
            <a:extLst>
              <a:ext uri="{FF2B5EF4-FFF2-40B4-BE49-F238E27FC236}">
                <a16:creationId xmlns:a16="http://schemas.microsoft.com/office/drawing/2014/main" id="{20633EB3-0CC2-4422-9A8F-9E65ED876346}"/>
              </a:ext>
            </a:extLst>
          </p:cNvPr>
          <p:cNvSpPr txBox="1"/>
          <p:nvPr/>
        </p:nvSpPr>
        <p:spPr>
          <a:xfrm>
            <a:off x="7313687" y="2276926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25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25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＜">
            <a:extLst>
              <a:ext uri="{FF2B5EF4-FFF2-40B4-BE49-F238E27FC236}">
                <a16:creationId xmlns:a16="http://schemas.microsoft.com/office/drawing/2014/main" id="{F449C7C9-9F53-432A-8BA5-8701742833A7}"/>
              </a:ext>
            </a:extLst>
          </p:cNvPr>
          <p:cNvSpPr txBox="1"/>
          <p:nvPr/>
        </p:nvSpPr>
        <p:spPr>
          <a:xfrm rot="10800000">
            <a:off x="7288287" y="2276926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2500" b="1" spc="-3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25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7328249" y="2695886"/>
            <a:ext cx="1645918" cy="169543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87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分母3">
            <a:extLst>
              <a:ext uri="{FF2B5EF4-FFF2-40B4-BE49-F238E27FC236}">
                <a16:creationId xmlns:a16="http://schemas.microsoft.com/office/drawing/2014/main" id="{0C789705-47A0-4903-86BF-C169EC159561}"/>
              </a:ext>
            </a:extLst>
          </p:cNvPr>
          <p:cNvSpPr txBox="1"/>
          <p:nvPr/>
        </p:nvSpPr>
        <p:spPr>
          <a:xfrm>
            <a:off x="9888993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分子3">
            <a:extLst>
              <a:ext uri="{FF2B5EF4-FFF2-40B4-BE49-F238E27FC236}">
                <a16:creationId xmlns:a16="http://schemas.microsoft.com/office/drawing/2014/main" id="{C60B2BA5-416F-4817-8C68-3192164366B5}"/>
              </a:ext>
            </a:extLst>
          </p:cNvPr>
          <p:cNvSpPr txBox="1"/>
          <p:nvPr/>
        </p:nvSpPr>
        <p:spPr>
          <a:xfrm>
            <a:off x="9888993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5" name="括線3">
            <a:extLst>
              <a:ext uri="{FF2B5EF4-FFF2-40B4-BE49-F238E27FC236}">
                <a16:creationId xmlns:a16="http://schemas.microsoft.com/office/drawing/2014/main" id="{6EAED82C-A18C-401D-AC48-FE66B29F71A2}"/>
              </a:ext>
            </a:extLst>
          </p:cNvPr>
          <p:cNvCxnSpPr>
            <a:cxnSpLocks/>
          </p:cNvCxnSpPr>
          <p:nvPr/>
        </p:nvCxnSpPr>
        <p:spPr>
          <a:xfrm>
            <a:off x="10018603" y="3477255"/>
            <a:ext cx="1962150" cy="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分母2">
            <a:extLst>
              <a:ext uri="{FF2B5EF4-FFF2-40B4-BE49-F238E27FC236}">
                <a16:creationId xmlns:a16="http://schemas.microsoft.com/office/drawing/2014/main" id="{6CB2DA31-8581-434F-B0D5-C0AB18BC3E56}"/>
              </a:ext>
            </a:extLst>
          </p:cNvPr>
          <p:cNvSpPr txBox="1"/>
          <p:nvPr/>
        </p:nvSpPr>
        <p:spPr>
          <a:xfrm>
            <a:off x="4761587" y="3477255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72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分子2">
            <a:extLst>
              <a:ext uri="{FF2B5EF4-FFF2-40B4-BE49-F238E27FC236}">
                <a16:creationId xmlns:a16="http://schemas.microsoft.com/office/drawing/2014/main" id="{A3752092-7EF5-48C0-AEF4-1B749B91B607}"/>
              </a:ext>
            </a:extLst>
          </p:cNvPr>
          <p:cNvSpPr txBox="1"/>
          <p:nvPr/>
        </p:nvSpPr>
        <p:spPr>
          <a:xfrm>
            <a:off x="4761587" y="1080192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4" name="括線2">
            <a:extLst>
              <a:ext uri="{FF2B5EF4-FFF2-40B4-BE49-F238E27FC236}">
                <a16:creationId xmlns:a16="http://schemas.microsoft.com/office/drawing/2014/main" id="{3C8C7C72-5D69-4C30-A51D-2349CCFF26A4}"/>
              </a:ext>
            </a:extLst>
          </p:cNvPr>
          <p:cNvCxnSpPr>
            <a:cxnSpLocks/>
          </p:cNvCxnSpPr>
          <p:nvPr/>
        </p:nvCxnSpPr>
        <p:spPr>
          <a:xfrm>
            <a:off x="4761587" y="3477255"/>
            <a:ext cx="31115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÷">
            <a:extLst>
              <a:ext uri="{FF2B5EF4-FFF2-40B4-BE49-F238E27FC236}">
                <a16:creationId xmlns:a16="http://schemas.microsoft.com/office/drawing/2014/main" id="{9EEB1F37-2579-4041-9F87-0EEDEFF0EA04}"/>
              </a:ext>
            </a:extLst>
          </p:cNvPr>
          <p:cNvSpPr txBox="1"/>
          <p:nvPr/>
        </p:nvSpPr>
        <p:spPr>
          <a:xfrm>
            <a:off x="3347152" y="1938372"/>
            <a:ext cx="1248737" cy="3077766"/>
          </a:xfrm>
          <a:prstGeom prst="rect">
            <a:avLst/>
          </a:prstGeom>
          <a:noFill/>
        </p:spPr>
        <p:txBody>
          <a:bodyPr wrap="square" lIns="0" rIns="324000" rtlCol="0">
            <a:noAutofit/>
          </a:bodyPr>
          <a:lstStyle/>
          <a:p>
            <a:pPr algn="ctr">
              <a:lnSpc>
                <a:spcPts val="23280"/>
              </a:lnSpc>
            </a:pPr>
            <a:r>
              <a:rPr lang="en-US" altLang="ja-JP" sz="15000" kern="100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÷</a:t>
            </a:r>
            <a:endParaRPr kumimoji="1" lang="ja-JP" altLang="en-US" sz="15000" kern="100" spc="-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分母1">
            <a:extLst>
              <a:ext uri="{FF2B5EF4-FFF2-40B4-BE49-F238E27FC236}">
                <a16:creationId xmlns:a16="http://schemas.microsoft.com/office/drawing/2014/main" id="{FCDCA98E-C325-4094-A934-2FEA5A52513E}"/>
              </a:ext>
            </a:extLst>
          </p:cNvPr>
          <p:cNvSpPr txBox="1"/>
          <p:nvPr/>
        </p:nvSpPr>
        <p:spPr>
          <a:xfrm>
            <a:off x="108517" y="3477255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36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分子1">
            <a:extLst>
              <a:ext uri="{FF2B5EF4-FFF2-40B4-BE49-F238E27FC236}">
                <a16:creationId xmlns:a16="http://schemas.microsoft.com/office/drawing/2014/main" id="{06EADA4D-DE1E-4BC8-AA95-E4506187E97B}"/>
              </a:ext>
            </a:extLst>
          </p:cNvPr>
          <p:cNvSpPr txBox="1"/>
          <p:nvPr/>
        </p:nvSpPr>
        <p:spPr>
          <a:xfrm>
            <a:off x="108517" y="1080192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</a:p>
        </p:txBody>
      </p:sp>
      <p:cxnSp>
        <p:nvCxnSpPr>
          <p:cNvPr id="49" name="括線1">
            <a:extLst>
              <a:ext uri="{FF2B5EF4-FFF2-40B4-BE49-F238E27FC236}">
                <a16:creationId xmlns:a16="http://schemas.microsoft.com/office/drawing/2014/main" id="{51D97657-2B61-421A-8ECF-E510B26212C6}"/>
              </a:ext>
            </a:extLst>
          </p:cNvPr>
          <p:cNvCxnSpPr>
            <a:cxnSpLocks/>
          </p:cNvCxnSpPr>
          <p:nvPr/>
        </p:nvCxnSpPr>
        <p:spPr>
          <a:xfrm>
            <a:off x="108517" y="3477255"/>
            <a:ext cx="31115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＞">
            <a:extLst>
              <a:ext uri="{FF2B5EF4-FFF2-40B4-BE49-F238E27FC236}">
                <a16:creationId xmlns:a16="http://schemas.microsoft.com/office/drawing/2014/main" id="{20633EB3-0CC2-4422-9A8F-9E65ED876346}"/>
              </a:ext>
            </a:extLst>
          </p:cNvPr>
          <p:cNvSpPr txBox="1"/>
          <p:nvPr/>
        </p:nvSpPr>
        <p:spPr>
          <a:xfrm>
            <a:off x="8038308" y="2276925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25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25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＜" hidden="1">
            <a:extLst>
              <a:ext uri="{FF2B5EF4-FFF2-40B4-BE49-F238E27FC236}">
                <a16:creationId xmlns:a16="http://schemas.microsoft.com/office/drawing/2014/main" id="{F449C7C9-9F53-432A-8BA5-8701742833A7}"/>
              </a:ext>
            </a:extLst>
          </p:cNvPr>
          <p:cNvSpPr txBox="1"/>
          <p:nvPr/>
        </p:nvSpPr>
        <p:spPr>
          <a:xfrm>
            <a:off x="8012908" y="2276925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25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25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8115939" y="2629534"/>
            <a:ext cx="1645918" cy="169543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93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分母3">
            <a:extLst>
              <a:ext uri="{FF2B5EF4-FFF2-40B4-BE49-F238E27FC236}">
                <a16:creationId xmlns:a16="http://schemas.microsoft.com/office/drawing/2014/main" id="{0C789705-47A0-4903-86BF-C169EC159561}"/>
              </a:ext>
            </a:extLst>
          </p:cNvPr>
          <p:cNvSpPr txBox="1"/>
          <p:nvPr/>
        </p:nvSpPr>
        <p:spPr>
          <a:xfrm>
            <a:off x="9888993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分子3">
            <a:extLst>
              <a:ext uri="{FF2B5EF4-FFF2-40B4-BE49-F238E27FC236}">
                <a16:creationId xmlns:a16="http://schemas.microsoft.com/office/drawing/2014/main" id="{C60B2BA5-416F-4817-8C68-3192164366B5}"/>
              </a:ext>
            </a:extLst>
          </p:cNvPr>
          <p:cNvSpPr txBox="1"/>
          <p:nvPr/>
        </p:nvSpPr>
        <p:spPr>
          <a:xfrm>
            <a:off x="9888993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5" name="括線3">
            <a:extLst>
              <a:ext uri="{FF2B5EF4-FFF2-40B4-BE49-F238E27FC236}">
                <a16:creationId xmlns:a16="http://schemas.microsoft.com/office/drawing/2014/main" id="{6EAED82C-A18C-401D-AC48-FE66B29F71A2}"/>
              </a:ext>
            </a:extLst>
          </p:cNvPr>
          <p:cNvCxnSpPr>
            <a:cxnSpLocks/>
          </p:cNvCxnSpPr>
          <p:nvPr/>
        </p:nvCxnSpPr>
        <p:spPr>
          <a:xfrm>
            <a:off x="10018603" y="3477255"/>
            <a:ext cx="1962150" cy="0"/>
          </a:xfrm>
          <a:prstGeom prst="line">
            <a:avLst/>
          </a:prstGeom>
          <a:ln w="1270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分母2">
            <a:extLst>
              <a:ext uri="{FF2B5EF4-FFF2-40B4-BE49-F238E27FC236}">
                <a16:creationId xmlns:a16="http://schemas.microsoft.com/office/drawing/2014/main" id="{6CB2DA31-8581-434F-B0D5-C0AB18BC3E56}"/>
              </a:ext>
            </a:extLst>
          </p:cNvPr>
          <p:cNvSpPr txBox="1"/>
          <p:nvPr/>
        </p:nvSpPr>
        <p:spPr>
          <a:xfrm>
            <a:off x="4761587" y="3477255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分子2">
            <a:extLst>
              <a:ext uri="{FF2B5EF4-FFF2-40B4-BE49-F238E27FC236}">
                <a16:creationId xmlns:a16="http://schemas.microsoft.com/office/drawing/2014/main" id="{A3752092-7EF5-48C0-AEF4-1B749B91B607}"/>
              </a:ext>
            </a:extLst>
          </p:cNvPr>
          <p:cNvSpPr txBox="1"/>
          <p:nvPr/>
        </p:nvSpPr>
        <p:spPr>
          <a:xfrm>
            <a:off x="4761587" y="1080192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4" name="括線2">
            <a:extLst>
              <a:ext uri="{FF2B5EF4-FFF2-40B4-BE49-F238E27FC236}">
                <a16:creationId xmlns:a16="http://schemas.microsoft.com/office/drawing/2014/main" id="{3C8C7C72-5D69-4C30-A51D-2349CCFF26A4}"/>
              </a:ext>
            </a:extLst>
          </p:cNvPr>
          <p:cNvCxnSpPr>
            <a:cxnSpLocks/>
          </p:cNvCxnSpPr>
          <p:nvPr/>
        </p:nvCxnSpPr>
        <p:spPr>
          <a:xfrm>
            <a:off x="4761587" y="3477255"/>
            <a:ext cx="31115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×">
            <a:extLst>
              <a:ext uri="{FF2B5EF4-FFF2-40B4-BE49-F238E27FC236}">
                <a16:creationId xmlns:a16="http://schemas.microsoft.com/office/drawing/2014/main" id="{9EEB1F37-2579-4041-9F87-0EEDEFF0EA04}"/>
              </a:ext>
            </a:extLst>
          </p:cNvPr>
          <p:cNvSpPr txBox="1"/>
          <p:nvPr/>
        </p:nvSpPr>
        <p:spPr>
          <a:xfrm>
            <a:off x="3347152" y="1938372"/>
            <a:ext cx="1248737" cy="3077766"/>
          </a:xfrm>
          <a:prstGeom prst="rect">
            <a:avLst/>
          </a:prstGeom>
          <a:noFill/>
        </p:spPr>
        <p:txBody>
          <a:bodyPr wrap="square" lIns="0" rIns="324000" rtlCol="0">
            <a:noAutofit/>
          </a:bodyPr>
          <a:lstStyle/>
          <a:p>
            <a:pPr algn="ctr">
              <a:lnSpc>
                <a:spcPts val="23280"/>
              </a:lnSpc>
            </a:pPr>
            <a:r>
              <a:rPr lang="en-US" altLang="ja-JP" sz="15000" kern="100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endParaRPr kumimoji="1" lang="ja-JP" altLang="en-US" sz="15000" kern="100" spc="-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分母1">
            <a:extLst>
              <a:ext uri="{FF2B5EF4-FFF2-40B4-BE49-F238E27FC236}">
                <a16:creationId xmlns:a16="http://schemas.microsoft.com/office/drawing/2014/main" id="{FCDCA98E-C325-4094-A934-2FEA5A52513E}"/>
              </a:ext>
            </a:extLst>
          </p:cNvPr>
          <p:cNvSpPr txBox="1"/>
          <p:nvPr/>
        </p:nvSpPr>
        <p:spPr>
          <a:xfrm>
            <a:off x="108517" y="3477255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分子1">
            <a:extLst>
              <a:ext uri="{FF2B5EF4-FFF2-40B4-BE49-F238E27FC236}">
                <a16:creationId xmlns:a16="http://schemas.microsoft.com/office/drawing/2014/main" id="{06EADA4D-DE1E-4BC8-AA95-E4506187E97B}"/>
              </a:ext>
            </a:extLst>
          </p:cNvPr>
          <p:cNvSpPr txBox="1"/>
          <p:nvPr/>
        </p:nvSpPr>
        <p:spPr>
          <a:xfrm>
            <a:off x="108517" y="1080192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9" name="括線1">
            <a:extLst>
              <a:ext uri="{FF2B5EF4-FFF2-40B4-BE49-F238E27FC236}">
                <a16:creationId xmlns:a16="http://schemas.microsoft.com/office/drawing/2014/main" id="{51D97657-2B61-421A-8ECF-E510B26212C6}"/>
              </a:ext>
            </a:extLst>
          </p:cNvPr>
          <p:cNvCxnSpPr>
            <a:cxnSpLocks/>
          </p:cNvCxnSpPr>
          <p:nvPr/>
        </p:nvCxnSpPr>
        <p:spPr>
          <a:xfrm>
            <a:off x="108517" y="3477255"/>
            <a:ext cx="31115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＞" hidden="1">
            <a:extLst>
              <a:ext uri="{FF2B5EF4-FFF2-40B4-BE49-F238E27FC236}">
                <a16:creationId xmlns:a16="http://schemas.microsoft.com/office/drawing/2014/main" id="{20633EB3-0CC2-4422-9A8F-9E65ED876346}"/>
              </a:ext>
            </a:extLst>
          </p:cNvPr>
          <p:cNvSpPr txBox="1"/>
          <p:nvPr/>
        </p:nvSpPr>
        <p:spPr>
          <a:xfrm>
            <a:off x="8038308" y="2276925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25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25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＜">
            <a:extLst>
              <a:ext uri="{FF2B5EF4-FFF2-40B4-BE49-F238E27FC236}">
                <a16:creationId xmlns:a16="http://schemas.microsoft.com/office/drawing/2014/main" id="{F449C7C9-9F53-432A-8BA5-8701742833A7}"/>
              </a:ext>
            </a:extLst>
          </p:cNvPr>
          <p:cNvSpPr txBox="1"/>
          <p:nvPr/>
        </p:nvSpPr>
        <p:spPr>
          <a:xfrm>
            <a:off x="8012908" y="2276925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25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25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8115939" y="2629534"/>
            <a:ext cx="1645918" cy="169543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905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247A571-17AF-4026-A94D-F8E0ED871C06}"/>
              </a:ext>
            </a:extLst>
          </p:cNvPr>
          <p:cNvSpPr/>
          <p:nvPr/>
        </p:nvSpPr>
        <p:spPr>
          <a:xfrm>
            <a:off x="1639110" y="2151692"/>
            <a:ext cx="891377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6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□にあてはまる</a:t>
            </a:r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不等号を答えましょう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3244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整数2">
            <a:extLst>
              <a:ext uri="{FF2B5EF4-FFF2-40B4-BE49-F238E27FC236}">
                <a16:creationId xmlns:a16="http://schemas.microsoft.com/office/drawing/2014/main" id="{C70DA48E-CB63-4478-989F-6EEECA619674}"/>
              </a:ext>
            </a:extLst>
          </p:cNvPr>
          <p:cNvSpPr txBox="1"/>
          <p:nvPr/>
        </p:nvSpPr>
        <p:spPr>
          <a:xfrm>
            <a:off x="9566638" y="2164145"/>
            <a:ext cx="1830671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280"/>
              </a:lnSpc>
            </a:pPr>
            <a:r>
              <a:rPr kumimoji="1" lang="en-US" altLang="ja-JP" sz="19400" kern="100" spc="-2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9400" kern="100" spc="-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分母2">
            <a:extLst>
              <a:ext uri="{FF2B5EF4-FFF2-40B4-BE49-F238E27FC236}">
                <a16:creationId xmlns:a16="http://schemas.microsoft.com/office/drawing/2014/main" id="{41F2C79B-9569-4CCA-8470-261FDEB6849A}"/>
              </a:ext>
            </a:extLst>
          </p:cNvPr>
          <p:cNvSpPr txBox="1"/>
          <p:nvPr/>
        </p:nvSpPr>
        <p:spPr>
          <a:xfrm>
            <a:off x="4564307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分子2">
            <a:extLst>
              <a:ext uri="{FF2B5EF4-FFF2-40B4-BE49-F238E27FC236}">
                <a16:creationId xmlns:a16="http://schemas.microsoft.com/office/drawing/2014/main" id="{A3AEEEA2-7C44-C3D5-BB0B-8ED08D70284C}"/>
              </a:ext>
            </a:extLst>
          </p:cNvPr>
          <p:cNvSpPr txBox="1"/>
          <p:nvPr/>
        </p:nvSpPr>
        <p:spPr>
          <a:xfrm>
            <a:off x="4564307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" name="括線2">
            <a:extLst>
              <a:ext uri="{FF2B5EF4-FFF2-40B4-BE49-F238E27FC236}">
                <a16:creationId xmlns:a16="http://schemas.microsoft.com/office/drawing/2014/main" id="{85066E0E-07BC-89A9-D36E-1E6342C2075B}"/>
              </a:ext>
            </a:extLst>
          </p:cNvPr>
          <p:cNvCxnSpPr/>
          <p:nvPr/>
        </p:nvCxnSpPr>
        <p:spPr>
          <a:xfrm>
            <a:off x="4544471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×">
            <a:extLst>
              <a:ext uri="{FF2B5EF4-FFF2-40B4-BE49-F238E27FC236}">
                <a16:creationId xmlns:a16="http://schemas.microsoft.com/office/drawing/2014/main" id="{9EEB1F37-2579-4041-9F87-0EEDEFF0EA04}"/>
              </a:ext>
            </a:extLst>
          </p:cNvPr>
          <p:cNvSpPr txBox="1"/>
          <p:nvPr/>
        </p:nvSpPr>
        <p:spPr>
          <a:xfrm>
            <a:off x="2850249" y="2135748"/>
            <a:ext cx="1457210" cy="3077766"/>
          </a:xfrm>
          <a:prstGeom prst="rect">
            <a:avLst/>
          </a:prstGeom>
          <a:noFill/>
        </p:spPr>
        <p:txBody>
          <a:bodyPr wrap="square" lIns="0" rIns="324000" rtlCol="0">
            <a:noAutofit/>
          </a:bodyPr>
          <a:lstStyle/>
          <a:p>
            <a:pPr algn="ctr">
              <a:lnSpc>
                <a:spcPts val="23280"/>
              </a:lnSpc>
            </a:pPr>
            <a:r>
              <a:rPr lang="en-US" altLang="ja-JP" sz="19400" kern="100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endParaRPr kumimoji="1" lang="ja-JP" altLang="en-US" sz="19400" kern="100" spc="-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整数1">
            <a:extLst>
              <a:ext uri="{FF2B5EF4-FFF2-40B4-BE49-F238E27FC236}">
                <a16:creationId xmlns:a16="http://schemas.microsoft.com/office/drawing/2014/main" id="{6B9645D6-DCF3-4235-AF56-78B0EEE07D8D}"/>
              </a:ext>
            </a:extLst>
          </p:cNvPr>
          <p:cNvSpPr txBox="1"/>
          <p:nvPr/>
        </p:nvSpPr>
        <p:spPr>
          <a:xfrm>
            <a:off x="1019578" y="2164145"/>
            <a:ext cx="1830671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280"/>
              </a:lnSpc>
            </a:pPr>
            <a:r>
              <a:rPr kumimoji="1" lang="en-US" altLang="ja-JP" sz="19400" kern="100" spc="-2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9400" kern="100" spc="-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＞" hidden="1">
            <a:extLst>
              <a:ext uri="{FF2B5EF4-FFF2-40B4-BE49-F238E27FC236}">
                <a16:creationId xmlns:a16="http://schemas.microsoft.com/office/drawing/2014/main" id="{20633EB3-0CC2-4422-9A8F-9E65ED876346}"/>
              </a:ext>
            </a:extLst>
          </p:cNvPr>
          <p:cNvSpPr txBox="1"/>
          <p:nvPr/>
        </p:nvSpPr>
        <p:spPr>
          <a:xfrm>
            <a:off x="7364443" y="2474303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＜">
            <a:extLst>
              <a:ext uri="{FF2B5EF4-FFF2-40B4-BE49-F238E27FC236}">
                <a16:creationId xmlns:a16="http://schemas.microsoft.com/office/drawing/2014/main" id="{F449C7C9-9F53-432A-8BA5-8701742833A7}"/>
              </a:ext>
            </a:extLst>
          </p:cNvPr>
          <p:cNvSpPr txBox="1"/>
          <p:nvPr/>
        </p:nvSpPr>
        <p:spPr>
          <a:xfrm>
            <a:off x="7339043" y="2474303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7198759" y="2474303"/>
            <a:ext cx="21082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4345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整数">
            <a:extLst>
              <a:ext uri="{FF2B5EF4-FFF2-40B4-BE49-F238E27FC236}">
                <a16:creationId xmlns:a16="http://schemas.microsoft.com/office/drawing/2014/main" id="{25881AF3-E65D-43F0-9873-1129EC671DF5}"/>
              </a:ext>
            </a:extLst>
          </p:cNvPr>
          <p:cNvSpPr txBox="1"/>
          <p:nvPr/>
        </p:nvSpPr>
        <p:spPr>
          <a:xfrm>
            <a:off x="10331569" y="2164145"/>
            <a:ext cx="1830671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280"/>
              </a:lnSpc>
            </a:pPr>
            <a:r>
              <a:rPr kumimoji="1" lang="en-US" altLang="ja-JP" sz="19400" kern="100" spc="-200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9400" kern="100" spc="-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分母">
            <a:extLst>
              <a:ext uri="{FF2B5EF4-FFF2-40B4-BE49-F238E27FC236}">
                <a16:creationId xmlns:a16="http://schemas.microsoft.com/office/drawing/2014/main" id="{41F2C79B-9569-4CCA-8470-261FDEB6849A}"/>
              </a:ext>
            </a:extLst>
          </p:cNvPr>
          <p:cNvSpPr txBox="1"/>
          <p:nvPr/>
        </p:nvSpPr>
        <p:spPr>
          <a:xfrm>
            <a:off x="5500817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分子">
            <a:extLst>
              <a:ext uri="{FF2B5EF4-FFF2-40B4-BE49-F238E27FC236}">
                <a16:creationId xmlns:a16="http://schemas.microsoft.com/office/drawing/2014/main" id="{A3AEEEA2-7C44-C3D5-BB0B-8ED08D70284C}"/>
              </a:ext>
            </a:extLst>
          </p:cNvPr>
          <p:cNvSpPr txBox="1"/>
          <p:nvPr/>
        </p:nvSpPr>
        <p:spPr>
          <a:xfrm>
            <a:off x="5500817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" name="括線">
            <a:extLst>
              <a:ext uri="{FF2B5EF4-FFF2-40B4-BE49-F238E27FC236}">
                <a16:creationId xmlns:a16="http://schemas.microsoft.com/office/drawing/2014/main" id="{85066E0E-07BC-89A9-D36E-1E6342C2075B}"/>
              </a:ext>
            </a:extLst>
          </p:cNvPr>
          <p:cNvCxnSpPr/>
          <p:nvPr/>
        </p:nvCxnSpPr>
        <p:spPr>
          <a:xfrm>
            <a:off x="5480981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整数×帯分数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197431" y="2154620"/>
            <a:ext cx="5334247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4×1</a:t>
            </a:r>
            <a:endParaRPr lang="en-US" altLang="ja-JP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＞">
            <a:extLst>
              <a:ext uri="{FF2B5EF4-FFF2-40B4-BE49-F238E27FC236}">
                <a16:creationId xmlns:a16="http://schemas.microsoft.com/office/drawing/2014/main" id="{E3AF367F-DD92-4E7A-AF73-20D43D9E63CE}"/>
              </a:ext>
            </a:extLst>
          </p:cNvPr>
          <p:cNvSpPr txBox="1"/>
          <p:nvPr/>
        </p:nvSpPr>
        <p:spPr>
          <a:xfrm>
            <a:off x="8252664" y="2474303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＜" hidden="1">
            <a:extLst>
              <a:ext uri="{FF2B5EF4-FFF2-40B4-BE49-F238E27FC236}">
                <a16:creationId xmlns:a16="http://schemas.microsoft.com/office/drawing/2014/main" id="{9A50333D-B3A6-4355-B3BF-71DC139F4F0B}"/>
              </a:ext>
            </a:extLst>
          </p:cNvPr>
          <p:cNvSpPr txBox="1"/>
          <p:nvPr/>
        </p:nvSpPr>
        <p:spPr>
          <a:xfrm>
            <a:off x="8290764" y="2474303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8100437" y="2474303"/>
            <a:ext cx="21082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56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分母3">
            <a:extLst>
              <a:ext uri="{FF2B5EF4-FFF2-40B4-BE49-F238E27FC236}">
                <a16:creationId xmlns:a16="http://schemas.microsoft.com/office/drawing/2014/main" id="{7A28979A-B07A-465A-82B2-442FD9843A33}"/>
              </a:ext>
            </a:extLst>
          </p:cNvPr>
          <p:cNvSpPr txBox="1"/>
          <p:nvPr/>
        </p:nvSpPr>
        <p:spPr>
          <a:xfrm>
            <a:off x="9587334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分子3">
            <a:extLst>
              <a:ext uri="{FF2B5EF4-FFF2-40B4-BE49-F238E27FC236}">
                <a16:creationId xmlns:a16="http://schemas.microsoft.com/office/drawing/2014/main" id="{47578782-5DD0-4E9D-9F9E-05C40E588DD3}"/>
              </a:ext>
            </a:extLst>
          </p:cNvPr>
          <p:cNvSpPr txBox="1"/>
          <p:nvPr/>
        </p:nvSpPr>
        <p:spPr>
          <a:xfrm>
            <a:off x="9587334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5" name="括線3">
            <a:extLst>
              <a:ext uri="{FF2B5EF4-FFF2-40B4-BE49-F238E27FC236}">
                <a16:creationId xmlns:a16="http://schemas.microsoft.com/office/drawing/2014/main" id="{12E3AFAB-DA8B-451C-89E6-AD0F2FCC27A6}"/>
              </a:ext>
            </a:extLst>
          </p:cNvPr>
          <p:cNvCxnSpPr/>
          <p:nvPr/>
        </p:nvCxnSpPr>
        <p:spPr>
          <a:xfrm>
            <a:off x="9567498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分母2">
            <a:extLst>
              <a:ext uri="{FF2B5EF4-FFF2-40B4-BE49-F238E27FC236}">
                <a16:creationId xmlns:a16="http://schemas.microsoft.com/office/drawing/2014/main" id="{41F2C79B-9569-4CCA-8470-261FDEB6849A}"/>
              </a:ext>
            </a:extLst>
          </p:cNvPr>
          <p:cNvSpPr txBox="1"/>
          <p:nvPr/>
        </p:nvSpPr>
        <p:spPr>
          <a:xfrm>
            <a:off x="4564307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分子2">
            <a:extLst>
              <a:ext uri="{FF2B5EF4-FFF2-40B4-BE49-F238E27FC236}">
                <a16:creationId xmlns:a16="http://schemas.microsoft.com/office/drawing/2014/main" id="{A3AEEEA2-7C44-C3D5-BB0B-8ED08D70284C}"/>
              </a:ext>
            </a:extLst>
          </p:cNvPr>
          <p:cNvSpPr txBox="1"/>
          <p:nvPr/>
        </p:nvSpPr>
        <p:spPr>
          <a:xfrm>
            <a:off x="4564307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" name="括線2">
            <a:extLst>
              <a:ext uri="{FF2B5EF4-FFF2-40B4-BE49-F238E27FC236}">
                <a16:creationId xmlns:a16="http://schemas.microsoft.com/office/drawing/2014/main" id="{85066E0E-07BC-89A9-D36E-1E6342C2075B}"/>
              </a:ext>
            </a:extLst>
          </p:cNvPr>
          <p:cNvCxnSpPr/>
          <p:nvPr/>
        </p:nvCxnSpPr>
        <p:spPr>
          <a:xfrm>
            <a:off x="4544471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×">
            <a:extLst>
              <a:ext uri="{FF2B5EF4-FFF2-40B4-BE49-F238E27FC236}">
                <a16:creationId xmlns:a16="http://schemas.microsoft.com/office/drawing/2014/main" id="{9EEB1F37-2579-4041-9F87-0EEDEFF0EA04}"/>
              </a:ext>
            </a:extLst>
          </p:cNvPr>
          <p:cNvSpPr txBox="1"/>
          <p:nvPr/>
        </p:nvSpPr>
        <p:spPr>
          <a:xfrm>
            <a:off x="2850249" y="2135748"/>
            <a:ext cx="1457210" cy="3077766"/>
          </a:xfrm>
          <a:prstGeom prst="rect">
            <a:avLst/>
          </a:prstGeom>
          <a:noFill/>
        </p:spPr>
        <p:txBody>
          <a:bodyPr wrap="square" lIns="0" rIns="324000" rtlCol="0">
            <a:noAutofit/>
          </a:bodyPr>
          <a:lstStyle/>
          <a:p>
            <a:pPr algn="ctr">
              <a:lnSpc>
                <a:spcPts val="23280"/>
              </a:lnSpc>
            </a:pPr>
            <a:r>
              <a:rPr lang="en-US" altLang="ja-JP" sz="19400" kern="100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endParaRPr kumimoji="1" lang="ja-JP" altLang="en-US" sz="19400" kern="100" spc="-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分母1">
            <a:extLst>
              <a:ext uri="{FF2B5EF4-FFF2-40B4-BE49-F238E27FC236}">
                <a16:creationId xmlns:a16="http://schemas.microsoft.com/office/drawing/2014/main" id="{0C789705-47A0-4903-86BF-C169EC159561}"/>
              </a:ext>
            </a:extLst>
          </p:cNvPr>
          <p:cNvSpPr txBox="1"/>
          <p:nvPr/>
        </p:nvSpPr>
        <p:spPr>
          <a:xfrm>
            <a:off x="394149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分子1">
            <a:extLst>
              <a:ext uri="{FF2B5EF4-FFF2-40B4-BE49-F238E27FC236}">
                <a16:creationId xmlns:a16="http://schemas.microsoft.com/office/drawing/2014/main" id="{C60B2BA5-416F-4817-8C68-3192164366B5}"/>
              </a:ext>
            </a:extLst>
          </p:cNvPr>
          <p:cNvSpPr txBox="1"/>
          <p:nvPr/>
        </p:nvSpPr>
        <p:spPr>
          <a:xfrm>
            <a:off x="394149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5" name="括線1">
            <a:extLst>
              <a:ext uri="{FF2B5EF4-FFF2-40B4-BE49-F238E27FC236}">
                <a16:creationId xmlns:a16="http://schemas.microsoft.com/office/drawing/2014/main" id="{6EAED82C-A18C-401D-AC48-FE66B29F71A2}"/>
              </a:ext>
            </a:extLst>
          </p:cNvPr>
          <p:cNvCxnSpPr/>
          <p:nvPr/>
        </p:nvCxnSpPr>
        <p:spPr>
          <a:xfrm>
            <a:off x="374313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＞" hidden="1">
            <a:extLst>
              <a:ext uri="{FF2B5EF4-FFF2-40B4-BE49-F238E27FC236}">
                <a16:creationId xmlns:a16="http://schemas.microsoft.com/office/drawing/2014/main" id="{20633EB3-0CC2-4422-9A8F-9E65ED876346}"/>
              </a:ext>
            </a:extLst>
          </p:cNvPr>
          <p:cNvSpPr txBox="1"/>
          <p:nvPr/>
        </p:nvSpPr>
        <p:spPr>
          <a:xfrm>
            <a:off x="7364443" y="2474303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＜">
            <a:extLst>
              <a:ext uri="{FF2B5EF4-FFF2-40B4-BE49-F238E27FC236}">
                <a16:creationId xmlns:a16="http://schemas.microsoft.com/office/drawing/2014/main" id="{F449C7C9-9F53-432A-8BA5-8701742833A7}"/>
              </a:ext>
            </a:extLst>
          </p:cNvPr>
          <p:cNvSpPr txBox="1"/>
          <p:nvPr/>
        </p:nvSpPr>
        <p:spPr>
          <a:xfrm>
            <a:off x="7339043" y="2474303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7198759" y="2474303"/>
            <a:ext cx="21082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44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分母3">
            <a:extLst>
              <a:ext uri="{FF2B5EF4-FFF2-40B4-BE49-F238E27FC236}">
                <a16:creationId xmlns:a16="http://schemas.microsoft.com/office/drawing/2014/main" id="{27C46A08-9533-4AA4-BDA2-26ECA76AE930}"/>
              </a:ext>
            </a:extLst>
          </p:cNvPr>
          <p:cNvSpPr txBox="1"/>
          <p:nvPr/>
        </p:nvSpPr>
        <p:spPr>
          <a:xfrm>
            <a:off x="9587334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分子3">
            <a:extLst>
              <a:ext uri="{FF2B5EF4-FFF2-40B4-BE49-F238E27FC236}">
                <a16:creationId xmlns:a16="http://schemas.microsoft.com/office/drawing/2014/main" id="{B84E8FC4-3B3E-411E-8932-87FE85CB19EE}"/>
              </a:ext>
            </a:extLst>
          </p:cNvPr>
          <p:cNvSpPr txBox="1"/>
          <p:nvPr/>
        </p:nvSpPr>
        <p:spPr>
          <a:xfrm>
            <a:off x="9587334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0" name="括線3">
            <a:extLst>
              <a:ext uri="{FF2B5EF4-FFF2-40B4-BE49-F238E27FC236}">
                <a16:creationId xmlns:a16="http://schemas.microsoft.com/office/drawing/2014/main" id="{39CA4A84-F4D5-4D9C-B4A5-279750D4D179}"/>
              </a:ext>
            </a:extLst>
          </p:cNvPr>
          <p:cNvCxnSpPr/>
          <p:nvPr/>
        </p:nvCxnSpPr>
        <p:spPr>
          <a:xfrm>
            <a:off x="9567498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分母2">
            <a:extLst>
              <a:ext uri="{FF2B5EF4-FFF2-40B4-BE49-F238E27FC236}">
                <a16:creationId xmlns:a16="http://schemas.microsoft.com/office/drawing/2014/main" id="{41F2C79B-9569-4CCA-8470-261FDEB6849A}"/>
              </a:ext>
            </a:extLst>
          </p:cNvPr>
          <p:cNvSpPr txBox="1"/>
          <p:nvPr/>
        </p:nvSpPr>
        <p:spPr>
          <a:xfrm>
            <a:off x="4564307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分子2">
            <a:extLst>
              <a:ext uri="{FF2B5EF4-FFF2-40B4-BE49-F238E27FC236}">
                <a16:creationId xmlns:a16="http://schemas.microsoft.com/office/drawing/2014/main" id="{A3AEEEA2-7C44-C3D5-BB0B-8ED08D70284C}"/>
              </a:ext>
            </a:extLst>
          </p:cNvPr>
          <p:cNvSpPr txBox="1"/>
          <p:nvPr/>
        </p:nvSpPr>
        <p:spPr>
          <a:xfrm>
            <a:off x="4564307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" name="括線2">
            <a:extLst>
              <a:ext uri="{FF2B5EF4-FFF2-40B4-BE49-F238E27FC236}">
                <a16:creationId xmlns:a16="http://schemas.microsoft.com/office/drawing/2014/main" id="{85066E0E-07BC-89A9-D36E-1E6342C2075B}"/>
              </a:ext>
            </a:extLst>
          </p:cNvPr>
          <p:cNvCxnSpPr/>
          <p:nvPr/>
        </p:nvCxnSpPr>
        <p:spPr>
          <a:xfrm>
            <a:off x="4544471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×">
            <a:extLst>
              <a:ext uri="{FF2B5EF4-FFF2-40B4-BE49-F238E27FC236}">
                <a16:creationId xmlns:a16="http://schemas.microsoft.com/office/drawing/2014/main" id="{9EEB1F37-2579-4041-9F87-0EEDEFF0EA04}"/>
              </a:ext>
            </a:extLst>
          </p:cNvPr>
          <p:cNvSpPr txBox="1"/>
          <p:nvPr/>
        </p:nvSpPr>
        <p:spPr>
          <a:xfrm>
            <a:off x="2850249" y="2135748"/>
            <a:ext cx="1457210" cy="3077766"/>
          </a:xfrm>
          <a:prstGeom prst="rect">
            <a:avLst/>
          </a:prstGeom>
          <a:noFill/>
        </p:spPr>
        <p:txBody>
          <a:bodyPr wrap="square" lIns="0" rIns="324000" rtlCol="0">
            <a:noAutofit/>
          </a:bodyPr>
          <a:lstStyle/>
          <a:p>
            <a:pPr algn="ctr">
              <a:lnSpc>
                <a:spcPts val="23280"/>
              </a:lnSpc>
            </a:pPr>
            <a:r>
              <a:rPr lang="en-US" altLang="ja-JP" sz="19400" kern="100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endParaRPr kumimoji="1" lang="ja-JP" altLang="en-US" sz="19400" kern="100" spc="-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分母1">
            <a:extLst>
              <a:ext uri="{FF2B5EF4-FFF2-40B4-BE49-F238E27FC236}">
                <a16:creationId xmlns:a16="http://schemas.microsoft.com/office/drawing/2014/main" id="{0C789705-47A0-4903-86BF-C169EC159561}"/>
              </a:ext>
            </a:extLst>
          </p:cNvPr>
          <p:cNvSpPr txBox="1"/>
          <p:nvPr/>
        </p:nvSpPr>
        <p:spPr>
          <a:xfrm>
            <a:off x="394149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分子1">
            <a:extLst>
              <a:ext uri="{FF2B5EF4-FFF2-40B4-BE49-F238E27FC236}">
                <a16:creationId xmlns:a16="http://schemas.microsoft.com/office/drawing/2014/main" id="{C60B2BA5-416F-4817-8C68-3192164366B5}"/>
              </a:ext>
            </a:extLst>
          </p:cNvPr>
          <p:cNvSpPr txBox="1"/>
          <p:nvPr/>
        </p:nvSpPr>
        <p:spPr>
          <a:xfrm>
            <a:off x="394149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5" name="括線1">
            <a:extLst>
              <a:ext uri="{FF2B5EF4-FFF2-40B4-BE49-F238E27FC236}">
                <a16:creationId xmlns:a16="http://schemas.microsoft.com/office/drawing/2014/main" id="{6EAED82C-A18C-401D-AC48-FE66B29F71A2}"/>
              </a:ext>
            </a:extLst>
          </p:cNvPr>
          <p:cNvCxnSpPr/>
          <p:nvPr/>
        </p:nvCxnSpPr>
        <p:spPr>
          <a:xfrm>
            <a:off x="374313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＞">
            <a:extLst>
              <a:ext uri="{FF2B5EF4-FFF2-40B4-BE49-F238E27FC236}">
                <a16:creationId xmlns:a16="http://schemas.microsoft.com/office/drawing/2014/main" id="{20633EB3-0CC2-4422-9A8F-9E65ED876346}"/>
              </a:ext>
            </a:extLst>
          </p:cNvPr>
          <p:cNvSpPr txBox="1"/>
          <p:nvPr/>
        </p:nvSpPr>
        <p:spPr>
          <a:xfrm>
            <a:off x="7364443" y="2474303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＜" hidden="1">
            <a:extLst>
              <a:ext uri="{FF2B5EF4-FFF2-40B4-BE49-F238E27FC236}">
                <a16:creationId xmlns:a16="http://schemas.microsoft.com/office/drawing/2014/main" id="{F449C7C9-9F53-432A-8BA5-8701742833A7}"/>
              </a:ext>
            </a:extLst>
          </p:cNvPr>
          <p:cNvSpPr txBox="1"/>
          <p:nvPr/>
        </p:nvSpPr>
        <p:spPr>
          <a:xfrm>
            <a:off x="7339043" y="2474303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7198759" y="2474303"/>
            <a:ext cx="21082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86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整数×帯分数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196603" y="2154620"/>
            <a:ext cx="5334247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5×2</a:t>
            </a:r>
            <a:endParaRPr lang="en-US" altLang="ja-JP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分子">
            <a:extLst>
              <a:ext uri="{FF2B5EF4-FFF2-40B4-BE49-F238E27FC236}">
                <a16:creationId xmlns:a16="http://schemas.microsoft.com/office/drawing/2014/main" id="{A3AEEEA2-7C44-C3D5-BB0B-8ED08D70284C}"/>
              </a:ext>
            </a:extLst>
          </p:cNvPr>
          <p:cNvSpPr txBox="1"/>
          <p:nvPr/>
        </p:nvSpPr>
        <p:spPr>
          <a:xfrm>
            <a:off x="5500817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分母">
            <a:extLst>
              <a:ext uri="{FF2B5EF4-FFF2-40B4-BE49-F238E27FC236}">
                <a16:creationId xmlns:a16="http://schemas.microsoft.com/office/drawing/2014/main" id="{41F2C79B-9569-4CCA-8470-261FDEB6849A}"/>
              </a:ext>
            </a:extLst>
          </p:cNvPr>
          <p:cNvSpPr txBox="1"/>
          <p:nvPr/>
        </p:nvSpPr>
        <p:spPr>
          <a:xfrm>
            <a:off x="5500817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整数">
            <a:extLst>
              <a:ext uri="{FF2B5EF4-FFF2-40B4-BE49-F238E27FC236}">
                <a16:creationId xmlns:a16="http://schemas.microsoft.com/office/drawing/2014/main" id="{25881AF3-E65D-43F0-9873-1129EC671DF5}"/>
              </a:ext>
            </a:extLst>
          </p:cNvPr>
          <p:cNvSpPr txBox="1"/>
          <p:nvPr/>
        </p:nvSpPr>
        <p:spPr>
          <a:xfrm>
            <a:off x="10331569" y="2164145"/>
            <a:ext cx="1830671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3280"/>
              </a:lnSpc>
            </a:pPr>
            <a:r>
              <a:rPr kumimoji="1" lang="en-US" altLang="ja-JP" sz="19400" kern="100" spc="-200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kern="100" spc="-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" name="括線">
            <a:extLst>
              <a:ext uri="{FF2B5EF4-FFF2-40B4-BE49-F238E27FC236}">
                <a16:creationId xmlns:a16="http://schemas.microsoft.com/office/drawing/2014/main" id="{85066E0E-07BC-89A9-D36E-1E6342C2075B}"/>
              </a:ext>
            </a:extLst>
          </p:cNvPr>
          <p:cNvCxnSpPr/>
          <p:nvPr/>
        </p:nvCxnSpPr>
        <p:spPr>
          <a:xfrm>
            <a:off x="5480981" y="3477255"/>
            <a:ext cx="2290526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＞">
            <a:extLst>
              <a:ext uri="{FF2B5EF4-FFF2-40B4-BE49-F238E27FC236}">
                <a16:creationId xmlns:a16="http://schemas.microsoft.com/office/drawing/2014/main" id="{E3AF367F-DD92-4E7A-AF73-20D43D9E63CE}"/>
              </a:ext>
            </a:extLst>
          </p:cNvPr>
          <p:cNvSpPr txBox="1"/>
          <p:nvPr/>
        </p:nvSpPr>
        <p:spPr>
          <a:xfrm>
            <a:off x="8252664" y="2474303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＜" hidden="1">
            <a:extLst>
              <a:ext uri="{FF2B5EF4-FFF2-40B4-BE49-F238E27FC236}">
                <a16:creationId xmlns:a16="http://schemas.microsoft.com/office/drawing/2014/main" id="{9A50333D-B3A6-4355-B3BF-71DC139F4F0B}"/>
              </a:ext>
            </a:extLst>
          </p:cNvPr>
          <p:cNvSpPr txBox="1"/>
          <p:nvPr/>
        </p:nvSpPr>
        <p:spPr>
          <a:xfrm>
            <a:off x="8290764" y="2474303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50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50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8100437" y="2474303"/>
            <a:ext cx="2108269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6618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分母3">
            <a:extLst>
              <a:ext uri="{FF2B5EF4-FFF2-40B4-BE49-F238E27FC236}">
                <a16:creationId xmlns:a16="http://schemas.microsoft.com/office/drawing/2014/main" id="{FCDCA98E-C325-4094-A934-2FEA5A52513E}"/>
              </a:ext>
            </a:extLst>
          </p:cNvPr>
          <p:cNvSpPr txBox="1"/>
          <p:nvPr/>
        </p:nvSpPr>
        <p:spPr>
          <a:xfrm>
            <a:off x="8867210" y="3477255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分子3">
            <a:extLst>
              <a:ext uri="{FF2B5EF4-FFF2-40B4-BE49-F238E27FC236}">
                <a16:creationId xmlns:a16="http://schemas.microsoft.com/office/drawing/2014/main" id="{06EADA4D-DE1E-4BC8-AA95-E4506187E97B}"/>
              </a:ext>
            </a:extLst>
          </p:cNvPr>
          <p:cNvSpPr txBox="1"/>
          <p:nvPr/>
        </p:nvSpPr>
        <p:spPr>
          <a:xfrm>
            <a:off x="8867210" y="1080192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9" name="括線3">
            <a:extLst>
              <a:ext uri="{FF2B5EF4-FFF2-40B4-BE49-F238E27FC236}">
                <a16:creationId xmlns:a16="http://schemas.microsoft.com/office/drawing/2014/main" id="{51D97657-2B61-421A-8ECF-E510B26212C6}"/>
              </a:ext>
            </a:extLst>
          </p:cNvPr>
          <p:cNvCxnSpPr>
            <a:cxnSpLocks/>
          </p:cNvCxnSpPr>
          <p:nvPr/>
        </p:nvCxnSpPr>
        <p:spPr>
          <a:xfrm>
            <a:off x="8867210" y="3477255"/>
            <a:ext cx="31115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分母2">
            <a:extLst>
              <a:ext uri="{FF2B5EF4-FFF2-40B4-BE49-F238E27FC236}">
                <a16:creationId xmlns:a16="http://schemas.microsoft.com/office/drawing/2014/main" id="{CCF1E85F-88A5-4B7E-815A-54DC50DFAA74}"/>
              </a:ext>
            </a:extLst>
          </p:cNvPr>
          <p:cNvSpPr txBox="1"/>
          <p:nvPr/>
        </p:nvSpPr>
        <p:spPr>
          <a:xfrm>
            <a:off x="4683520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分子2">
            <a:extLst>
              <a:ext uri="{FF2B5EF4-FFF2-40B4-BE49-F238E27FC236}">
                <a16:creationId xmlns:a16="http://schemas.microsoft.com/office/drawing/2014/main" id="{70E823ED-3667-43BC-8C38-884025EC8A60}"/>
              </a:ext>
            </a:extLst>
          </p:cNvPr>
          <p:cNvSpPr txBox="1"/>
          <p:nvPr/>
        </p:nvSpPr>
        <p:spPr>
          <a:xfrm>
            <a:off x="4683520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8" name="括線2">
            <a:extLst>
              <a:ext uri="{FF2B5EF4-FFF2-40B4-BE49-F238E27FC236}">
                <a16:creationId xmlns:a16="http://schemas.microsoft.com/office/drawing/2014/main" id="{4452F963-5E3C-4B5F-A33C-575CAD3045A2}"/>
              </a:ext>
            </a:extLst>
          </p:cNvPr>
          <p:cNvCxnSpPr>
            <a:cxnSpLocks/>
          </p:cNvCxnSpPr>
          <p:nvPr/>
        </p:nvCxnSpPr>
        <p:spPr>
          <a:xfrm>
            <a:off x="4813130" y="3477255"/>
            <a:ext cx="196215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×">
            <a:extLst>
              <a:ext uri="{FF2B5EF4-FFF2-40B4-BE49-F238E27FC236}">
                <a16:creationId xmlns:a16="http://schemas.microsoft.com/office/drawing/2014/main" id="{9EEB1F37-2579-4041-9F87-0EEDEFF0EA04}"/>
              </a:ext>
            </a:extLst>
          </p:cNvPr>
          <p:cNvSpPr txBox="1"/>
          <p:nvPr/>
        </p:nvSpPr>
        <p:spPr>
          <a:xfrm>
            <a:off x="3431564" y="1938372"/>
            <a:ext cx="1248737" cy="3077766"/>
          </a:xfrm>
          <a:prstGeom prst="rect">
            <a:avLst/>
          </a:prstGeom>
          <a:noFill/>
        </p:spPr>
        <p:txBody>
          <a:bodyPr wrap="square" lIns="0" rIns="324000" rtlCol="0">
            <a:noAutofit/>
          </a:bodyPr>
          <a:lstStyle/>
          <a:p>
            <a:pPr algn="ctr">
              <a:lnSpc>
                <a:spcPts val="23280"/>
              </a:lnSpc>
            </a:pPr>
            <a:r>
              <a:rPr lang="en-US" altLang="ja-JP" sz="15000" kern="100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endParaRPr kumimoji="1" lang="ja-JP" altLang="en-US" sz="15000" kern="100" spc="-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＞" hidden="1">
            <a:extLst>
              <a:ext uri="{FF2B5EF4-FFF2-40B4-BE49-F238E27FC236}">
                <a16:creationId xmlns:a16="http://schemas.microsoft.com/office/drawing/2014/main" id="{20633EB3-0CC2-4422-9A8F-9E65ED876346}"/>
              </a:ext>
            </a:extLst>
          </p:cNvPr>
          <p:cNvSpPr txBox="1"/>
          <p:nvPr/>
        </p:nvSpPr>
        <p:spPr>
          <a:xfrm>
            <a:off x="6903410" y="2276925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25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25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＜">
            <a:extLst>
              <a:ext uri="{FF2B5EF4-FFF2-40B4-BE49-F238E27FC236}">
                <a16:creationId xmlns:a16="http://schemas.microsoft.com/office/drawing/2014/main" id="{F449C7C9-9F53-432A-8BA5-8701742833A7}"/>
              </a:ext>
            </a:extLst>
          </p:cNvPr>
          <p:cNvSpPr txBox="1"/>
          <p:nvPr/>
        </p:nvSpPr>
        <p:spPr>
          <a:xfrm>
            <a:off x="6878010" y="2276925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25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25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6981041" y="2629534"/>
            <a:ext cx="1645918" cy="169543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分母2">
            <a:extLst>
              <a:ext uri="{FF2B5EF4-FFF2-40B4-BE49-F238E27FC236}">
                <a16:creationId xmlns:a16="http://schemas.microsoft.com/office/drawing/2014/main" id="{3E2221F0-9639-4671-9EC7-572D62189EDF}"/>
              </a:ext>
            </a:extLst>
          </p:cNvPr>
          <p:cNvSpPr txBox="1"/>
          <p:nvPr/>
        </p:nvSpPr>
        <p:spPr>
          <a:xfrm>
            <a:off x="187239" y="3477255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分子2">
            <a:extLst>
              <a:ext uri="{FF2B5EF4-FFF2-40B4-BE49-F238E27FC236}">
                <a16:creationId xmlns:a16="http://schemas.microsoft.com/office/drawing/2014/main" id="{60712A8C-69B2-4E6C-8DC3-7DCCEFD75BFF}"/>
              </a:ext>
            </a:extLst>
          </p:cNvPr>
          <p:cNvSpPr txBox="1"/>
          <p:nvPr/>
        </p:nvSpPr>
        <p:spPr>
          <a:xfrm>
            <a:off x="187239" y="1080192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kumimoji="1" lang="en-US" altLang="ja-JP" sz="18000" spc="-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2" name="括線2">
            <a:extLst>
              <a:ext uri="{FF2B5EF4-FFF2-40B4-BE49-F238E27FC236}">
                <a16:creationId xmlns:a16="http://schemas.microsoft.com/office/drawing/2014/main" id="{08B80DEA-483F-4D9F-9CB7-6623BBCC1004}"/>
              </a:ext>
            </a:extLst>
          </p:cNvPr>
          <p:cNvCxnSpPr>
            <a:cxnSpLocks/>
          </p:cNvCxnSpPr>
          <p:nvPr/>
        </p:nvCxnSpPr>
        <p:spPr>
          <a:xfrm>
            <a:off x="187239" y="3477255"/>
            <a:ext cx="31115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225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分母3">
            <a:extLst>
              <a:ext uri="{FF2B5EF4-FFF2-40B4-BE49-F238E27FC236}">
                <a16:creationId xmlns:a16="http://schemas.microsoft.com/office/drawing/2014/main" id="{FCDCA98E-C325-4094-A934-2FEA5A52513E}"/>
              </a:ext>
            </a:extLst>
          </p:cNvPr>
          <p:cNvSpPr txBox="1"/>
          <p:nvPr/>
        </p:nvSpPr>
        <p:spPr>
          <a:xfrm>
            <a:off x="8867210" y="3477255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分子3">
            <a:extLst>
              <a:ext uri="{FF2B5EF4-FFF2-40B4-BE49-F238E27FC236}">
                <a16:creationId xmlns:a16="http://schemas.microsoft.com/office/drawing/2014/main" id="{06EADA4D-DE1E-4BC8-AA95-E4506187E97B}"/>
              </a:ext>
            </a:extLst>
          </p:cNvPr>
          <p:cNvSpPr txBox="1"/>
          <p:nvPr/>
        </p:nvSpPr>
        <p:spPr>
          <a:xfrm>
            <a:off x="8867210" y="1080192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kumimoji="1" lang="en-US" altLang="ja-JP" sz="18000" spc="-3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9" name="括線3">
            <a:extLst>
              <a:ext uri="{FF2B5EF4-FFF2-40B4-BE49-F238E27FC236}">
                <a16:creationId xmlns:a16="http://schemas.microsoft.com/office/drawing/2014/main" id="{51D97657-2B61-421A-8ECF-E510B26212C6}"/>
              </a:ext>
            </a:extLst>
          </p:cNvPr>
          <p:cNvCxnSpPr>
            <a:cxnSpLocks/>
          </p:cNvCxnSpPr>
          <p:nvPr/>
        </p:nvCxnSpPr>
        <p:spPr>
          <a:xfrm>
            <a:off x="8867210" y="3477255"/>
            <a:ext cx="31115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分母2">
            <a:extLst>
              <a:ext uri="{FF2B5EF4-FFF2-40B4-BE49-F238E27FC236}">
                <a16:creationId xmlns:a16="http://schemas.microsoft.com/office/drawing/2014/main" id="{CCF1E85F-88A5-4B7E-815A-54DC50DFAA74}"/>
              </a:ext>
            </a:extLst>
          </p:cNvPr>
          <p:cNvSpPr txBox="1"/>
          <p:nvPr/>
        </p:nvSpPr>
        <p:spPr>
          <a:xfrm>
            <a:off x="4683520" y="3477255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分子2">
            <a:extLst>
              <a:ext uri="{FF2B5EF4-FFF2-40B4-BE49-F238E27FC236}">
                <a16:creationId xmlns:a16="http://schemas.microsoft.com/office/drawing/2014/main" id="{70E823ED-3667-43BC-8C38-884025EC8A60}"/>
              </a:ext>
            </a:extLst>
          </p:cNvPr>
          <p:cNvSpPr txBox="1"/>
          <p:nvPr/>
        </p:nvSpPr>
        <p:spPr>
          <a:xfrm>
            <a:off x="4683520" y="1080193"/>
            <a:ext cx="2194490" cy="3077766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8" name="括線2">
            <a:extLst>
              <a:ext uri="{FF2B5EF4-FFF2-40B4-BE49-F238E27FC236}">
                <a16:creationId xmlns:a16="http://schemas.microsoft.com/office/drawing/2014/main" id="{4452F963-5E3C-4B5F-A33C-575CAD3045A2}"/>
              </a:ext>
            </a:extLst>
          </p:cNvPr>
          <p:cNvCxnSpPr>
            <a:cxnSpLocks/>
          </p:cNvCxnSpPr>
          <p:nvPr/>
        </p:nvCxnSpPr>
        <p:spPr>
          <a:xfrm>
            <a:off x="4813130" y="3477255"/>
            <a:ext cx="196215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×">
            <a:extLst>
              <a:ext uri="{FF2B5EF4-FFF2-40B4-BE49-F238E27FC236}">
                <a16:creationId xmlns:a16="http://schemas.microsoft.com/office/drawing/2014/main" id="{9EEB1F37-2579-4041-9F87-0EEDEFF0EA04}"/>
              </a:ext>
            </a:extLst>
          </p:cNvPr>
          <p:cNvSpPr txBox="1"/>
          <p:nvPr/>
        </p:nvSpPr>
        <p:spPr>
          <a:xfrm>
            <a:off x="3431564" y="1938372"/>
            <a:ext cx="1248737" cy="3077766"/>
          </a:xfrm>
          <a:prstGeom prst="rect">
            <a:avLst/>
          </a:prstGeom>
          <a:noFill/>
        </p:spPr>
        <p:txBody>
          <a:bodyPr wrap="square" lIns="0" rIns="324000" rtlCol="0">
            <a:noAutofit/>
          </a:bodyPr>
          <a:lstStyle/>
          <a:p>
            <a:pPr algn="ctr">
              <a:lnSpc>
                <a:spcPts val="23280"/>
              </a:lnSpc>
            </a:pPr>
            <a:r>
              <a:rPr lang="en-US" altLang="ja-JP" sz="15000" kern="100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endParaRPr kumimoji="1" lang="ja-JP" altLang="en-US" sz="15000" kern="100" spc="-3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＞">
            <a:extLst>
              <a:ext uri="{FF2B5EF4-FFF2-40B4-BE49-F238E27FC236}">
                <a16:creationId xmlns:a16="http://schemas.microsoft.com/office/drawing/2014/main" id="{20633EB3-0CC2-4422-9A8F-9E65ED876346}"/>
              </a:ext>
            </a:extLst>
          </p:cNvPr>
          <p:cNvSpPr txBox="1"/>
          <p:nvPr/>
        </p:nvSpPr>
        <p:spPr>
          <a:xfrm>
            <a:off x="6903410" y="2276925"/>
            <a:ext cx="1723549" cy="2400657"/>
          </a:xfrm>
          <a:prstGeom prst="rect">
            <a:avLst/>
          </a:prstGeom>
          <a:noFill/>
        </p:spPr>
        <p:txBody>
          <a:bodyPr wrap="none" rIns="9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25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kumimoji="1" lang="ja-JP" altLang="en-US" sz="125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6" name="＜" hidden="1">
            <a:extLst>
              <a:ext uri="{FF2B5EF4-FFF2-40B4-BE49-F238E27FC236}">
                <a16:creationId xmlns:a16="http://schemas.microsoft.com/office/drawing/2014/main" id="{F449C7C9-9F53-432A-8BA5-8701742833A7}"/>
              </a:ext>
            </a:extLst>
          </p:cNvPr>
          <p:cNvSpPr txBox="1"/>
          <p:nvPr/>
        </p:nvSpPr>
        <p:spPr>
          <a:xfrm>
            <a:off x="6878010" y="2276925"/>
            <a:ext cx="1723549" cy="2400657"/>
          </a:xfrm>
          <a:prstGeom prst="rect">
            <a:avLst/>
          </a:prstGeom>
          <a:noFill/>
        </p:spPr>
        <p:txBody>
          <a:bodyPr wrap="none" rIns="630000" rtlCol="0" anchor="ctr" anchorCtr="0">
            <a:noAutofit/>
          </a:bodyPr>
          <a:lstStyle/>
          <a:p>
            <a:pPr algn="ctr">
              <a:lnSpc>
                <a:spcPts val="18000"/>
              </a:lnSpc>
            </a:pPr>
            <a:r>
              <a:rPr lang="ja-JP" altLang="en-US" sz="12500" b="1" spc="-300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endParaRPr kumimoji="1" lang="ja-JP" altLang="en-US" sz="12500" b="1" spc="-3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▢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6981041" y="2629534"/>
            <a:ext cx="1645918" cy="1695438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分母2">
            <a:extLst>
              <a:ext uri="{FF2B5EF4-FFF2-40B4-BE49-F238E27FC236}">
                <a16:creationId xmlns:a16="http://schemas.microsoft.com/office/drawing/2014/main" id="{3E2221F0-9639-4671-9EC7-572D62189EDF}"/>
              </a:ext>
            </a:extLst>
          </p:cNvPr>
          <p:cNvSpPr txBox="1"/>
          <p:nvPr/>
        </p:nvSpPr>
        <p:spPr>
          <a:xfrm>
            <a:off x="187239" y="3477255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kumimoji="1"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分子2">
            <a:extLst>
              <a:ext uri="{FF2B5EF4-FFF2-40B4-BE49-F238E27FC236}">
                <a16:creationId xmlns:a16="http://schemas.microsoft.com/office/drawing/2014/main" id="{60712A8C-69B2-4E6C-8DC3-7DCCEFD75BFF}"/>
              </a:ext>
            </a:extLst>
          </p:cNvPr>
          <p:cNvSpPr txBox="1"/>
          <p:nvPr/>
        </p:nvSpPr>
        <p:spPr>
          <a:xfrm>
            <a:off x="187239" y="1080192"/>
            <a:ext cx="3111500" cy="3077766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lang="en-US" altLang="ja-JP" sz="18000" spc="-35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8000" spc="-3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2" name="括線2">
            <a:extLst>
              <a:ext uri="{FF2B5EF4-FFF2-40B4-BE49-F238E27FC236}">
                <a16:creationId xmlns:a16="http://schemas.microsoft.com/office/drawing/2014/main" id="{08B80DEA-483F-4D9F-9CB7-6623BBCC1004}"/>
              </a:ext>
            </a:extLst>
          </p:cNvPr>
          <p:cNvCxnSpPr>
            <a:cxnSpLocks/>
          </p:cNvCxnSpPr>
          <p:nvPr/>
        </p:nvCxnSpPr>
        <p:spPr>
          <a:xfrm>
            <a:off x="187239" y="3477255"/>
            <a:ext cx="31115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50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2375</TotalTime>
  <Words>127</Words>
  <Application>Microsoft Office PowerPoint</Application>
  <PresentationFormat>ワイド画面</PresentationFormat>
  <Paragraphs>120</Paragraphs>
  <Slides>17</Slides>
  <Notes>0</Notes>
  <HiddenSlides>2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4" baseType="lpstr">
      <vt:lpstr>HGPｺﾞｼｯｸM</vt:lpstr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分数 不等号</dc:title>
  <dc:creator>colas@edu-c.local</dc:creator>
  <cp:lastModifiedBy>colas@edu-c.local</cp:lastModifiedBy>
  <cp:revision>208</cp:revision>
  <dcterms:created xsi:type="dcterms:W3CDTF">2019-12-03T00:44:33Z</dcterms:created>
  <dcterms:modified xsi:type="dcterms:W3CDTF">2023-02-26T23:56:01Z</dcterms:modified>
</cp:coreProperties>
</file>