
<file path=[Content_Types].xml><?xml version="1.0" encoding="utf-8"?>
<Types xmlns="http://schemas.openxmlformats.org/package/2006/content-types">
  <Default Extension="png" ContentType="image/png"/>
  <Default Extension="svg" ContentType="image/svg+xml"/>
  <Default Extension="jpeg" ContentType="image/jpeg"/>
  <Default Extension="glb" ContentType="model/gltf.binary"/>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2" r:id="rId1"/>
    <p:sldMasterId id="2147483880" r:id="rId2"/>
  </p:sldMasterIdLst>
  <p:notesMasterIdLst>
    <p:notesMasterId r:id="rId29"/>
  </p:notesMasterIdLst>
  <p:sldIdLst>
    <p:sldId id="303" r:id="rId3"/>
    <p:sldId id="304" r:id="rId4"/>
    <p:sldId id="523" r:id="rId5"/>
    <p:sldId id="524" r:id="rId6"/>
    <p:sldId id="525" r:id="rId7"/>
    <p:sldId id="526" r:id="rId8"/>
    <p:sldId id="527" r:id="rId9"/>
    <p:sldId id="528" r:id="rId10"/>
    <p:sldId id="529" r:id="rId11"/>
    <p:sldId id="530" r:id="rId12"/>
    <p:sldId id="532" r:id="rId13"/>
    <p:sldId id="533" r:id="rId14"/>
    <p:sldId id="534" r:id="rId15"/>
    <p:sldId id="536" r:id="rId16"/>
    <p:sldId id="537" r:id="rId17"/>
    <p:sldId id="538" r:id="rId18"/>
    <p:sldId id="539" r:id="rId19"/>
    <p:sldId id="540" r:id="rId20"/>
    <p:sldId id="541" r:id="rId21"/>
    <p:sldId id="544" r:id="rId22"/>
    <p:sldId id="545" r:id="rId23"/>
    <p:sldId id="546" r:id="rId24"/>
    <p:sldId id="547" r:id="rId25"/>
    <p:sldId id="548" r:id="rId26"/>
    <p:sldId id="549" r:id="rId27"/>
    <p:sldId id="550"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las@edu-c.local" initials="c" lastIdx="1" clrIdx="0">
    <p:extLst>
      <p:ext uri="{19B8F6BF-5375-455C-9EA6-DF929625EA0E}">
        <p15:presenceInfo xmlns:p15="http://schemas.microsoft.com/office/powerpoint/2012/main" userId="S-1-5-21-1785352175-538942844-2750168916-12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D7D7"/>
    <a:srgbClr val="E8E8E8"/>
    <a:srgbClr val="F2EAD6"/>
    <a:srgbClr val="FAEFDA"/>
    <a:srgbClr val="FFF9EF"/>
    <a:srgbClr val="DFCCB3"/>
    <a:srgbClr val="F5EDE3"/>
    <a:srgbClr val="FFECD1"/>
    <a:srgbClr val="E8BF74"/>
    <a:srgbClr val="FBFBFB"/>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210" autoAdjust="0"/>
    <p:restoredTop sz="96730" autoAdjust="0"/>
  </p:normalViewPr>
  <p:slideViewPr>
    <p:cSldViewPr snapToGrid="0">
      <p:cViewPr>
        <p:scale>
          <a:sx n="120" d="100"/>
          <a:sy n="120" d="100"/>
        </p:scale>
        <p:origin x="1830" y="162"/>
      </p:cViewPr>
      <p:guideLst/>
    </p:cSldViewPr>
  </p:slideViewPr>
  <p:notesTextViewPr>
    <p:cViewPr>
      <p:scale>
        <a:sx n="100" d="100"/>
        <a:sy n="100" d="100"/>
      </p:scale>
      <p:origin x="0" y="0"/>
    </p:cViewPr>
  </p:notesTextViewPr>
  <p:sorterViewPr>
    <p:cViewPr varScale="1">
      <p:scale>
        <a:sx n="1" d="1"/>
        <a:sy n="1" d="1"/>
      </p:scale>
      <p:origin x="0" y="-139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8E7044-D069-43F4-A45A-55C308A2956B}" type="datetimeFigureOut">
              <a:rPr kumimoji="1" lang="ja-JP" altLang="en-US" smtClean="0"/>
              <a:t>2022/8/1</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AEBC80-037F-47C0-B582-DFA5BA53A4A6}" type="slidenum">
              <a:rPr kumimoji="1" lang="ja-JP" altLang="en-US" smtClean="0"/>
              <a:t>‹#›</a:t>
            </a:fld>
            <a:endParaRPr kumimoji="1" lang="ja-JP" altLang="en-US"/>
          </a:p>
        </p:txBody>
      </p:sp>
    </p:spTree>
    <p:extLst>
      <p:ext uri="{BB962C8B-B14F-4D97-AF65-F5344CB8AC3E}">
        <p14:creationId xmlns:p14="http://schemas.microsoft.com/office/powerpoint/2010/main" val="98091926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1</a:t>
            </a:fld>
            <a:endParaRPr kumimoji="1" lang="ja-JP" altLang="en-US"/>
          </a:p>
        </p:txBody>
      </p:sp>
    </p:spTree>
    <p:extLst>
      <p:ext uri="{BB962C8B-B14F-4D97-AF65-F5344CB8AC3E}">
        <p14:creationId xmlns:p14="http://schemas.microsoft.com/office/powerpoint/2010/main" val="3212102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a:latin typeface="UD デジタル 教科書体 N-R" panose="02020400000000000000" pitchFamily="17" charset="-128"/>
                <a:ea typeface="UD デジタル 教科書体 N-R" panose="02020400000000000000" pitchFamily="17" charset="-128"/>
              </a:rPr>
              <a:t>『</a:t>
            </a:r>
            <a:r>
              <a:rPr lang="ja-JP" altLang="en-US" sz="1200">
                <a:latin typeface="UD デジタル 教科書体 N-R" panose="02020400000000000000" pitchFamily="17" charset="-128"/>
                <a:ea typeface="UD デジタル 教科書体 N-R" panose="02020400000000000000" pitchFamily="17" charset="-128"/>
              </a:rPr>
              <a:t>景德傳燈録</a:t>
            </a:r>
            <a:r>
              <a:rPr lang="en-US" altLang="ja-JP" sz="1200">
                <a:latin typeface="UD デジタル 教科書体 N-R" panose="02020400000000000000" pitchFamily="17" charset="-128"/>
                <a:ea typeface="UD デジタル 教科書体 N-R" panose="02020400000000000000" pitchFamily="17" charset="-128"/>
              </a:rPr>
              <a:t>』</a:t>
            </a:r>
            <a:r>
              <a:rPr lang="ja-JP" altLang="en-US" sz="1200">
                <a:latin typeface="UD デジタル 教科書体 N-R" panose="02020400000000000000" pitchFamily="17" charset="-128"/>
                <a:ea typeface="UD デジタル 教科書体 N-R" panose="02020400000000000000" pitchFamily="17" charset="-128"/>
              </a:rPr>
              <a:t>。頭は竜のように立派だが、尻尾は蛇のように細いことから。</a:t>
            </a:r>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11</a:t>
            </a:fld>
            <a:endParaRPr kumimoji="1" lang="ja-JP" altLang="en-US"/>
          </a:p>
        </p:txBody>
      </p:sp>
    </p:spTree>
    <p:extLst>
      <p:ext uri="{BB962C8B-B14F-4D97-AF65-F5344CB8AC3E}">
        <p14:creationId xmlns:p14="http://schemas.microsoft.com/office/powerpoint/2010/main" val="994485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latin typeface="UD デジタル 教科書体 N-R" panose="02020400000000000000" pitchFamily="17" charset="-128"/>
                <a:ea typeface="UD デジタル 教科書体 N-R" panose="02020400000000000000" pitchFamily="17" charset="-128"/>
              </a:rPr>
              <a:t>李紳</a:t>
            </a:r>
            <a:r>
              <a:rPr lang="en-US" altLang="ja-JP" sz="1200">
                <a:latin typeface="UD デジタル 教科書体 N-R" panose="02020400000000000000" pitchFamily="17" charset="-128"/>
                <a:ea typeface="UD デジタル 教科書体 N-R" panose="02020400000000000000" pitchFamily="17" charset="-128"/>
              </a:rPr>
              <a:t>『</a:t>
            </a:r>
            <a:r>
              <a:rPr lang="ja-JP" altLang="en-US" sz="1200">
                <a:latin typeface="UD デジタル 教科書体 N-R" panose="02020400000000000000" pitchFamily="17" charset="-128"/>
                <a:ea typeface="UD デジタル 教科書体 N-R" panose="02020400000000000000" pitchFamily="17" charset="-128"/>
              </a:rPr>
              <a:t>憫農</a:t>
            </a:r>
            <a:r>
              <a:rPr lang="en-US" altLang="ja-JP" sz="1200">
                <a:latin typeface="UD デジタル 教科書体 N-R" panose="02020400000000000000" pitchFamily="17" charset="-128"/>
                <a:ea typeface="UD デジタル 教科書体 N-R" panose="02020400000000000000" pitchFamily="17" charset="-128"/>
              </a:rPr>
              <a:t>』</a:t>
            </a:r>
            <a:endParaRPr lang="ja-JP" altLang="en-US" sz="1200">
              <a:latin typeface="UD デジタル 教科書体 N-R" panose="02020400000000000000" pitchFamily="17" charset="-128"/>
              <a:ea typeface="UD デジタル 教科書体 N-R" panose="02020400000000000000" pitchFamily="17" charset="-128"/>
            </a:endParaRPr>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12</a:t>
            </a:fld>
            <a:endParaRPr kumimoji="1" lang="ja-JP" altLang="en-US"/>
          </a:p>
        </p:txBody>
      </p:sp>
    </p:spTree>
    <p:extLst>
      <p:ext uri="{BB962C8B-B14F-4D97-AF65-F5344CB8AC3E}">
        <p14:creationId xmlns:p14="http://schemas.microsoft.com/office/powerpoint/2010/main" val="3148258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latin typeface="UD デジタル 教科書体 N-R" panose="02020400000000000000" pitchFamily="17" charset="-128"/>
                <a:ea typeface="UD デジタル 教科書体 N-R" panose="02020400000000000000" pitchFamily="17" charset="-128"/>
              </a:rPr>
              <a:t>韓非子</a:t>
            </a:r>
            <a:r>
              <a:rPr lang="en-US" altLang="ja-JP" sz="1200">
                <a:latin typeface="UD デジタル 教科書体 N-R" panose="02020400000000000000" pitchFamily="17" charset="-128"/>
                <a:ea typeface="UD デジタル 教科書体 N-R" panose="02020400000000000000" pitchFamily="17" charset="-128"/>
              </a:rPr>
              <a:t>『</a:t>
            </a:r>
            <a:r>
              <a:rPr lang="ja-JP" altLang="en-US" sz="1200">
                <a:latin typeface="UD デジタル 教科書体 N-R" panose="02020400000000000000" pitchFamily="17" charset="-128"/>
                <a:ea typeface="UD デジタル 教科書体 N-R" panose="02020400000000000000" pitchFamily="17" charset="-128"/>
              </a:rPr>
              <a:t>外儲説・左上</a:t>
            </a:r>
            <a:r>
              <a:rPr lang="en-US" altLang="ja-JP" sz="1200">
                <a:latin typeface="UD デジタル 教科書体 N-R" panose="02020400000000000000" pitchFamily="17" charset="-128"/>
                <a:ea typeface="UD デジタル 教科書体 N-R" panose="02020400000000000000" pitchFamily="17" charset="-128"/>
              </a:rPr>
              <a:t>』</a:t>
            </a:r>
            <a:endParaRPr lang="ja-JP" altLang="en-US" sz="1200">
              <a:latin typeface="UD デジタル 教科書体 N-R" panose="02020400000000000000" pitchFamily="17" charset="-128"/>
              <a:ea typeface="UD デジタル 教科書体 N-R" panose="02020400000000000000" pitchFamily="17" charset="-128"/>
            </a:endParaRPr>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13</a:t>
            </a:fld>
            <a:endParaRPr kumimoji="1" lang="ja-JP" altLang="en-US"/>
          </a:p>
        </p:txBody>
      </p:sp>
    </p:spTree>
    <p:extLst>
      <p:ext uri="{BB962C8B-B14F-4D97-AF65-F5344CB8AC3E}">
        <p14:creationId xmlns:p14="http://schemas.microsoft.com/office/powerpoint/2010/main" val="1979084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200">
              <a:latin typeface="UD デジタル 教科書体 N-R" panose="02020400000000000000" pitchFamily="17" charset="-128"/>
              <a:ea typeface="UD デジタル 教科書体 N-R" panose="02020400000000000000" pitchFamily="17" charset="-128"/>
            </a:endParaRPr>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14</a:t>
            </a:fld>
            <a:endParaRPr kumimoji="1" lang="ja-JP" altLang="en-US"/>
          </a:p>
        </p:txBody>
      </p:sp>
    </p:spTree>
    <p:extLst>
      <p:ext uri="{BB962C8B-B14F-4D97-AF65-F5344CB8AC3E}">
        <p14:creationId xmlns:p14="http://schemas.microsoft.com/office/powerpoint/2010/main" val="345157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a:latin typeface="UD デジタル 教科書体 N-R" panose="02020400000000000000" pitchFamily="17" charset="-128"/>
                <a:ea typeface="UD デジタル 教科書体 N-R" panose="02020400000000000000" pitchFamily="17" charset="-128"/>
              </a:rPr>
              <a:t>『</a:t>
            </a:r>
            <a:r>
              <a:rPr lang="ja-JP" altLang="en-US" sz="1200">
                <a:latin typeface="UD デジタル 教科書体 N-R" panose="02020400000000000000" pitchFamily="17" charset="-128"/>
                <a:ea typeface="UD デジタル 教科書体 N-R" panose="02020400000000000000" pitchFamily="17" charset="-128"/>
              </a:rPr>
              <a:t>漢書</a:t>
            </a:r>
            <a:r>
              <a:rPr lang="en-US" altLang="ja-JP" sz="1200">
                <a:latin typeface="UD デジタル 教科書体 N-R" panose="02020400000000000000" pitchFamily="17" charset="-128"/>
                <a:ea typeface="UD デジタル 教科書体 N-R" panose="02020400000000000000" pitchFamily="17" charset="-128"/>
              </a:rPr>
              <a:t>』</a:t>
            </a:r>
            <a:r>
              <a:rPr lang="ja-JP" altLang="en-US" sz="1200">
                <a:latin typeface="UD デジタル 教科書体 N-R" panose="02020400000000000000" pitchFamily="17" charset="-128"/>
                <a:ea typeface="UD デジタル 教科書体 N-R" panose="02020400000000000000" pitchFamily="17" charset="-128"/>
              </a:rPr>
              <a:t>董仲舒伝。魚が欲しければ水辺で願うだけではなく、家に帰って網を編んだほうが良いという意。「淵に臨みて、魚を羨む」と訓読する。</a:t>
            </a:r>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15</a:t>
            </a:fld>
            <a:endParaRPr kumimoji="1" lang="ja-JP" altLang="en-US"/>
          </a:p>
        </p:txBody>
      </p:sp>
    </p:spTree>
    <p:extLst>
      <p:ext uri="{BB962C8B-B14F-4D97-AF65-F5344CB8AC3E}">
        <p14:creationId xmlns:p14="http://schemas.microsoft.com/office/powerpoint/2010/main" val="2128172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a:latin typeface="UD デジタル 教科書体 N-R" panose="02020400000000000000" pitchFamily="17" charset="-128"/>
                <a:ea typeface="UD デジタル 教科書体 N-R" panose="02020400000000000000" pitchFamily="17" charset="-128"/>
              </a:rPr>
              <a:t>『</a:t>
            </a:r>
            <a:r>
              <a:rPr lang="ja-JP" altLang="en-US" sz="1200">
                <a:latin typeface="UD デジタル 教科書体 N-R" panose="02020400000000000000" pitchFamily="17" charset="-128"/>
                <a:ea typeface="UD デジタル 教科書体 N-R" panose="02020400000000000000" pitchFamily="17" charset="-128"/>
              </a:rPr>
              <a:t>南史</a:t>
            </a:r>
            <a:r>
              <a:rPr lang="en-US" altLang="ja-JP" sz="1200">
                <a:latin typeface="UD デジタル 教科書体 N-R" panose="02020400000000000000" pitchFamily="17" charset="-128"/>
                <a:ea typeface="UD デジタル 教科書体 N-R" panose="02020400000000000000" pitchFamily="17" charset="-128"/>
              </a:rPr>
              <a:t>』</a:t>
            </a:r>
            <a:r>
              <a:rPr lang="ja-JP" altLang="en-US" sz="1200">
                <a:latin typeface="UD デジタル 教科書体 N-R" panose="02020400000000000000" pitchFamily="17" charset="-128"/>
                <a:ea typeface="UD デジタル 教科書体 N-R" panose="02020400000000000000" pitchFamily="17" charset="-128"/>
              </a:rPr>
              <a:t>梁宗室伝。「臨機」は時と場合に応じて適切な手段をとる意、「応変」は変化に応じた処置をする意。「機に臨み変に応ず」と訓読する。</a:t>
            </a:r>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16</a:t>
            </a:fld>
            <a:endParaRPr kumimoji="1" lang="ja-JP" altLang="en-US"/>
          </a:p>
        </p:txBody>
      </p:sp>
    </p:spTree>
    <p:extLst>
      <p:ext uri="{BB962C8B-B14F-4D97-AF65-F5344CB8AC3E}">
        <p14:creationId xmlns:p14="http://schemas.microsoft.com/office/powerpoint/2010/main" val="3868716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latin typeface="UD デジタル 教科書体 N-R" panose="02020400000000000000" pitchFamily="17" charset="-128"/>
                <a:ea typeface="UD デジタル 教科書体 N-R" panose="02020400000000000000" pitchFamily="17" charset="-128"/>
              </a:rPr>
              <a:t>積み重ねた卵のように不安定で崩れやすい意から。危うきこと累卵の如し。</a:t>
            </a:r>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17</a:t>
            </a:fld>
            <a:endParaRPr kumimoji="1" lang="ja-JP" altLang="en-US"/>
          </a:p>
        </p:txBody>
      </p:sp>
    </p:spTree>
    <p:extLst>
      <p:ext uri="{BB962C8B-B14F-4D97-AF65-F5344CB8AC3E}">
        <p14:creationId xmlns:p14="http://schemas.microsoft.com/office/powerpoint/2010/main" val="2538526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latin typeface="UD デジタル 教科書体 N-R" panose="02020400000000000000" pitchFamily="17" charset="-128"/>
                <a:ea typeface="UD デジタル 教科書体 N-R" panose="02020400000000000000" pitchFamily="17" charset="-128"/>
              </a:rPr>
              <a:t>「励声」は大きな声を出す、「一番」は最初や此処一番の意。</a:t>
            </a:r>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18</a:t>
            </a:fld>
            <a:endParaRPr kumimoji="1" lang="ja-JP" altLang="en-US"/>
          </a:p>
        </p:txBody>
      </p:sp>
    </p:spTree>
    <p:extLst>
      <p:ext uri="{BB962C8B-B14F-4D97-AF65-F5344CB8AC3E}">
        <p14:creationId xmlns:p14="http://schemas.microsoft.com/office/powerpoint/2010/main" val="131489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200">
              <a:latin typeface="UD デジタル 教科書体 N-R" panose="02020400000000000000" pitchFamily="17" charset="-128"/>
              <a:ea typeface="UD デジタル 教科書体 N-R" panose="02020400000000000000" pitchFamily="17" charset="-128"/>
            </a:endParaRPr>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19</a:t>
            </a:fld>
            <a:endParaRPr kumimoji="1" lang="ja-JP" altLang="en-US"/>
          </a:p>
        </p:txBody>
      </p:sp>
    </p:spTree>
    <p:extLst>
      <p:ext uri="{BB962C8B-B14F-4D97-AF65-F5344CB8AC3E}">
        <p14:creationId xmlns:p14="http://schemas.microsoft.com/office/powerpoint/2010/main" val="37884713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latin typeface="UD デジタル 教科書体 N-R" panose="02020400000000000000" pitchFamily="17" charset="-128"/>
                <a:ea typeface="UD デジタル 教科書体 N-R" panose="02020400000000000000" pitchFamily="17" charset="-128"/>
              </a:rPr>
              <a:t>「老気」は老練の気概、「横秋」は秋空を霧が覆うという意、満ち溢れていることの例え。老人や古参者が横柄な態度で振舞うこと、また分不相応に老練ぶるという否定的な意味もある。</a:t>
            </a:r>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20</a:t>
            </a:fld>
            <a:endParaRPr kumimoji="1" lang="ja-JP" altLang="en-US"/>
          </a:p>
        </p:txBody>
      </p:sp>
    </p:spTree>
    <p:extLst>
      <p:ext uri="{BB962C8B-B14F-4D97-AF65-F5344CB8AC3E}">
        <p14:creationId xmlns:p14="http://schemas.microsoft.com/office/powerpoint/2010/main" val="3367287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200" b="0" i="0" kern="1200">
                <a:solidFill>
                  <a:schemeClr val="tx1"/>
                </a:solidFill>
                <a:effectLst/>
                <a:latin typeface="+mn-lt"/>
                <a:ea typeface="+mn-ea"/>
                <a:cs typeface="+mn-cs"/>
              </a:rPr>
              <a:t>『</a:t>
            </a:r>
            <a:r>
              <a:rPr kumimoji="1" lang="zh-TW" altLang="en-US" sz="1200" b="0" i="0" kern="1200">
                <a:solidFill>
                  <a:schemeClr val="tx1"/>
                </a:solidFill>
                <a:effectLst/>
                <a:latin typeface="+mn-lt"/>
                <a:ea typeface="+mn-ea"/>
                <a:cs typeface="+mn-cs"/>
              </a:rPr>
              <a:t>漢書</a:t>
            </a:r>
            <a:r>
              <a:rPr kumimoji="1" lang="en-US" altLang="zh-TW" sz="1200" b="0" i="0" kern="1200">
                <a:solidFill>
                  <a:schemeClr val="tx1"/>
                </a:solidFill>
                <a:effectLst/>
                <a:latin typeface="+mn-lt"/>
                <a:ea typeface="+mn-ea"/>
                <a:cs typeface="+mn-cs"/>
              </a:rPr>
              <a:t>』</a:t>
            </a:r>
            <a:r>
              <a:rPr kumimoji="1" lang="zh-TW" altLang="en-US" sz="1200" b="0" i="0" kern="1200">
                <a:solidFill>
                  <a:schemeClr val="tx1"/>
                </a:solidFill>
                <a:effectLst/>
                <a:latin typeface="+mn-lt"/>
                <a:ea typeface="+mn-ea"/>
                <a:cs typeface="+mn-cs"/>
              </a:rPr>
              <a:t>叙伝</a:t>
            </a:r>
            <a:r>
              <a:rPr kumimoji="1" lang="ja-JP" altLang="en-US" sz="1200" b="0" i="0" kern="1200">
                <a:solidFill>
                  <a:schemeClr val="tx1"/>
                </a:solidFill>
                <a:effectLst/>
                <a:latin typeface="+mn-lt"/>
                <a:ea typeface="+mn-ea"/>
                <a:cs typeface="+mn-cs"/>
              </a:rPr>
              <a:t>。</a:t>
            </a:r>
            <a:r>
              <a:rPr lang="ja-JP" altLang="en-US" sz="1200">
                <a:latin typeface="UD デジタル 教科書体 N-R" panose="02020400000000000000" pitchFamily="17" charset="-128"/>
                <a:ea typeface="UD デジタル 教科書体 N-R" panose="02020400000000000000" pitchFamily="17" charset="-128"/>
              </a:rPr>
              <a:t>「覧古」は古い物事を深く思う意、「考新」は新しい事柄を考える意。「古きを覧、新しきを考える」と訓読する。</a:t>
            </a:r>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3</a:t>
            </a:fld>
            <a:endParaRPr kumimoji="1" lang="ja-JP" altLang="en-US"/>
          </a:p>
        </p:txBody>
      </p:sp>
    </p:spTree>
    <p:extLst>
      <p:ext uri="{BB962C8B-B14F-4D97-AF65-F5344CB8AC3E}">
        <p14:creationId xmlns:p14="http://schemas.microsoft.com/office/powerpoint/2010/main" val="21865280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a:latin typeface="UD デジタル 教科書体 N-R" panose="02020400000000000000" pitchFamily="17" charset="-128"/>
                <a:ea typeface="UD デジタル 教科書体 N-R" panose="02020400000000000000" pitchFamily="17" charset="-128"/>
              </a:rPr>
              <a:t>『</a:t>
            </a:r>
            <a:r>
              <a:rPr lang="ja-JP" altLang="en-US" sz="1200">
                <a:latin typeface="UD デジタル 教科書体 N-R" panose="02020400000000000000" pitchFamily="17" charset="-128"/>
                <a:ea typeface="UD デジタル 教科書体 N-R" panose="02020400000000000000" pitchFamily="17" charset="-128"/>
              </a:rPr>
              <a:t>觀心略要集</a:t>
            </a:r>
            <a:r>
              <a:rPr lang="en-US" altLang="ja-JP" sz="1200">
                <a:latin typeface="UD デジタル 教科書体 N-R" panose="02020400000000000000" pitchFamily="17" charset="-128"/>
                <a:ea typeface="UD デジタル 教科書体 N-R" panose="02020400000000000000" pitchFamily="17" charset="-128"/>
              </a:rPr>
              <a:t>』</a:t>
            </a:r>
            <a:r>
              <a:rPr lang="ja-JP" altLang="en-US" sz="1200">
                <a:latin typeface="UD デジタル 教科書体 N-R" panose="02020400000000000000" pitchFamily="17" charset="-128"/>
                <a:ea typeface="UD デジタル 教科書体 N-R" panose="02020400000000000000" pitchFamily="17" charset="-128"/>
              </a:rPr>
              <a:t>。「少」は若い、または若者の意。「不定」は一定ではない、決まった法則や規則がないこと人生の無常をいう仏教用語。</a:t>
            </a:r>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21</a:t>
            </a:fld>
            <a:endParaRPr kumimoji="1" lang="ja-JP" altLang="en-US"/>
          </a:p>
        </p:txBody>
      </p:sp>
    </p:spTree>
    <p:extLst>
      <p:ext uri="{BB962C8B-B14F-4D97-AF65-F5344CB8AC3E}">
        <p14:creationId xmlns:p14="http://schemas.microsoft.com/office/powerpoint/2010/main" val="40112042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latin typeface="UD デジタル 教科書体 N-R" panose="02020400000000000000" pitchFamily="17" charset="-128"/>
                <a:ea typeface="UD デジタル 教科書体 N-R" panose="02020400000000000000" pitchFamily="17" charset="-128"/>
              </a:rPr>
              <a:t>「老成」は十分な経験と技能があること、物事に長けている意。「円熟」は技術や人格が立派であること。</a:t>
            </a:r>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22</a:t>
            </a:fld>
            <a:endParaRPr kumimoji="1" lang="ja-JP" altLang="en-US"/>
          </a:p>
        </p:txBody>
      </p:sp>
    </p:spTree>
    <p:extLst>
      <p:ext uri="{BB962C8B-B14F-4D97-AF65-F5344CB8AC3E}">
        <p14:creationId xmlns:p14="http://schemas.microsoft.com/office/powerpoint/2010/main" val="2488254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latin typeface="UD デジタル 教科書体 N-R" panose="02020400000000000000" pitchFamily="17" charset="-128"/>
                <a:ea typeface="UD デジタル 教科書体 N-R" panose="02020400000000000000" pitchFamily="17" charset="-128"/>
              </a:rPr>
              <a:t>白居易「山中与元九書因題書後」。白居易と元稹を比喩して言ったもの。</a:t>
            </a:r>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23</a:t>
            </a:fld>
            <a:endParaRPr kumimoji="1" lang="ja-JP" altLang="en-US"/>
          </a:p>
        </p:txBody>
      </p:sp>
    </p:spTree>
    <p:extLst>
      <p:ext uri="{BB962C8B-B14F-4D97-AF65-F5344CB8AC3E}">
        <p14:creationId xmlns:p14="http://schemas.microsoft.com/office/powerpoint/2010/main" val="3439185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200">
              <a:latin typeface="UD デジタル 教科書体 N-R" panose="02020400000000000000" pitchFamily="17" charset="-128"/>
              <a:ea typeface="UD デジタル 教科書体 N-R" panose="02020400000000000000" pitchFamily="17" charset="-128"/>
            </a:endParaRPr>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24</a:t>
            </a:fld>
            <a:endParaRPr kumimoji="1" lang="ja-JP" altLang="en-US"/>
          </a:p>
        </p:txBody>
      </p:sp>
    </p:spTree>
    <p:extLst>
      <p:ext uri="{BB962C8B-B14F-4D97-AF65-F5344CB8AC3E}">
        <p14:creationId xmlns:p14="http://schemas.microsoft.com/office/powerpoint/2010/main" val="326431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200">
              <a:latin typeface="UD デジタル 教科書体 N-R" panose="02020400000000000000" pitchFamily="17" charset="-128"/>
              <a:ea typeface="UD デジタル 教科書体 N-R" panose="02020400000000000000" pitchFamily="17" charset="-128"/>
            </a:endParaRPr>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25</a:t>
            </a:fld>
            <a:endParaRPr kumimoji="1" lang="ja-JP" altLang="en-US"/>
          </a:p>
        </p:txBody>
      </p:sp>
    </p:spTree>
    <p:extLst>
      <p:ext uri="{BB962C8B-B14F-4D97-AF65-F5344CB8AC3E}">
        <p14:creationId xmlns:p14="http://schemas.microsoft.com/office/powerpoint/2010/main" val="15254564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latin typeface="UD デジタル 教科書体 N-R" panose="02020400000000000000" pitchFamily="17" charset="-128"/>
                <a:ea typeface="UD デジタル 教科書体 N-R" panose="02020400000000000000" pitchFamily="17" charset="-128"/>
              </a:rPr>
              <a:t>「論旨明解（ろんしめいかい）」、「論旨明瞭（ろんしめいりょう）」ともいう。「論旨」は議論や主張の要点・主旨。「明快」は筋道がはっきりしている意。</a:t>
            </a:r>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26</a:t>
            </a:fld>
            <a:endParaRPr kumimoji="1" lang="ja-JP" altLang="en-US"/>
          </a:p>
        </p:txBody>
      </p:sp>
    </p:spTree>
    <p:extLst>
      <p:ext uri="{BB962C8B-B14F-4D97-AF65-F5344CB8AC3E}">
        <p14:creationId xmlns:p14="http://schemas.microsoft.com/office/powerpoint/2010/main" val="4264543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latin typeface="UD デジタル 教科書体 N-R" panose="02020400000000000000" pitchFamily="17" charset="-128"/>
                <a:ea typeface="UD デジタル 教科書体 N-R" panose="02020400000000000000" pitchFamily="17" charset="-128"/>
              </a:rPr>
              <a:t>同義語を重ねて強調した語。</a:t>
            </a:r>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4</a:t>
            </a:fld>
            <a:endParaRPr kumimoji="1" lang="ja-JP" altLang="en-US"/>
          </a:p>
        </p:txBody>
      </p:sp>
    </p:spTree>
    <p:extLst>
      <p:ext uri="{BB962C8B-B14F-4D97-AF65-F5344CB8AC3E}">
        <p14:creationId xmlns:p14="http://schemas.microsoft.com/office/powerpoint/2010/main" val="3832395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latin typeface="UD デジタル 教科書体 N-R" panose="02020400000000000000" pitchFamily="17" charset="-128"/>
                <a:ea typeface="UD デジタル 教科書体 N-R" panose="02020400000000000000" pitchFamily="17" charset="-128"/>
              </a:rPr>
              <a:t>韓非子</a:t>
            </a:r>
            <a:r>
              <a:rPr lang="en-US" altLang="ja-JP" sz="1200">
                <a:latin typeface="UD デジタル 教科書体 N-R" panose="02020400000000000000" pitchFamily="17" charset="-128"/>
                <a:ea typeface="UD デジタル 教科書体 N-R" panose="02020400000000000000" pitchFamily="17" charset="-128"/>
              </a:rPr>
              <a:t>『</a:t>
            </a:r>
            <a:r>
              <a:rPr lang="ja-JP" altLang="en-US" sz="1200">
                <a:latin typeface="UD デジタル 教科書体 N-R" panose="02020400000000000000" pitchFamily="17" charset="-128"/>
                <a:ea typeface="UD デジタル 教科書体 N-R" panose="02020400000000000000" pitchFamily="17" charset="-128"/>
              </a:rPr>
              <a:t>外儲説・左上</a:t>
            </a:r>
            <a:r>
              <a:rPr lang="en-US" altLang="ja-JP" sz="1200">
                <a:latin typeface="UD デジタル 教科書体 N-R" panose="02020400000000000000" pitchFamily="17" charset="-128"/>
                <a:ea typeface="UD デジタル 教科書体 N-R" panose="02020400000000000000" pitchFamily="17" charset="-128"/>
              </a:rPr>
              <a:t>』</a:t>
            </a:r>
            <a:r>
              <a:rPr lang="ja-JP" altLang="en-US" sz="1200">
                <a:latin typeface="UD デジタル 教科書体 N-R" panose="02020400000000000000" pitchFamily="17" charset="-128"/>
                <a:ea typeface="UD デジタル 教科書体 N-R" panose="02020400000000000000" pitchFamily="17" charset="-128"/>
              </a:rPr>
              <a:t>。「力戦」は全ての力を注いで戦う意。「奮闘」は気力を奮い闘うこと、力いっぱい格闘すること、気持ちを奮い立たせて努力する意。</a:t>
            </a:r>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5</a:t>
            </a:fld>
            <a:endParaRPr kumimoji="1" lang="ja-JP" altLang="en-US"/>
          </a:p>
        </p:txBody>
      </p:sp>
    </p:spTree>
    <p:extLst>
      <p:ext uri="{BB962C8B-B14F-4D97-AF65-F5344CB8AC3E}">
        <p14:creationId xmlns:p14="http://schemas.microsoft.com/office/powerpoint/2010/main" val="1780956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latin typeface="UD デジタル 教科書体 N-R" panose="02020400000000000000" pitchFamily="17" charset="-128"/>
                <a:ea typeface="UD デジタル 教科書体 N-R" panose="02020400000000000000" pitchFamily="17" charset="-128"/>
              </a:rPr>
              <a:t>協同したり反目したりすること。「離合」は離れることと合わさること。「集散」は集まることと散ること。</a:t>
            </a:r>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6</a:t>
            </a:fld>
            <a:endParaRPr kumimoji="1" lang="ja-JP" altLang="en-US"/>
          </a:p>
        </p:txBody>
      </p:sp>
    </p:spTree>
    <p:extLst>
      <p:ext uri="{BB962C8B-B14F-4D97-AF65-F5344CB8AC3E}">
        <p14:creationId xmlns:p14="http://schemas.microsoft.com/office/powerpoint/2010/main" val="3142935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200">
              <a:latin typeface="UD デジタル 教科書体 N-R" panose="02020400000000000000" pitchFamily="17" charset="-128"/>
              <a:ea typeface="UD デジタル 教科書体 N-R" panose="02020400000000000000" pitchFamily="17" charset="-128"/>
            </a:endParaRPr>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7</a:t>
            </a:fld>
            <a:endParaRPr kumimoji="1" lang="ja-JP" altLang="en-US"/>
          </a:p>
        </p:txBody>
      </p:sp>
    </p:spTree>
    <p:extLst>
      <p:ext uri="{BB962C8B-B14F-4D97-AF65-F5344CB8AC3E}">
        <p14:creationId xmlns:p14="http://schemas.microsoft.com/office/powerpoint/2010/main" val="2887942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latin typeface="UD デジタル 教科書体 N-R" panose="02020400000000000000" pitchFamily="17" charset="-128"/>
                <a:ea typeface="UD デジタル 教科書体 N-R" panose="02020400000000000000" pitchFamily="17" charset="-128"/>
              </a:rPr>
              <a:t>同義語を重ねて強調した語。</a:t>
            </a:r>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8</a:t>
            </a:fld>
            <a:endParaRPr kumimoji="1" lang="ja-JP" altLang="en-US"/>
          </a:p>
        </p:txBody>
      </p:sp>
    </p:spTree>
    <p:extLst>
      <p:ext uri="{BB962C8B-B14F-4D97-AF65-F5344CB8AC3E}">
        <p14:creationId xmlns:p14="http://schemas.microsoft.com/office/powerpoint/2010/main" val="2202476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latin typeface="UD デジタル 教科書体 N-R" panose="02020400000000000000" pitchFamily="17" charset="-128"/>
                <a:ea typeface="UD デジタル 教科書体 N-R" panose="02020400000000000000" pitchFamily="17" charset="-128"/>
              </a:rPr>
              <a:t>「理非」は道理とそうでないこと、「曲直」は曲がったこととまっすぐなことの意。</a:t>
            </a:r>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9</a:t>
            </a:fld>
            <a:endParaRPr kumimoji="1" lang="ja-JP" altLang="en-US"/>
          </a:p>
        </p:txBody>
      </p:sp>
    </p:spTree>
    <p:extLst>
      <p:ext uri="{BB962C8B-B14F-4D97-AF65-F5344CB8AC3E}">
        <p14:creationId xmlns:p14="http://schemas.microsoft.com/office/powerpoint/2010/main" val="2813585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200">
              <a:latin typeface="UD デジタル 教科書体 N-R" panose="02020400000000000000" pitchFamily="17" charset="-128"/>
              <a:ea typeface="UD デジタル 教科書体 N-R" panose="02020400000000000000" pitchFamily="17" charset="-128"/>
            </a:endParaRPr>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10</a:t>
            </a:fld>
            <a:endParaRPr kumimoji="1" lang="ja-JP" altLang="en-US"/>
          </a:p>
        </p:txBody>
      </p:sp>
    </p:spTree>
    <p:extLst>
      <p:ext uri="{BB962C8B-B14F-4D97-AF65-F5344CB8AC3E}">
        <p14:creationId xmlns:p14="http://schemas.microsoft.com/office/powerpoint/2010/main" val="18494943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a:off x="6065417" y="5054602"/>
            <a:ext cx="673276" cy="279400"/>
          </a:xfrm>
        </p:spPr>
        <p:txBody>
          <a:bodyPr/>
          <a:lstStyle/>
          <a:p>
            <a:fld id="{A04BCF3B-4E65-4650-8CB4-A4E4745AE482}" type="datetimeFigureOut">
              <a:rPr kumimoji="1" lang="ja-JP" altLang="en-US" smtClean="0"/>
              <a:t>2022/8/1</a:t>
            </a:fld>
            <a:endParaRPr kumimoji="1" lang="ja-JP" altLang="en-US"/>
          </a:p>
        </p:txBody>
      </p:sp>
      <p:sp>
        <p:nvSpPr>
          <p:cNvPr id="5" name="Footer Placeholder 4"/>
          <p:cNvSpPr>
            <a:spLocks noGrp="1"/>
          </p:cNvSpPr>
          <p:nvPr>
            <p:ph type="ftr" sz="quarter" idx="11"/>
          </p:nvPr>
        </p:nvSpPr>
        <p:spPr>
          <a:xfrm>
            <a:off x="1921934" y="5054602"/>
            <a:ext cx="4064860" cy="279400"/>
          </a:xfrm>
        </p:spPr>
        <p:txBody>
          <a:bodyPr/>
          <a:lstStyle/>
          <a:p>
            <a:endParaRPr kumimoji="1" lang="ja-JP" altLang="en-US"/>
          </a:p>
        </p:txBody>
      </p:sp>
      <p:sp>
        <p:nvSpPr>
          <p:cNvPr id="6" name="Slide Number Placeholder 5"/>
          <p:cNvSpPr>
            <a:spLocks noGrp="1"/>
          </p:cNvSpPr>
          <p:nvPr>
            <p:ph type="sldNum" sz="quarter" idx="12"/>
          </p:nvPr>
        </p:nvSpPr>
        <p:spPr>
          <a:xfrm>
            <a:off x="6817317" y="5054602"/>
            <a:ext cx="413483" cy="279400"/>
          </a:xfrm>
        </p:spPr>
        <p:txBody>
          <a:bodyPr/>
          <a:lstStyle/>
          <a:p>
            <a:fld id="{B6F4FAFE-9565-4E10-90C0-D529DF2121F8}" type="slidenum">
              <a:rPr kumimoji="1" lang="ja-JP" altLang="en-US" smtClean="0"/>
              <a:t>‹#›</a:t>
            </a:fld>
            <a:endParaRPr kumimoji="1" lang="ja-JP" altLang="en-US"/>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7980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図を追加</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04BCF3B-4E65-4650-8CB4-A4E4745AE482}" type="datetimeFigureOut">
              <a:rPr kumimoji="1" lang="ja-JP" altLang="en-US" smtClean="0"/>
              <a:t>2022/8/1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spTree>
    <p:extLst>
      <p:ext uri="{BB962C8B-B14F-4D97-AF65-F5344CB8AC3E}">
        <p14:creationId xmlns:p14="http://schemas.microsoft.com/office/powerpoint/2010/main" val="2284878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04BCF3B-4E65-4650-8CB4-A4E4745AE482}" type="datetimeFigureOut">
              <a:rPr kumimoji="1" lang="ja-JP" altLang="en-US" smtClean="0"/>
              <a:t>2022/8/1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8796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ja-JP" altLang="en-US"/>
              <a:t>マスター タイトルの書式設定</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04BCF3B-4E65-4650-8CB4-A4E4745AE482}" type="datetimeFigureOut">
              <a:rPr kumimoji="1" lang="ja-JP" altLang="en-US" smtClean="0"/>
              <a:t>2022/8/1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1805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04BCF3B-4E65-4650-8CB4-A4E4745AE482}" type="datetimeFigureOut">
              <a:rPr kumimoji="1" lang="ja-JP" altLang="en-US" smtClean="0"/>
              <a:t>2022/8/1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spTree>
    <p:extLst>
      <p:ext uri="{BB962C8B-B14F-4D97-AF65-F5344CB8AC3E}">
        <p14:creationId xmlns:p14="http://schemas.microsoft.com/office/powerpoint/2010/main" val="6667721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ja-JP" altLang="en-US"/>
              <a:t>マスター タイトルの書式設定</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04BCF3B-4E65-4650-8CB4-A4E4745AE482}" type="datetimeFigureOut">
              <a:rPr kumimoji="1" lang="ja-JP" altLang="en-US" smtClean="0"/>
              <a:t>2022/8/1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0265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ja-JP" altLang="en-US"/>
              <a:t>マスター タイトルの書式設定</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04BCF3B-4E65-4650-8CB4-A4E4745AE482}" type="datetimeFigureOut">
              <a:rPr kumimoji="1" lang="ja-JP" altLang="en-US" smtClean="0"/>
              <a:t>2022/8/1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6166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04BCF3B-4E65-4650-8CB4-A4E4745AE482}" type="datetimeFigureOut">
              <a:rPr kumimoji="1" lang="ja-JP" altLang="en-US" smtClean="0"/>
              <a:t>2022/8/1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531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04BCF3B-4E65-4650-8CB4-A4E4745AE482}" type="datetimeFigureOut">
              <a:rPr kumimoji="1" lang="ja-JP" altLang="en-US" smtClean="0"/>
              <a:t>2022/8/1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94043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A04BCF3B-4E65-4650-8CB4-A4E4745AE482}" type="datetimeFigureOut">
              <a:rPr kumimoji="1" lang="ja-JP" altLang="en-US" smtClean="0"/>
              <a:t>2022/8/1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spTree>
    <p:extLst>
      <p:ext uri="{BB962C8B-B14F-4D97-AF65-F5344CB8AC3E}">
        <p14:creationId xmlns:p14="http://schemas.microsoft.com/office/powerpoint/2010/main" val="7216183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04BCF3B-4E65-4650-8CB4-A4E4745AE482}" type="datetimeFigureOut">
              <a:rPr kumimoji="1" lang="ja-JP" altLang="en-US" smtClean="0"/>
              <a:t>2022/8/1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spTree>
    <p:extLst>
      <p:ext uri="{BB962C8B-B14F-4D97-AF65-F5344CB8AC3E}">
        <p14:creationId xmlns:p14="http://schemas.microsoft.com/office/powerpoint/2010/main" val="2680669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04BCF3B-4E65-4650-8CB4-A4E4745AE482}" type="datetimeFigureOut">
              <a:rPr kumimoji="1" lang="ja-JP" altLang="en-US" smtClean="0"/>
              <a:t>2022/8/1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spTree>
    <p:extLst>
      <p:ext uri="{BB962C8B-B14F-4D97-AF65-F5344CB8AC3E}">
        <p14:creationId xmlns:p14="http://schemas.microsoft.com/office/powerpoint/2010/main" val="38603014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A04BCF3B-4E65-4650-8CB4-A4E4745AE482}" type="datetimeFigureOut">
              <a:rPr kumimoji="1" lang="ja-JP" altLang="en-US" smtClean="0"/>
              <a:t>2022/8/1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spTree>
    <p:extLst>
      <p:ext uri="{BB962C8B-B14F-4D97-AF65-F5344CB8AC3E}">
        <p14:creationId xmlns:p14="http://schemas.microsoft.com/office/powerpoint/2010/main" val="8157864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A04BCF3B-4E65-4650-8CB4-A4E4745AE482}" type="datetimeFigureOut">
              <a:rPr kumimoji="1" lang="ja-JP" altLang="en-US" smtClean="0"/>
              <a:t>2022/8/1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spTree>
    <p:extLst>
      <p:ext uri="{BB962C8B-B14F-4D97-AF65-F5344CB8AC3E}">
        <p14:creationId xmlns:p14="http://schemas.microsoft.com/office/powerpoint/2010/main" val="4726375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A04BCF3B-4E65-4650-8CB4-A4E4745AE482}" type="datetimeFigureOut">
              <a:rPr kumimoji="1" lang="ja-JP" altLang="en-US" smtClean="0"/>
              <a:t>2022/8/1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spTree>
    <p:extLst>
      <p:ext uri="{BB962C8B-B14F-4D97-AF65-F5344CB8AC3E}">
        <p14:creationId xmlns:p14="http://schemas.microsoft.com/office/powerpoint/2010/main" val="42419767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A04BCF3B-4E65-4650-8CB4-A4E4745AE482}" type="datetimeFigureOut">
              <a:rPr kumimoji="1" lang="ja-JP" altLang="en-US" smtClean="0"/>
              <a:t>2022/8/1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spTree>
    <p:extLst>
      <p:ext uri="{BB962C8B-B14F-4D97-AF65-F5344CB8AC3E}">
        <p14:creationId xmlns:p14="http://schemas.microsoft.com/office/powerpoint/2010/main" val="36173385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04BCF3B-4E65-4650-8CB4-A4E4745AE482}" type="datetimeFigureOut">
              <a:rPr kumimoji="1" lang="ja-JP" altLang="en-US" smtClean="0"/>
              <a:t>2022/8/1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spTree>
    <p:extLst>
      <p:ext uri="{BB962C8B-B14F-4D97-AF65-F5344CB8AC3E}">
        <p14:creationId xmlns:p14="http://schemas.microsoft.com/office/powerpoint/2010/main" val="4128200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04BCF3B-4E65-4650-8CB4-A4E4745AE482}" type="datetimeFigureOut">
              <a:rPr kumimoji="1" lang="ja-JP" altLang="en-US" smtClean="0"/>
              <a:t>2022/8/1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spTree>
    <p:extLst>
      <p:ext uri="{BB962C8B-B14F-4D97-AF65-F5344CB8AC3E}">
        <p14:creationId xmlns:p14="http://schemas.microsoft.com/office/powerpoint/2010/main" val="10425997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04BCF3B-4E65-4650-8CB4-A4E4745AE482}" type="datetimeFigureOut">
              <a:rPr kumimoji="1" lang="ja-JP" altLang="en-US" smtClean="0"/>
              <a:t>2022/8/1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spTree>
    <p:extLst>
      <p:ext uri="{BB962C8B-B14F-4D97-AF65-F5344CB8AC3E}">
        <p14:creationId xmlns:p14="http://schemas.microsoft.com/office/powerpoint/2010/main" val="1674727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04BCF3B-4E65-4650-8CB4-A4E4745AE482}" type="datetimeFigureOut">
              <a:rPr kumimoji="1" lang="ja-JP" altLang="en-US" smtClean="0"/>
              <a:t>2022/8/1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spTree>
    <p:extLst>
      <p:ext uri="{BB962C8B-B14F-4D97-AF65-F5344CB8AC3E}">
        <p14:creationId xmlns:p14="http://schemas.microsoft.com/office/powerpoint/2010/main" val="30057855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04BCF3B-4E65-4650-8CB4-A4E4745AE482}" type="datetimeFigureOut">
              <a:rPr kumimoji="1" lang="ja-JP" altLang="en-US" smtClean="0"/>
              <a:t>2022/8/1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spTree>
    <p:extLst>
      <p:ext uri="{BB962C8B-B14F-4D97-AF65-F5344CB8AC3E}">
        <p14:creationId xmlns:p14="http://schemas.microsoft.com/office/powerpoint/2010/main" val="4248373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04BCF3B-4E65-4650-8CB4-A4E4745AE482}" type="datetimeFigureOut">
              <a:rPr kumimoji="1" lang="ja-JP" altLang="en-US" smtClean="0"/>
              <a:t>2022/8/1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989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A04BCF3B-4E65-4650-8CB4-A4E4745AE482}" type="datetimeFigureOut">
              <a:rPr kumimoji="1" lang="ja-JP" altLang="en-US" smtClean="0"/>
              <a:t>2022/8/1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spTree>
    <p:extLst>
      <p:ext uri="{BB962C8B-B14F-4D97-AF65-F5344CB8AC3E}">
        <p14:creationId xmlns:p14="http://schemas.microsoft.com/office/powerpoint/2010/main" val="2714933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A04BCF3B-4E65-4650-8CB4-A4E4745AE482}" type="datetimeFigureOut">
              <a:rPr kumimoji="1" lang="ja-JP" altLang="en-US" smtClean="0"/>
              <a:t>2022/8/1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40508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A04BCF3B-4E65-4650-8CB4-A4E4745AE482}" type="datetimeFigureOut">
              <a:rPr kumimoji="1" lang="ja-JP" altLang="en-US" smtClean="0"/>
              <a:t>2022/8/1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8359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BCF3B-4E65-4650-8CB4-A4E4745AE482}" type="datetimeFigureOut">
              <a:rPr kumimoji="1" lang="ja-JP" altLang="en-US" smtClean="0"/>
              <a:t>2022/8/1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spTree>
    <p:extLst>
      <p:ext uri="{BB962C8B-B14F-4D97-AF65-F5344CB8AC3E}">
        <p14:creationId xmlns:p14="http://schemas.microsoft.com/office/powerpoint/2010/main" val="2622585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04BCF3B-4E65-4650-8CB4-A4E4745AE482}" type="datetimeFigureOut">
              <a:rPr kumimoji="1" lang="ja-JP" altLang="en-US" smtClean="0"/>
              <a:t>2022/8/1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8844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ja-JP" altLang="en-US"/>
              <a:t>マスター タイトルの書式設定</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図を追加</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04BCF3B-4E65-4650-8CB4-A4E4745AE482}" type="datetimeFigureOut">
              <a:rPr kumimoji="1" lang="ja-JP" altLang="en-US" smtClean="0"/>
              <a:t>2022/8/1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spTree>
    <p:extLst>
      <p:ext uri="{BB962C8B-B14F-4D97-AF65-F5344CB8AC3E}">
        <p14:creationId xmlns:p14="http://schemas.microsoft.com/office/powerpoint/2010/main" val="3986636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04BCF3B-4E65-4650-8CB4-A4E4745AE482}" type="datetimeFigureOut">
              <a:rPr kumimoji="1" lang="ja-JP" altLang="en-US" smtClean="0"/>
              <a:t>2022/8/1</a:t>
            </a:fld>
            <a:endParaRPr kumimoji="1" lang="ja-JP" altLang="en-US"/>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kumimoji="1" lang="ja-JP" altLang="en-US"/>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F4FAFE-9565-4E10-90C0-D529DF2121F8}" type="slidenum">
              <a:rPr kumimoji="1" lang="ja-JP" altLang="en-US" smtClean="0"/>
              <a:t>‹#›</a:t>
            </a:fld>
            <a:endParaRPr kumimoji="1" lang="ja-JP" altLang="en-US"/>
          </a:p>
        </p:txBody>
      </p:sp>
    </p:spTree>
    <p:extLst>
      <p:ext uri="{BB962C8B-B14F-4D97-AF65-F5344CB8AC3E}">
        <p14:creationId xmlns:p14="http://schemas.microsoft.com/office/powerpoint/2010/main" val="3234386797"/>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 id="2147483878" r:id="rId16"/>
    <p:sldLayoutId id="2147483879" r:id="rId17"/>
  </p:sldLayoutIdLst>
  <p:txStyles>
    <p:title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kumimoji="1"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kumimoji="1"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kumimoji="1"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kumimoji="1"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04BCF3B-4E65-4650-8CB4-A4E4745AE482}" type="datetimeFigureOut">
              <a:rPr kumimoji="1" lang="ja-JP" altLang="en-US" smtClean="0"/>
              <a:t>2022/8/1</a:t>
            </a:fld>
            <a:endParaRPr kumimoji="1" lang="ja-JP" altLang="en-US"/>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F4FAFE-9565-4E10-90C0-D529DF2121F8}" type="slidenum">
              <a:rPr kumimoji="1" lang="ja-JP" altLang="en-US" smtClean="0"/>
              <a:t>‹#›</a:t>
            </a:fld>
            <a:endParaRPr kumimoji="1" lang="ja-JP" altLang="en-US"/>
          </a:p>
        </p:txBody>
      </p:sp>
    </p:spTree>
    <p:extLst>
      <p:ext uri="{BB962C8B-B14F-4D97-AF65-F5344CB8AC3E}">
        <p14:creationId xmlns:p14="http://schemas.microsoft.com/office/powerpoint/2010/main" val="4271784664"/>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8.xml"/><Relationship Id="rId4" Type="http://schemas.openxmlformats.org/officeDocument/2006/relationships/image" Target="../media/image18.sv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20.sv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8.xml"/><Relationship Id="rId5" Type="http://schemas.openxmlformats.org/officeDocument/2006/relationships/image" Target="../media/image23.sv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8.xml"/><Relationship Id="rId4" Type="http://schemas.openxmlformats.org/officeDocument/2006/relationships/image" Target="../media/image26.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8.xml"/><Relationship Id="rId5" Type="http://schemas.openxmlformats.org/officeDocument/2006/relationships/image" Target="../media/image29.png"/><Relationship Id="rId4" Type="http://schemas.openxmlformats.org/officeDocument/2006/relationships/image" Target="../media/image23.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8.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p:txBody>
          <a:bodyPr>
            <a:normAutofit/>
          </a:bodyPr>
          <a:lstStyle/>
          <a:p>
            <a:r>
              <a:rPr lang="ja-JP" altLang="en-US" sz="6600"/>
              <a:t>四字熟語</a:t>
            </a:r>
            <a:endParaRPr kumimoji="1" lang="ja-JP" altLang="en-US" sz="6600" dirty="0"/>
          </a:p>
        </p:txBody>
      </p:sp>
      <p:sp>
        <p:nvSpPr>
          <p:cNvPr id="3" name="縦書きテキスト プレースホルダー 2"/>
          <p:cNvSpPr>
            <a:spLocks noGrp="1"/>
          </p:cNvSpPr>
          <p:nvPr>
            <p:ph type="body" orient="vert" idx="1"/>
          </p:nvPr>
        </p:nvSpPr>
        <p:spPr/>
        <p:txBody>
          <a:bodyPr anchor="ctr">
            <a:normAutofit/>
          </a:bodyPr>
          <a:lstStyle/>
          <a:p>
            <a:pPr marL="0" indent="0" algn="ctr">
              <a:buNone/>
            </a:pPr>
            <a:r>
              <a:rPr lang="ja-JP" altLang="en-US" sz="4800">
                <a:latin typeface="+mj-ea"/>
                <a:ea typeface="+mj-ea"/>
              </a:rPr>
              <a:t>ら行　い編</a:t>
            </a:r>
            <a:endParaRPr lang="ja-JP" altLang="en-US" sz="4800" dirty="0">
              <a:latin typeface="+mj-ea"/>
              <a:ea typeface="+mj-ea"/>
            </a:endParaRPr>
          </a:p>
        </p:txBody>
      </p:sp>
      <p:pic>
        <p:nvPicPr>
          <p:cNvPr id="8" name="パソコンを使うロボット">
            <a:extLst>
              <a:ext uri="{FF2B5EF4-FFF2-40B4-BE49-F238E27FC236}">
                <a16:creationId xmlns:a16="http://schemas.microsoft.com/office/drawing/2014/main" id="{6F422D28-9B23-4480-9A43-2C0FA0B7038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12576" y="4129921"/>
            <a:ext cx="2019038" cy="2019038"/>
          </a:xfrm>
          <a:prstGeom prst="rect">
            <a:avLst/>
          </a:prstGeom>
        </p:spPr>
      </p:pic>
      <p:pic>
        <p:nvPicPr>
          <p:cNvPr id="5" name="解説をする茶トラの猫">
            <a:extLst>
              <a:ext uri="{FF2B5EF4-FFF2-40B4-BE49-F238E27FC236}">
                <a16:creationId xmlns:a16="http://schemas.microsoft.com/office/drawing/2014/main" id="{FAAB96A8-77BA-40CC-AC98-C923A4734D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5162" y="773725"/>
            <a:ext cx="1879200" cy="1879200"/>
          </a:xfrm>
          <a:prstGeom prst="rect">
            <a:avLst/>
          </a:prstGeom>
        </p:spPr>
      </p:pic>
    </p:spTree>
    <p:extLst>
      <p:ext uri="{BB962C8B-B14F-4D97-AF65-F5344CB8AC3E}">
        <p14:creationId xmlns:p14="http://schemas.microsoft.com/office/powerpoint/2010/main" val="354630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解説">
            <a:extLst>
              <a:ext uri="{FF2B5EF4-FFF2-40B4-BE49-F238E27FC236}">
                <a16:creationId xmlns:a16="http://schemas.microsoft.com/office/drawing/2014/main" id="{E62D3299-193A-4622-A1A1-C44CA6EF3C4E}"/>
              </a:ext>
            </a:extLst>
          </p:cNvPr>
          <p:cNvSpPr txBox="1"/>
          <p:nvPr/>
        </p:nvSpPr>
        <p:spPr>
          <a:xfrm>
            <a:off x="0" y="249344"/>
            <a:ext cx="2549111" cy="6608656"/>
          </a:xfrm>
          <a:prstGeom prst="rect">
            <a:avLst/>
          </a:prstGeom>
          <a:noFill/>
          <a:ln>
            <a:noFill/>
          </a:ln>
        </p:spPr>
        <p:txBody>
          <a:bodyPr vert="eaVert" wrap="square" rtlCol="0">
            <a:noAutofit/>
          </a:bodyPr>
          <a:lstStyle/>
          <a:p>
            <a:pPr>
              <a:defRPr/>
            </a:pPr>
            <a:r>
              <a:rPr lang="ja-JP" altLang="en-US" sz="2400">
                <a:latin typeface="UD デジタル 教科書体 N-R" panose="02020400000000000000" pitchFamily="17" charset="-128"/>
                <a:ea typeface="UD デジタル 教科書体 N-R" panose="02020400000000000000" pitchFamily="17" charset="-128"/>
              </a:rPr>
              <a:t>交渉などで事がうまく運ぶようにするため、</a:t>
            </a:r>
            <a:endParaRPr lang="en-US" altLang="ja-JP" sz="2400">
              <a:latin typeface="UD デジタル 教科書体 N-R" panose="02020400000000000000" pitchFamily="17" charset="-128"/>
              <a:ea typeface="UD デジタル 教科書体 N-R" panose="02020400000000000000" pitchFamily="17" charset="-128"/>
            </a:endParaRPr>
          </a:p>
          <a:p>
            <a:pPr>
              <a:defRPr/>
            </a:pPr>
            <a:r>
              <a:rPr lang="ja-JP" altLang="en-US" sz="2400">
                <a:latin typeface="UD デジタル 教科書体 N-R" panose="02020400000000000000" pitchFamily="17" charset="-128"/>
                <a:ea typeface="UD デジタル 教科書体 N-R" panose="02020400000000000000" pitchFamily="17" charset="-128"/>
              </a:rPr>
              <a:t>表に出ない形で様々な対策を講じたり</a:t>
            </a:r>
            <a:endParaRPr lang="en-US" altLang="ja-JP" sz="2400">
              <a:latin typeface="UD デジタル 教科書体 N-R" panose="02020400000000000000" pitchFamily="17" charset="-128"/>
              <a:ea typeface="UD デジタル 教科書体 N-R" panose="02020400000000000000" pitchFamily="17" charset="-128"/>
            </a:endParaRPr>
          </a:p>
          <a:p>
            <a:pPr>
              <a:defRPr/>
            </a:pPr>
            <a:r>
              <a:rPr lang="ja-JP" altLang="en-US" sz="2400">
                <a:latin typeface="UD デジタル 教科書体 N-R" panose="02020400000000000000" pitchFamily="17" charset="-128"/>
                <a:ea typeface="UD デジタル 教科書体 N-R" panose="02020400000000000000" pitchFamily="17" charset="-128"/>
              </a:rPr>
              <a:t>作戦を行うこと。</a:t>
            </a:r>
          </a:p>
        </p:txBody>
      </p:sp>
      <p:sp>
        <p:nvSpPr>
          <p:cNvPr id="30" name="【意味】">
            <a:extLst>
              <a:ext uri="{FF2B5EF4-FFF2-40B4-BE49-F238E27FC236}">
                <a16:creationId xmlns:a16="http://schemas.microsoft.com/office/drawing/2014/main" id="{66A930E5-A0A2-4B37-BFEA-82708A3CAD9D}"/>
              </a:ext>
            </a:extLst>
          </p:cNvPr>
          <p:cNvSpPr txBox="1"/>
          <p:nvPr/>
        </p:nvSpPr>
        <p:spPr>
          <a:xfrm>
            <a:off x="2606255" y="249344"/>
            <a:ext cx="553998" cy="6608656"/>
          </a:xfrm>
          <a:prstGeom prst="rect">
            <a:avLst/>
          </a:prstGeom>
          <a:noFill/>
          <a:ln>
            <a:noFill/>
          </a:ln>
        </p:spPr>
        <p:txBody>
          <a:bodyPr vert="eaVert" wrap="square" rtlCol="0" anchor="ctr">
            <a:noAutofit/>
          </a:bodyPr>
          <a:lstStyle/>
          <a:p>
            <a:r>
              <a:rPr lang="en-US" altLang="ja-JP" sz="2800">
                <a:latin typeface="小塚ゴシック Pro M" panose="020B0700000000000000" pitchFamily="34" charset="-128"/>
                <a:ea typeface="小塚ゴシック Pro M" panose="020B0700000000000000" pitchFamily="34" charset="-128"/>
              </a:rPr>
              <a:t>【</a:t>
            </a:r>
            <a:r>
              <a:rPr lang="ja-JP" altLang="en-US" sz="2800">
                <a:latin typeface="小塚ゴシック Pro M" panose="020B0700000000000000" pitchFamily="34" charset="-128"/>
                <a:ea typeface="小塚ゴシック Pro M" panose="020B0700000000000000" pitchFamily="34" charset="-128"/>
              </a:rPr>
              <a:t>意味</a:t>
            </a:r>
            <a:r>
              <a:rPr lang="en-US" altLang="ja-JP" sz="2800">
                <a:latin typeface="小塚ゴシック Pro M" panose="020B0700000000000000" pitchFamily="34" charset="-128"/>
                <a:ea typeface="小塚ゴシック Pro M" panose="020B0700000000000000" pitchFamily="34" charset="-128"/>
              </a:rPr>
              <a:t>】</a:t>
            </a:r>
          </a:p>
        </p:txBody>
      </p:sp>
      <p:sp>
        <p:nvSpPr>
          <p:cNvPr id="8" name="四字熟語">
            <a:extLst>
              <a:ext uri="{FF2B5EF4-FFF2-40B4-BE49-F238E27FC236}">
                <a16:creationId xmlns:a16="http://schemas.microsoft.com/office/drawing/2014/main" id="{42005CD9-F147-4041-8E86-DC1024A68DF5}"/>
              </a:ext>
            </a:extLst>
          </p:cNvPr>
          <p:cNvSpPr/>
          <p:nvPr/>
        </p:nvSpPr>
        <p:spPr>
          <a:xfrm>
            <a:off x="3925669" y="249345"/>
            <a:ext cx="1292662" cy="6480000"/>
          </a:xfrm>
          <a:prstGeom prst="rect">
            <a:avLst/>
          </a:prstGeom>
          <a:ln>
            <a:noFill/>
          </a:ln>
        </p:spPr>
        <p:txBody>
          <a:bodyPr vert="eaVert" wrap="square">
            <a:spAutoFit/>
          </a:bodyPr>
          <a:lstStyle/>
          <a:p>
            <a:pPr lvl="0">
              <a:defRPr/>
            </a:pPr>
            <a:r>
              <a:rPr lang="ja-JP" altLang="en-US" sz="7200">
                <a:solidFill>
                  <a:prstClr val="black"/>
                </a:solidFill>
                <a:latin typeface="UD デジタル 教科書体 NK-B" panose="02020700000000000000" pitchFamily="18" charset="-128"/>
                <a:ea typeface="UD デジタル 教科書体 NK-B" panose="02020700000000000000" pitchFamily="18" charset="-128"/>
              </a:rPr>
              <a:t>裏面工作</a:t>
            </a:r>
          </a:p>
        </p:txBody>
      </p:sp>
      <p:grpSp>
        <p:nvGrpSpPr>
          <p:cNvPr id="97" name="三字読み3" hidden="1">
            <a:extLst>
              <a:ext uri="{FF2B5EF4-FFF2-40B4-BE49-F238E27FC236}">
                <a16:creationId xmlns:a16="http://schemas.microsoft.com/office/drawing/2014/main" id="{F86CD557-A171-43D3-B852-68D1096159F8}"/>
              </a:ext>
            </a:extLst>
          </p:cNvPr>
          <p:cNvGrpSpPr/>
          <p:nvPr/>
        </p:nvGrpSpPr>
        <p:grpSpPr>
          <a:xfrm>
            <a:off x="4931897" y="157545"/>
            <a:ext cx="554471" cy="3916447"/>
            <a:chOff x="4932843" y="157545"/>
            <a:chExt cx="554471" cy="3916447"/>
          </a:xfrm>
        </p:grpSpPr>
        <p:sp>
          <p:nvSpPr>
            <p:cNvPr id="98" name="四">
              <a:extLst>
                <a:ext uri="{FF2B5EF4-FFF2-40B4-BE49-F238E27FC236}">
                  <a16:creationId xmlns:a16="http://schemas.microsoft.com/office/drawing/2014/main" id="{4C005C7B-5963-446E-8E33-28534D2BB513}"/>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9" name="三">
              <a:extLst>
                <a:ext uri="{FF2B5EF4-FFF2-40B4-BE49-F238E27FC236}">
                  <a16:creationId xmlns:a16="http://schemas.microsoft.com/office/drawing/2014/main" id="{538A01B3-A1C2-463D-84FF-8043F3010549}"/>
                </a:ext>
              </a:extLst>
            </p:cNvPr>
            <p:cNvSpPr txBox="1"/>
            <p:nvPr/>
          </p:nvSpPr>
          <p:spPr>
            <a:xfrm>
              <a:off x="4932843" y="1926514"/>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00" name="三の">
              <a:extLst>
                <a:ext uri="{FF2B5EF4-FFF2-40B4-BE49-F238E27FC236}">
                  <a16:creationId xmlns:a16="http://schemas.microsoft.com/office/drawing/2014/main" id="{76C40AB1-93AA-4CE1-80A2-0D88E5A75412}"/>
                </a:ext>
              </a:extLst>
            </p:cNvPr>
            <p:cNvSpPr txBox="1"/>
            <p:nvPr/>
          </p:nvSpPr>
          <p:spPr>
            <a:xfrm>
              <a:off x="4933316" y="2917556"/>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01" name="二">
              <a:extLst>
                <a:ext uri="{FF2B5EF4-FFF2-40B4-BE49-F238E27FC236}">
                  <a16:creationId xmlns:a16="http://schemas.microsoft.com/office/drawing/2014/main" id="{915592F3-6FCE-437B-8D61-8A8703760A28}"/>
                </a:ext>
              </a:extLst>
            </p:cNvPr>
            <p:cNvSpPr txBox="1"/>
            <p:nvPr/>
          </p:nvSpPr>
          <p:spPr>
            <a:xfrm>
              <a:off x="4932843" y="102229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03" name="一">
              <a:extLst>
                <a:ext uri="{FF2B5EF4-FFF2-40B4-BE49-F238E27FC236}">
                  <a16:creationId xmlns:a16="http://schemas.microsoft.com/office/drawing/2014/main" id="{DEB280D8-EB5A-4D6B-8C71-4FAA7BC1F995}"/>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grpSp>
      <p:grpSp>
        <p:nvGrpSpPr>
          <p:cNvPr id="89" name="三字読み2" hidden="1">
            <a:extLst>
              <a:ext uri="{FF2B5EF4-FFF2-40B4-BE49-F238E27FC236}">
                <a16:creationId xmlns:a16="http://schemas.microsoft.com/office/drawing/2014/main" id="{A2A450C0-C10A-4133-B9D6-E79EC17C3D35}"/>
              </a:ext>
            </a:extLst>
          </p:cNvPr>
          <p:cNvGrpSpPr/>
          <p:nvPr/>
        </p:nvGrpSpPr>
        <p:grpSpPr>
          <a:xfrm>
            <a:off x="4932370" y="157545"/>
            <a:ext cx="554471" cy="3916447"/>
            <a:chOff x="4932843" y="157545"/>
            <a:chExt cx="554471" cy="3916447"/>
          </a:xfrm>
        </p:grpSpPr>
        <p:sp>
          <p:nvSpPr>
            <p:cNvPr id="90" name="四">
              <a:extLst>
                <a:ext uri="{FF2B5EF4-FFF2-40B4-BE49-F238E27FC236}">
                  <a16:creationId xmlns:a16="http://schemas.microsoft.com/office/drawing/2014/main" id="{AA04B4FE-A7C3-432B-B822-8D2045D0944B}"/>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1" name="三">
              <a:extLst>
                <a:ext uri="{FF2B5EF4-FFF2-40B4-BE49-F238E27FC236}">
                  <a16:creationId xmlns:a16="http://schemas.microsoft.com/office/drawing/2014/main" id="{A0225EA6-4978-417D-83F7-ABC39DFCA9A8}"/>
                </a:ext>
              </a:extLst>
            </p:cNvPr>
            <p:cNvSpPr txBox="1"/>
            <p:nvPr/>
          </p:nvSpPr>
          <p:spPr>
            <a:xfrm>
              <a:off x="4932843" y="212640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3" name="二">
              <a:extLst>
                <a:ext uri="{FF2B5EF4-FFF2-40B4-BE49-F238E27FC236}">
                  <a16:creationId xmlns:a16="http://schemas.microsoft.com/office/drawing/2014/main" id="{6581E6B5-C6FF-4169-925B-A113AE5ED027}"/>
                </a:ext>
              </a:extLst>
            </p:cNvPr>
            <p:cNvSpPr txBox="1"/>
            <p:nvPr/>
          </p:nvSpPr>
          <p:spPr>
            <a:xfrm>
              <a:off x="4932843" y="102229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4" name="二の">
              <a:extLst>
                <a:ext uri="{FF2B5EF4-FFF2-40B4-BE49-F238E27FC236}">
                  <a16:creationId xmlns:a16="http://schemas.microsoft.com/office/drawing/2014/main" id="{AB3B8900-E0B8-4CF0-B540-A8DA5FA9E468}"/>
                </a:ext>
              </a:extLst>
            </p:cNvPr>
            <p:cNvSpPr txBox="1"/>
            <p:nvPr/>
          </p:nvSpPr>
          <p:spPr>
            <a:xfrm>
              <a:off x="4933316" y="2023852"/>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95" name="一">
              <a:extLst>
                <a:ext uri="{FF2B5EF4-FFF2-40B4-BE49-F238E27FC236}">
                  <a16:creationId xmlns:a16="http://schemas.microsoft.com/office/drawing/2014/main" id="{39E61E34-3B9B-4B5F-8ADD-01C47B704DDD}"/>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grpSp>
      <p:grpSp>
        <p:nvGrpSpPr>
          <p:cNvPr id="17" name="三字読み1" hidden="1">
            <a:extLst>
              <a:ext uri="{FF2B5EF4-FFF2-40B4-BE49-F238E27FC236}">
                <a16:creationId xmlns:a16="http://schemas.microsoft.com/office/drawing/2014/main" id="{9AC23C8D-756D-4B7A-9055-18D143488F8A}"/>
              </a:ext>
            </a:extLst>
          </p:cNvPr>
          <p:cNvGrpSpPr/>
          <p:nvPr/>
        </p:nvGrpSpPr>
        <p:grpSpPr>
          <a:xfrm>
            <a:off x="4932843" y="157545"/>
            <a:ext cx="554471" cy="3916447"/>
            <a:chOff x="4932843" y="157545"/>
            <a:chExt cx="554471" cy="3916447"/>
          </a:xfrm>
        </p:grpSpPr>
        <p:sp>
          <p:nvSpPr>
            <p:cNvPr id="24" name="四">
              <a:extLst>
                <a:ext uri="{FF2B5EF4-FFF2-40B4-BE49-F238E27FC236}">
                  <a16:creationId xmlns:a16="http://schemas.microsoft.com/office/drawing/2014/main" id="{3EE6B584-4A52-4029-8311-503ACBA1F8D7}"/>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2" name="三">
              <a:extLst>
                <a:ext uri="{FF2B5EF4-FFF2-40B4-BE49-F238E27FC236}">
                  <a16:creationId xmlns:a16="http://schemas.microsoft.com/office/drawing/2014/main" id="{1FB1F2FB-D2B2-4E38-923B-3564218EB56C}"/>
                </a:ext>
              </a:extLst>
            </p:cNvPr>
            <p:cNvSpPr txBox="1"/>
            <p:nvPr/>
          </p:nvSpPr>
          <p:spPr>
            <a:xfrm>
              <a:off x="4932843" y="212640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0" name="二">
              <a:extLst>
                <a:ext uri="{FF2B5EF4-FFF2-40B4-BE49-F238E27FC236}">
                  <a16:creationId xmlns:a16="http://schemas.microsoft.com/office/drawing/2014/main" id="{96AD91DC-0FD4-49C9-A29B-62B38BD45D6B}"/>
                </a:ext>
              </a:extLst>
            </p:cNvPr>
            <p:cNvSpPr txBox="1"/>
            <p:nvPr/>
          </p:nvSpPr>
          <p:spPr>
            <a:xfrm>
              <a:off x="4932843" y="126166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8" name="一">
              <a:extLst>
                <a:ext uri="{FF2B5EF4-FFF2-40B4-BE49-F238E27FC236}">
                  <a16:creationId xmlns:a16="http://schemas.microsoft.com/office/drawing/2014/main" id="{481E2AFB-A497-40C0-BDD9-73D8696896A3}"/>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3" name="一の">
              <a:extLst>
                <a:ext uri="{FF2B5EF4-FFF2-40B4-BE49-F238E27FC236}">
                  <a16:creationId xmlns:a16="http://schemas.microsoft.com/office/drawing/2014/main" id="{657B824E-FE10-4826-B5A6-99514BE3C8AE}"/>
                </a:ext>
              </a:extLst>
            </p:cNvPr>
            <p:cNvSpPr txBox="1"/>
            <p:nvPr/>
          </p:nvSpPr>
          <p:spPr>
            <a:xfrm>
              <a:off x="4933316" y="1148587"/>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grpSp>
      <p:grpSp>
        <p:nvGrpSpPr>
          <p:cNvPr id="105" name="読み">
            <a:extLst>
              <a:ext uri="{FF2B5EF4-FFF2-40B4-BE49-F238E27FC236}">
                <a16:creationId xmlns:a16="http://schemas.microsoft.com/office/drawing/2014/main" id="{8A1C822F-C8A2-43FA-86C9-BD879B6BD7B2}"/>
              </a:ext>
            </a:extLst>
          </p:cNvPr>
          <p:cNvGrpSpPr/>
          <p:nvPr/>
        </p:nvGrpSpPr>
        <p:grpSpPr>
          <a:xfrm>
            <a:off x="4930559" y="210867"/>
            <a:ext cx="554471" cy="3826526"/>
            <a:chOff x="4932843" y="210867"/>
            <a:chExt cx="554471" cy="3826526"/>
          </a:xfrm>
        </p:grpSpPr>
        <p:sp>
          <p:nvSpPr>
            <p:cNvPr id="106" name="四">
              <a:extLst>
                <a:ext uri="{FF2B5EF4-FFF2-40B4-BE49-F238E27FC236}">
                  <a16:creationId xmlns:a16="http://schemas.microsoft.com/office/drawing/2014/main" id="{75945557-700D-448A-B1E7-081584B298AC}"/>
                </a:ext>
              </a:extLst>
            </p:cNvPr>
            <p:cNvSpPr txBox="1"/>
            <p:nvPr/>
          </p:nvSpPr>
          <p:spPr>
            <a:xfrm>
              <a:off x="4932843" y="2954551"/>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さく</a:t>
              </a:r>
            </a:p>
          </p:txBody>
        </p:sp>
        <p:sp>
          <p:nvSpPr>
            <p:cNvPr id="107" name="三">
              <a:extLst>
                <a:ext uri="{FF2B5EF4-FFF2-40B4-BE49-F238E27FC236}">
                  <a16:creationId xmlns:a16="http://schemas.microsoft.com/office/drawing/2014/main" id="{869B9C7F-CBD9-4C84-A38A-9208F5589759}"/>
                </a:ext>
              </a:extLst>
            </p:cNvPr>
            <p:cNvSpPr txBox="1"/>
            <p:nvPr/>
          </p:nvSpPr>
          <p:spPr>
            <a:xfrm>
              <a:off x="4932843" y="203901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こう</a:t>
              </a:r>
            </a:p>
          </p:txBody>
        </p:sp>
        <p:sp>
          <p:nvSpPr>
            <p:cNvPr id="108" name="三の" hidden="1">
              <a:extLst>
                <a:ext uri="{FF2B5EF4-FFF2-40B4-BE49-F238E27FC236}">
                  <a16:creationId xmlns:a16="http://schemas.microsoft.com/office/drawing/2014/main" id="{B4FD3094-D4C5-4C82-AD92-1BD7C6E82B4D}"/>
                </a:ext>
              </a:extLst>
            </p:cNvPr>
            <p:cNvSpPr txBox="1"/>
            <p:nvPr/>
          </p:nvSpPr>
          <p:spPr>
            <a:xfrm>
              <a:off x="4933316" y="2940836"/>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09" name="二">
              <a:extLst>
                <a:ext uri="{FF2B5EF4-FFF2-40B4-BE49-F238E27FC236}">
                  <a16:creationId xmlns:a16="http://schemas.microsoft.com/office/drawing/2014/main" id="{BE8B1C3E-9A61-435E-8873-64B2D8D1472B}"/>
                </a:ext>
              </a:extLst>
            </p:cNvPr>
            <p:cNvSpPr txBox="1"/>
            <p:nvPr/>
          </p:nvSpPr>
          <p:spPr>
            <a:xfrm>
              <a:off x="4932843" y="112461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めん</a:t>
              </a:r>
            </a:p>
          </p:txBody>
        </p:sp>
        <p:sp>
          <p:nvSpPr>
            <p:cNvPr id="110" name="二の" hidden="1">
              <a:extLst>
                <a:ext uri="{FF2B5EF4-FFF2-40B4-BE49-F238E27FC236}">
                  <a16:creationId xmlns:a16="http://schemas.microsoft.com/office/drawing/2014/main" id="{98853EA2-C68E-4105-8220-8611F276EDB8}"/>
                </a:ext>
              </a:extLst>
            </p:cNvPr>
            <p:cNvSpPr txBox="1"/>
            <p:nvPr/>
          </p:nvSpPr>
          <p:spPr>
            <a:xfrm>
              <a:off x="4933316" y="2025944"/>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11" name="一">
              <a:extLst>
                <a:ext uri="{FF2B5EF4-FFF2-40B4-BE49-F238E27FC236}">
                  <a16:creationId xmlns:a16="http://schemas.microsoft.com/office/drawing/2014/main" id="{03457E26-16A4-4336-8418-9470F0E4922B}"/>
                </a:ext>
              </a:extLst>
            </p:cNvPr>
            <p:cNvSpPr txBox="1"/>
            <p:nvPr/>
          </p:nvSpPr>
          <p:spPr>
            <a:xfrm>
              <a:off x="4932843" y="210867"/>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り</a:t>
              </a:r>
            </a:p>
          </p:txBody>
        </p:sp>
        <p:sp>
          <p:nvSpPr>
            <p:cNvPr id="112" name="一の" hidden="1">
              <a:extLst>
                <a:ext uri="{FF2B5EF4-FFF2-40B4-BE49-F238E27FC236}">
                  <a16:creationId xmlns:a16="http://schemas.microsoft.com/office/drawing/2014/main" id="{44AE2778-3210-4844-A233-A3541FB8E186}"/>
                </a:ext>
              </a:extLst>
            </p:cNvPr>
            <p:cNvSpPr txBox="1"/>
            <p:nvPr/>
          </p:nvSpPr>
          <p:spPr>
            <a:xfrm>
              <a:off x="4933316" y="1111052"/>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grpSp>
    </p:spTree>
    <p:extLst>
      <p:ext uri="{BB962C8B-B14F-4D97-AF65-F5344CB8AC3E}">
        <p14:creationId xmlns:p14="http://schemas.microsoft.com/office/powerpoint/2010/main" val="362810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解説">
            <a:extLst>
              <a:ext uri="{FF2B5EF4-FFF2-40B4-BE49-F238E27FC236}">
                <a16:creationId xmlns:a16="http://schemas.microsoft.com/office/drawing/2014/main" id="{E62D3299-193A-4622-A1A1-C44CA6EF3C4E}"/>
              </a:ext>
            </a:extLst>
          </p:cNvPr>
          <p:cNvSpPr txBox="1"/>
          <p:nvPr/>
        </p:nvSpPr>
        <p:spPr>
          <a:xfrm>
            <a:off x="0" y="249344"/>
            <a:ext cx="2549111" cy="6608656"/>
          </a:xfrm>
          <a:prstGeom prst="rect">
            <a:avLst/>
          </a:prstGeom>
          <a:noFill/>
          <a:ln>
            <a:noFill/>
          </a:ln>
        </p:spPr>
        <p:txBody>
          <a:bodyPr vert="eaVert" wrap="square" rtlCol="0">
            <a:noAutofit/>
          </a:bodyPr>
          <a:lstStyle/>
          <a:p>
            <a:pPr>
              <a:defRPr/>
            </a:pPr>
            <a:r>
              <a:rPr lang="ja-JP" altLang="en-US" sz="2400">
                <a:latin typeface="UD デジタル 教科書体 N-R" panose="02020400000000000000" pitchFamily="17" charset="-128"/>
                <a:ea typeface="UD デジタル 教科書体 N-R" panose="02020400000000000000" pitchFamily="17" charset="-128"/>
              </a:rPr>
              <a:t>始めは勢いがよく盛んであるが、終わりに</a:t>
            </a:r>
            <a:endParaRPr lang="en-US" altLang="ja-JP" sz="2400">
              <a:latin typeface="UD デジタル 教科書体 N-R" panose="02020400000000000000" pitchFamily="17" charset="-128"/>
              <a:ea typeface="UD デジタル 教科書体 N-R" panose="02020400000000000000" pitchFamily="17" charset="-128"/>
            </a:endParaRPr>
          </a:p>
          <a:p>
            <a:pPr>
              <a:defRPr/>
            </a:pPr>
            <a:r>
              <a:rPr lang="ja-JP" altLang="en-US" sz="2400">
                <a:latin typeface="UD デジタル 教科書体 N-R" panose="02020400000000000000" pitchFamily="17" charset="-128"/>
                <a:ea typeface="UD デジタル 教科書体 N-R" panose="02020400000000000000" pitchFamily="17" charset="-128"/>
              </a:rPr>
              <a:t>近づくにつれ衰えてしまうこと。</a:t>
            </a:r>
            <a:endParaRPr lang="en-US" altLang="ja-JP" sz="2400">
              <a:latin typeface="UD デジタル 教科書体 N-R" panose="02020400000000000000" pitchFamily="17" charset="-128"/>
              <a:ea typeface="UD デジタル 教科書体 N-R" panose="02020400000000000000" pitchFamily="17" charset="-128"/>
            </a:endParaRPr>
          </a:p>
          <a:p>
            <a:pPr>
              <a:defRPr/>
            </a:pPr>
            <a:r>
              <a:rPr lang="ja-JP" altLang="en-US" sz="2400">
                <a:latin typeface="UD デジタル 教科書体 N-R" panose="02020400000000000000" pitchFamily="17" charset="-128"/>
                <a:ea typeface="UD デジタル 教科書体 N-R" panose="02020400000000000000" pitchFamily="17" charset="-128"/>
              </a:rPr>
              <a:t>「りょうとうだび」とも読む。</a:t>
            </a:r>
          </a:p>
        </p:txBody>
      </p:sp>
      <p:sp>
        <p:nvSpPr>
          <p:cNvPr id="30" name="【意味】">
            <a:extLst>
              <a:ext uri="{FF2B5EF4-FFF2-40B4-BE49-F238E27FC236}">
                <a16:creationId xmlns:a16="http://schemas.microsoft.com/office/drawing/2014/main" id="{66A930E5-A0A2-4B37-BFEA-82708A3CAD9D}"/>
              </a:ext>
            </a:extLst>
          </p:cNvPr>
          <p:cNvSpPr txBox="1"/>
          <p:nvPr/>
        </p:nvSpPr>
        <p:spPr>
          <a:xfrm>
            <a:off x="2606255" y="249344"/>
            <a:ext cx="553998" cy="6608656"/>
          </a:xfrm>
          <a:prstGeom prst="rect">
            <a:avLst/>
          </a:prstGeom>
          <a:noFill/>
          <a:ln>
            <a:noFill/>
          </a:ln>
        </p:spPr>
        <p:txBody>
          <a:bodyPr vert="eaVert" wrap="square" rtlCol="0" anchor="ctr">
            <a:noAutofit/>
          </a:bodyPr>
          <a:lstStyle/>
          <a:p>
            <a:r>
              <a:rPr lang="en-US" altLang="ja-JP" sz="2800">
                <a:latin typeface="小塚ゴシック Pro M" panose="020B0700000000000000" pitchFamily="34" charset="-128"/>
                <a:ea typeface="小塚ゴシック Pro M" panose="020B0700000000000000" pitchFamily="34" charset="-128"/>
              </a:rPr>
              <a:t>【</a:t>
            </a:r>
            <a:r>
              <a:rPr lang="ja-JP" altLang="en-US" sz="2800">
                <a:latin typeface="小塚ゴシック Pro M" panose="020B0700000000000000" pitchFamily="34" charset="-128"/>
                <a:ea typeface="小塚ゴシック Pro M" panose="020B0700000000000000" pitchFamily="34" charset="-128"/>
              </a:rPr>
              <a:t>意味</a:t>
            </a:r>
            <a:r>
              <a:rPr lang="en-US" altLang="ja-JP" sz="2800">
                <a:latin typeface="小塚ゴシック Pro M" panose="020B0700000000000000" pitchFamily="34" charset="-128"/>
                <a:ea typeface="小塚ゴシック Pro M" panose="020B0700000000000000" pitchFamily="34" charset="-128"/>
              </a:rPr>
              <a:t>】</a:t>
            </a:r>
          </a:p>
        </p:txBody>
      </p:sp>
      <p:sp>
        <p:nvSpPr>
          <p:cNvPr id="8" name="四字熟語">
            <a:extLst>
              <a:ext uri="{FF2B5EF4-FFF2-40B4-BE49-F238E27FC236}">
                <a16:creationId xmlns:a16="http://schemas.microsoft.com/office/drawing/2014/main" id="{42005CD9-F147-4041-8E86-DC1024A68DF5}"/>
              </a:ext>
            </a:extLst>
          </p:cNvPr>
          <p:cNvSpPr/>
          <p:nvPr/>
        </p:nvSpPr>
        <p:spPr>
          <a:xfrm>
            <a:off x="3925669" y="249345"/>
            <a:ext cx="1292662" cy="6480000"/>
          </a:xfrm>
          <a:prstGeom prst="rect">
            <a:avLst/>
          </a:prstGeom>
          <a:ln>
            <a:noFill/>
          </a:ln>
        </p:spPr>
        <p:txBody>
          <a:bodyPr vert="eaVert" wrap="square">
            <a:spAutoFit/>
          </a:bodyPr>
          <a:lstStyle/>
          <a:p>
            <a:pPr lvl="0">
              <a:defRPr/>
            </a:pPr>
            <a:r>
              <a:rPr lang="ja-JP" altLang="en-US" sz="7200">
                <a:solidFill>
                  <a:prstClr val="black"/>
                </a:solidFill>
                <a:latin typeface="UD デジタル 教科書体 NK-B" panose="02020700000000000000" pitchFamily="18" charset="-128"/>
                <a:ea typeface="UD デジタル 教科書体 NK-B" panose="02020700000000000000" pitchFamily="18" charset="-128"/>
              </a:rPr>
              <a:t>竜頭蛇尾</a:t>
            </a:r>
          </a:p>
        </p:txBody>
      </p:sp>
      <p:grpSp>
        <p:nvGrpSpPr>
          <p:cNvPr id="97" name="三字読み3" hidden="1">
            <a:extLst>
              <a:ext uri="{FF2B5EF4-FFF2-40B4-BE49-F238E27FC236}">
                <a16:creationId xmlns:a16="http://schemas.microsoft.com/office/drawing/2014/main" id="{F86CD557-A171-43D3-B852-68D1096159F8}"/>
              </a:ext>
            </a:extLst>
          </p:cNvPr>
          <p:cNvGrpSpPr/>
          <p:nvPr/>
        </p:nvGrpSpPr>
        <p:grpSpPr>
          <a:xfrm>
            <a:off x="4931897" y="157545"/>
            <a:ext cx="554471" cy="3916447"/>
            <a:chOff x="4932843" y="157545"/>
            <a:chExt cx="554471" cy="3916447"/>
          </a:xfrm>
        </p:grpSpPr>
        <p:sp>
          <p:nvSpPr>
            <p:cNvPr id="98" name="四">
              <a:extLst>
                <a:ext uri="{FF2B5EF4-FFF2-40B4-BE49-F238E27FC236}">
                  <a16:creationId xmlns:a16="http://schemas.microsoft.com/office/drawing/2014/main" id="{4C005C7B-5963-446E-8E33-28534D2BB513}"/>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9" name="三">
              <a:extLst>
                <a:ext uri="{FF2B5EF4-FFF2-40B4-BE49-F238E27FC236}">
                  <a16:creationId xmlns:a16="http://schemas.microsoft.com/office/drawing/2014/main" id="{538A01B3-A1C2-463D-84FF-8043F3010549}"/>
                </a:ext>
              </a:extLst>
            </p:cNvPr>
            <p:cNvSpPr txBox="1"/>
            <p:nvPr/>
          </p:nvSpPr>
          <p:spPr>
            <a:xfrm>
              <a:off x="4932843" y="1926514"/>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00" name="三の">
              <a:extLst>
                <a:ext uri="{FF2B5EF4-FFF2-40B4-BE49-F238E27FC236}">
                  <a16:creationId xmlns:a16="http://schemas.microsoft.com/office/drawing/2014/main" id="{76C40AB1-93AA-4CE1-80A2-0D88E5A75412}"/>
                </a:ext>
              </a:extLst>
            </p:cNvPr>
            <p:cNvSpPr txBox="1"/>
            <p:nvPr/>
          </p:nvSpPr>
          <p:spPr>
            <a:xfrm>
              <a:off x="4933316" y="2917556"/>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01" name="二">
              <a:extLst>
                <a:ext uri="{FF2B5EF4-FFF2-40B4-BE49-F238E27FC236}">
                  <a16:creationId xmlns:a16="http://schemas.microsoft.com/office/drawing/2014/main" id="{915592F3-6FCE-437B-8D61-8A8703760A28}"/>
                </a:ext>
              </a:extLst>
            </p:cNvPr>
            <p:cNvSpPr txBox="1"/>
            <p:nvPr/>
          </p:nvSpPr>
          <p:spPr>
            <a:xfrm>
              <a:off x="4932843" y="102229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03" name="一">
              <a:extLst>
                <a:ext uri="{FF2B5EF4-FFF2-40B4-BE49-F238E27FC236}">
                  <a16:creationId xmlns:a16="http://schemas.microsoft.com/office/drawing/2014/main" id="{DEB280D8-EB5A-4D6B-8C71-4FAA7BC1F995}"/>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grpSp>
      <p:grpSp>
        <p:nvGrpSpPr>
          <p:cNvPr id="89" name="三字読み2" hidden="1">
            <a:extLst>
              <a:ext uri="{FF2B5EF4-FFF2-40B4-BE49-F238E27FC236}">
                <a16:creationId xmlns:a16="http://schemas.microsoft.com/office/drawing/2014/main" id="{A2A450C0-C10A-4133-B9D6-E79EC17C3D35}"/>
              </a:ext>
            </a:extLst>
          </p:cNvPr>
          <p:cNvGrpSpPr/>
          <p:nvPr/>
        </p:nvGrpSpPr>
        <p:grpSpPr>
          <a:xfrm>
            <a:off x="4932370" y="157545"/>
            <a:ext cx="554471" cy="3916447"/>
            <a:chOff x="4932843" y="157545"/>
            <a:chExt cx="554471" cy="3916447"/>
          </a:xfrm>
        </p:grpSpPr>
        <p:sp>
          <p:nvSpPr>
            <p:cNvPr id="90" name="四">
              <a:extLst>
                <a:ext uri="{FF2B5EF4-FFF2-40B4-BE49-F238E27FC236}">
                  <a16:creationId xmlns:a16="http://schemas.microsoft.com/office/drawing/2014/main" id="{AA04B4FE-A7C3-432B-B822-8D2045D0944B}"/>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1" name="三">
              <a:extLst>
                <a:ext uri="{FF2B5EF4-FFF2-40B4-BE49-F238E27FC236}">
                  <a16:creationId xmlns:a16="http://schemas.microsoft.com/office/drawing/2014/main" id="{A0225EA6-4978-417D-83F7-ABC39DFCA9A8}"/>
                </a:ext>
              </a:extLst>
            </p:cNvPr>
            <p:cNvSpPr txBox="1"/>
            <p:nvPr/>
          </p:nvSpPr>
          <p:spPr>
            <a:xfrm>
              <a:off x="4932843" y="212640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3" name="二">
              <a:extLst>
                <a:ext uri="{FF2B5EF4-FFF2-40B4-BE49-F238E27FC236}">
                  <a16:creationId xmlns:a16="http://schemas.microsoft.com/office/drawing/2014/main" id="{6581E6B5-C6FF-4169-925B-A113AE5ED027}"/>
                </a:ext>
              </a:extLst>
            </p:cNvPr>
            <p:cNvSpPr txBox="1"/>
            <p:nvPr/>
          </p:nvSpPr>
          <p:spPr>
            <a:xfrm>
              <a:off x="4932843" y="102229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4" name="二の">
              <a:extLst>
                <a:ext uri="{FF2B5EF4-FFF2-40B4-BE49-F238E27FC236}">
                  <a16:creationId xmlns:a16="http://schemas.microsoft.com/office/drawing/2014/main" id="{AB3B8900-E0B8-4CF0-B540-A8DA5FA9E468}"/>
                </a:ext>
              </a:extLst>
            </p:cNvPr>
            <p:cNvSpPr txBox="1"/>
            <p:nvPr/>
          </p:nvSpPr>
          <p:spPr>
            <a:xfrm>
              <a:off x="4933316" y="2023852"/>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95" name="一">
              <a:extLst>
                <a:ext uri="{FF2B5EF4-FFF2-40B4-BE49-F238E27FC236}">
                  <a16:creationId xmlns:a16="http://schemas.microsoft.com/office/drawing/2014/main" id="{39E61E34-3B9B-4B5F-8ADD-01C47B704DDD}"/>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grpSp>
      <p:grpSp>
        <p:nvGrpSpPr>
          <p:cNvPr id="17" name="三字読み1" hidden="1">
            <a:extLst>
              <a:ext uri="{FF2B5EF4-FFF2-40B4-BE49-F238E27FC236}">
                <a16:creationId xmlns:a16="http://schemas.microsoft.com/office/drawing/2014/main" id="{9AC23C8D-756D-4B7A-9055-18D143488F8A}"/>
              </a:ext>
            </a:extLst>
          </p:cNvPr>
          <p:cNvGrpSpPr/>
          <p:nvPr/>
        </p:nvGrpSpPr>
        <p:grpSpPr>
          <a:xfrm>
            <a:off x="4932843" y="157545"/>
            <a:ext cx="554471" cy="3916447"/>
            <a:chOff x="4932843" y="157545"/>
            <a:chExt cx="554471" cy="3916447"/>
          </a:xfrm>
        </p:grpSpPr>
        <p:sp>
          <p:nvSpPr>
            <p:cNvPr id="24" name="四">
              <a:extLst>
                <a:ext uri="{FF2B5EF4-FFF2-40B4-BE49-F238E27FC236}">
                  <a16:creationId xmlns:a16="http://schemas.microsoft.com/office/drawing/2014/main" id="{3EE6B584-4A52-4029-8311-503ACBA1F8D7}"/>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2" name="三">
              <a:extLst>
                <a:ext uri="{FF2B5EF4-FFF2-40B4-BE49-F238E27FC236}">
                  <a16:creationId xmlns:a16="http://schemas.microsoft.com/office/drawing/2014/main" id="{1FB1F2FB-D2B2-4E38-923B-3564218EB56C}"/>
                </a:ext>
              </a:extLst>
            </p:cNvPr>
            <p:cNvSpPr txBox="1"/>
            <p:nvPr/>
          </p:nvSpPr>
          <p:spPr>
            <a:xfrm>
              <a:off x="4932843" y="212640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0" name="二">
              <a:extLst>
                <a:ext uri="{FF2B5EF4-FFF2-40B4-BE49-F238E27FC236}">
                  <a16:creationId xmlns:a16="http://schemas.microsoft.com/office/drawing/2014/main" id="{96AD91DC-0FD4-49C9-A29B-62B38BD45D6B}"/>
                </a:ext>
              </a:extLst>
            </p:cNvPr>
            <p:cNvSpPr txBox="1"/>
            <p:nvPr/>
          </p:nvSpPr>
          <p:spPr>
            <a:xfrm>
              <a:off x="4932843" y="126166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8" name="一">
              <a:extLst>
                <a:ext uri="{FF2B5EF4-FFF2-40B4-BE49-F238E27FC236}">
                  <a16:creationId xmlns:a16="http://schemas.microsoft.com/office/drawing/2014/main" id="{481E2AFB-A497-40C0-BDD9-73D8696896A3}"/>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3" name="一の">
              <a:extLst>
                <a:ext uri="{FF2B5EF4-FFF2-40B4-BE49-F238E27FC236}">
                  <a16:creationId xmlns:a16="http://schemas.microsoft.com/office/drawing/2014/main" id="{657B824E-FE10-4826-B5A6-99514BE3C8AE}"/>
                </a:ext>
              </a:extLst>
            </p:cNvPr>
            <p:cNvSpPr txBox="1"/>
            <p:nvPr/>
          </p:nvSpPr>
          <p:spPr>
            <a:xfrm>
              <a:off x="4933316" y="1148587"/>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grpSp>
      <p:grpSp>
        <p:nvGrpSpPr>
          <p:cNvPr id="105" name="読み">
            <a:extLst>
              <a:ext uri="{FF2B5EF4-FFF2-40B4-BE49-F238E27FC236}">
                <a16:creationId xmlns:a16="http://schemas.microsoft.com/office/drawing/2014/main" id="{8A1C822F-C8A2-43FA-86C9-BD879B6BD7B2}"/>
              </a:ext>
            </a:extLst>
          </p:cNvPr>
          <p:cNvGrpSpPr/>
          <p:nvPr/>
        </p:nvGrpSpPr>
        <p:grpSpPr>
          <a:xfrm>
            <a:off x="4930559" y="210867"/>
            <a:ext cx="554471" cy="3826526"/>
            <a:chOff x="4932843" y="210867"/>
            <a:chExt cx="554471" cy="3826526"/>
          </a:xfrm>
        </p:grpSpPr>
        <p:sp>
          <p:nvSpPr>
            <p:cNvPr id="106" name="四">
              <a:extLst>
                <a:ext uri="{FF2B5EF4-FFF2-40B4-BE49-F238E27FC236}">
                  <a16:creationId xmlns:a16="http://schemas.microsoft.com/office/drawing/2014/main" id="{75945557-700D-448A-B1E7-081584B298AC}"/>
                </a:ext>
              </a:extLst>
            </p:cNvPr>
            <p:cNvSpPr txBox="1"/>
            <p:nvPr/>
          </p:nvSpPr>
          <p:spPr>
            <a:xfrm>
              <a:off x="4932843" y="2954551"/>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び</a:t>
              </a:r>
            </a:p>
          </p:txBody>
        </p:sp>
        <p:sp>
          <p:nvSpPr>
            <p:cNvPr id="107" name="三">
              <a:extLst>
                <a:ext uri="{FF2B5EF4-FFF2-40B4-BE49-F238E27FC236}">
                  <a16:creationId xmlns:a16="http://schemas.microsoft.com/office/drawing/2014/main" id="{869B9C7F-CBD9-4C84-A38A-9208F5589759}"/>
                </a:ext>
              </a:extLst>
            </p:cNvPr>
            <p:cNvSpPr txBox="1"/>
            <p:nvPr/>
          </p:nvSpPr>
          <p:spPr>
            <a:xfrm>
              <a:off x="4932843" y="203901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だ</a:t>
              </a:r>
            </a:p>
          </p:txBody>
        </p:sp>
        <p:sp>
          <p:nvSpPr>
            <p:cNvPr id="108" name="三の" hidden="1">
              <a:extLst>
                <a:ext uri="{FF2B5EF4-FFF2-40B4-BE49-F238E27FC236}">
                  <a16:creationId xmlns:a16="http://schemas.microsoft.com/office/drawing/2014/main" id="{B4FD3094-D4C5-4C82-AD92-1BD7C6E82B4D}"/>
                </a:ext>
              </a:extLst>
            </p:cNvPr>
            <p:cNvSpPr txBox="1"/>
            <p:nvPr/>
          </p:nvSpPr>
          <p:spPr>
            <a:xfrm>
              <a:off x="4933316" y="2940836"/>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09" name="二">
              <a:extLst>
                <a:ext uri="{FF2B5EF4-FFF2-40B4-BE49-F238E27FC236}">
                  <a16:creationId xmlns:a16="http://schemas.microsoft.com/office/drawing/2014/main" id="{BE8B1C3E-9A61-435E-8873-64B2D8D1472B}"/>
                </a:ext>
              </a:extLst>
            </p:cNvPr>
            <p:cNvSpPr txBox="1"/>
            <p:nvPr/>
          </p:nvSpPr>
          <p:spPr>
            <a:xfrm>
              <a:off x="4932843" y="112461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とう</a:t>
              </a:r>
            </a:p>
          </p:txBody>
        </p:sp>
        <p:sp>
          <p:nvSpPr>
            <p:cNvPr id="110" name="二の" hidden="1">
              <a:extLst>
                <a:ext uri="{FF2B5EF4-FFF2-40B4-BE49-F238E27FC236}">
                  <a16:creationId xmlns:a16="http://schemas.microsoft.com/office/drawing/2014/main" id="{98853EA2-C68E-4105-8220-8611F276EDB8}"/>
                </a:ext>
              </a:extLst>
            </p:cNvPr>
            <p:cNvSpPr txBox="1"/>
            <p:nvPr/>
          </p:nvSpPr>
          <p:spPr>
            <a:xfrm>
              <a:off x="4933316" y="2025944"/>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11" name="一">
              <a:extLst>
                <a:ext uri="{FF2B5EF4-FFF2-40B4-BE49-F238E27FC236}">
                  <a16:creationId xmlns:a16="http://schemas.microsoft.com/office/drawing/2014/main" id="{03457E26-16A4-4336-8418-9470F0E4922B}"/>
                </a:ext>
              </a:extLst>
            </p:cNvPr>
            <p:cNvSpPr txBox="1"/>
            <p:nvPr/>
          </p:nvSpPr>
          <p:spPr>
            <a:xfrm>
              <a:off x="4932843" y="210867"/>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りゅう</a:t>
              </a:r>
            </a:p>
          </p:txBody>
        </p:sp>
        <p:sp>
          <p:nvSpPr>
            <p:cNvPr id="112" name="一の" hidden="1">
              <a:extLst>
                <a:ext uri="{FF2B5EF4-FFF2-40B4-BE49-F238E27FC236}">
                  <a16:creationId xmlns:a16="http://schemas.microsoft.com/office/drawing/2014/main" id="{44AE2778-3210-4844-A233-A3541FB8E186}"/>
                </a:ext>
              </a:extLst>
            </p:cNvPr>
            <p:cNvSpPr txBox="1"/>
            <p:nvPr/>
          </p:nvSpPr>
          <p:spPr>
            <a:xfrm>
              <a:off x="4933316" y="1111052"/>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grpSp>
      <mc:AlternateContent xmlns:mc="http://schemas.openxmlformats.org/markup-compatibility/2006">
        <mc:Choice xmlns:am3d="http://schemas.microsoft.com/office/drawing/2017/model3d" Requires="am3d">
          <p:graphicFrame>
            <p:nvGraphicFramePr>
              <p:cNvPr id="38" name="3D モデル 37" descr="アジア風のドラゴン">
                <a:extLst>
                  <a:ext uri="{FF2B5EF4-FFF2-40B4-BE49-F238E27FC236}">
                    <a16:creationId xmlns:a16="http://schemas.microsoft.com/office/drawing/2014/main" id="{819A7514-4445-4886-8A1E-5DB61A3A3C37}"/>
                  </a:ext>
                </a:extLst>
              </p:cNvPr>
              <p:cNvGraphicFramePr>
                <a:graphicFrameLocks noChangeAspect="1"/>
              </p:cNvGraphicFramePr>
              <p:nvPr>
                <p:extLst>
                  <p:ext uri="{D42A27DB-BD31-4B8C-83A1-F6EECF244321}">
                    <p14:modId xmlns:p14="http://schemas.microsoft.com/office/powerpoint/2010/main" val="27537405"/>
                  </p:ext>
                </p:extLst>
              </p:nvPr>
            </p:nvGraphicFramePr>
            <p:xfrm>
              <a:off x="6929192" y="4637805"/>
              <a:ext cx="2129568" cy="2091540"/>
            </p:xfrm>
            <a:graphic>
              <a:graphicData uri="http://schemas.microsoft.com/office/drawing/2017/model3d">
                <am3d:model3d r:embed="rId3">
                  <am3d:spPr>
                    <a:xfrm>
                      <a:off x="0" y="0"/>
                      <a:ext cx="2129568" cy="2091540"/>
                    </a:xfrm>
                    <a:prstGeom prst="rect">
                      <a:avLst/>
                    </a:prstGeom>
                  </am3d:spPr>
                  <am3d:camera>
                    <am3d:pos x="0" y="0" z="71190337"/>
                    <am3d:up dx="0" dy="36000000" dz="0"/>
                    <am3d:lookAt x="0" y="0" z="0"/>
                    <am3d:perspective fov="2700000"/>
                  </am3d:camera>
                  <am3d:trans>
                    <am3d:meterPerModelUnit n="15146787" d="1000000"/>
                    <am3d:preTrans dx="3479" dy="-17968761" dz="1003981"/>
                    <am3d:scale>
                      <am3d:sx n="1000000" d="1000000"/>
                      <am3d:sy n="1000000" d="1000000"/>
                      <am3d:sz n="1000000" d="1000000"/>
                    </am3d:scale>
                    <am3d:rot ax="2547544" ay="1550640" az="1304735"/>
                    <am3d:postTrans dx="0" dy="0" dz="0"/>
                  </am3d:trans>
                  <am3d:raster rName="Office3DRenderer" rVer="16.0.8326">
                    <am3d:blip r:embed="rId4"/>
                  </am3d:raster>
                  <am3d:objViewport viewportSz="355561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8" name="3D モデル 37" descr="アジア風のドラゴン">
                <a:extLst>
                  <a:ext uri="{FF2B5EF4-FFF2-40B4-BE49-F238E27FC236}">
                    <a16:creationId xmlns:a16="http://schemas.microsoft.com/office/drawing/2014/main" id="{819A7514-4445-4886-8A1E-5DB61A3A3C37}"/>
                  </a:ext>
                </a:extLst>
              </p:cNvPr>
              <p:cNvPicPr>
                <a:picLocks noGrp="1" noRot="1" noChangeAspect="1" noMove="1" noResize="1" noEditPoints="1" noAdjustHandles="1" noChangeArrowheads="1" noChangeShapeType="1" noCrop="1"/>
              </p:cNvPicPr>
              <p:nvPr/>
            </p:nvPicPr>
            <p:blipFill>
              <a:blip r:embed="rId4"/>
              <a:stretch>
                <a:fillRect/>
              </a:stretch>
            </p:blipFill>
            <p:spPr>
              <a:xfrm>
                <a:off x="6929192" y="4637805"/>
                <a:ext cx="2129568" cy="2091540"/>
              </a:xfrm>
              <a:prstGeom prst="rect">
                <a:avLst/>
              </a:prstGeom>
            </p:spPr>
          </p:pic>
        </mc:Fallback>
      </mc:AlternateContent>
    </p:spTree>
    <p:extLst>
      <p:ext uri="{BB962C8B-B14F-4D97-AF65-F5344CB8AC3E}">
        <p14:creationId xmlns:p14="http://schemas.microsoft.com/office/powerpoint/2010/main" val="304244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解説">
            <a:extLst>
              <a:ext uri="{FF2B5EF4-FFF2-40B4-BE49-F238E27FC236}">
                <a16:creationId xmlns:a16="http://schemas.microsoft.com/office/drawing/2014/main" id="{E62D3299-193A-4622-A1A1-C44CA6EF3C4E}"/>
              </a:ext>
            </a:extLst>
          </p:cNvPr>
          <p:cNvSpPr txBox="1"/>
          <p:nvPr/>
        </p:nvSpPr>
        <p:spPr>
          <a:xfrm>
            <a:off x="0" y="249344"/>
            <a:ext cx="2549111" cy="6608656"/>
          </a:xfrm>
          <a:prstGeom prst="rect">
            <a:avLst/>
          </a:prstGeom>
          <a:noFill/>
          <a:ln>
            <a:noFill/>
          </a:ln>
        </p:spPr>
        <p:txBody>
          <a:bodyPr vert="eaVert" wrap="square" rtlCol="0">
            <a:noAutofit/>
          </a:bodyPr>
          <a:lstStyle/>
          <a:p>
            <a:pPr>
              <a:defRPr/>
            </a:pPr>
            <a:r>
              <a:rPr lang="ja-JP" altLang="en-US" sz="2400">
                <a:latin typeface="UD デジタル 教科書体 N-R" panose="02020400000000000000" pitchFamily="17" charset="-128"/>
                <a:ea typeface="UD デジタル 教科書体 N-R" panose="02020400000000000000" pitchFamily="17" charset="-128"/>
              </a:rPr>
              <a:t>穀物の一粒一粒は、農民の苦労と努力の賜</a:t>
            </a:r>
            <a:endParaRPr lang="en-US" altLang="ja-JP" sz="2400">
              <a:latin typeface="UD デジタル 教科書体 N-R" panose="02020400000000000000" pitchFamily="17" charset="-128"/>
              <a:ea typeface="UD デジタル 教科書体 N-R" panose="02020400000000000000" pitchFamily="17" charset="-128"/>
            </a:endParaRPr>
          </a:p>
          <a:p>
            <a:pPr>
              <a:defRPr/>
            </a:pPr>
            <a:r>
              <a:rPr lang="ja-JP" altLang="en-US" sz="2400">
                <a:latin typeface="UD デジタル 教科書体 N-R" panose="02020400000000000000" pitchFamily="17" charset="-128"/>
                <a:ea typeface="UD デジタル 教科書体 N-R" panose="02020400000000000000" pitchFamily="17" charset="-128"/>
              </a:rPr>
              <a:t>であること。</a:t>
            </a:r>
            <a:endParaRPr lang="en-US" altLang="ja-JP" sz="2400">
              <a:latin typeface="UD デジタル 教科書体 N-R" panose="02020400000000000000" pitchFamily="17" charset="-128"/>
              <a:ea typeface="UD デジタル 教科書体 N-R" panose="02020400000000000000" pitchFamily="17" charset="-128"/>
            </a:endParaRPr>
          </a:p>
          <a:p>
            <a:pPr>
              <a:defRPr/>
            </a:pPr>
            <a:r>
              <a:rPr lang="ja-JP" altLang="en-US" sz="2400">
                <a:latin typeface="UD デジタル 教科書体 N-R" panose="02020400000000000000" pitchFamily="17" charset="-128"/>
                <a:ea typeface="UD デジタル 教科書体 N-R" panose="02020400000000000000" pitchFamily="17" charset="-128"/>
              </a:rPr>
              <a:t>物事を成し遂げるために、少しずつ努力を</a:t>
            </a:r>
            <a:endParaRPr lang="en-US" altLang="ja-JP" sz="2400">
              <a:latin typeface="UD デジタル 教科書体 N-R" panose="02020400000000000000" pitchFamily="17" charset="-128"/>
              <a:ea typeface="UD デジタル 教科書体 N-R" panose="02020400000000000000" pitchFamily="17" charset="-128"/>
            </a:endParaRPr>
          </a:p>
          <a:p>
            <a:pPr>
              <a:defRPr/>
            </a:pPr>
            <a:r>
              <a:rPr lang="ja-JP" altLang="en-US" sz="2400">
                <a:latin typeface="UD デジタル 教科書体 N-R" panose="02020400000000000000" pitchFamily="17" charset="-128"/>
                <a:ea typeface="UD デジタル 教科書体 N-R" panose="02020400000000000000" pitchFamily="17" charset="-128"/>
              </a:rPr>
              <a:t>重ねて苦労すること。</a:t>
            </a:r>
            <a:endParaRPr lang="en-US" altLang="ja-JP" sz="2400">
              <a:latin typeface="UD デジタル 教科書体 N-R" panose="02020400000000000000" pitchFamily="17" charset="-128"/>
              <a:ea typeface="UD デジタル 教科書体 N-R" panose="02020400000000000000" pitchFamily="17" charset="-128"/>
            </a:endParaRPr>
          </a:p>
          <a:p>
            <a:pPr>
              <a:defRPr/>
            </a:pPr>
            <a:r>
              <a:rPr lang="ja-JP" altLang="en-US" sz="2400">
                <a:latin typeface="UD デジタル 教科書体 N-R" panose="02020400000000000000" pitchFamily="17" charset="-128"/>
                <a:ea typeface="UD デジタル 教科書体 N-R" panose="02020400000000000000" pitchFamily="17" charset="-128"/>
              </a:rPr>
              <a:t>「粒粒皆辛苦」を省略した言葉。</a:t>
            </a:r>
            <a:endParaRPr lang="en-US" altLang="ja-JP" sz="2400">
              <a:latin typeface="UD デジタル 教科書体 N-R" panose="02020400000000000000" pitchFamily="17" charset="-128"/>
              <a:ea typeface="UD デジタル 教科書体 N-R" panose="02020400000000000000" pitchFamily="17" charset="-128"/>
            </a:endParaRPr>
          </a:p>
          <a:p>
            <a:pPr>
              <a:defRPr/>
            </a:pPr>
            <a:r>
              <a:rPr lang="ja-JP" altLang="en-US" sz="2400">
                <a:latin typeface="UD デジタル 教科書体 N-R" panose="02020400000000000000" pitchFamily="17" charset="-128"/>
                <a:ea typeface="UD デジタル 教科書体 N-R" panose="02020400000000000000" pitchFamily="17" charset="-128"/>
              </a:rPr>
              <a:t>「粒々辛苦」とも書く。</a:t>
            </a:r>
          </a:p>
        </p:txBody>
      </p:sp>
      <p:sp>
        <p:nvSpPr>
          <p:cNvPr id="30" name="【意味】">
            <a:extLst>
              <a:ext uri="{FF2B5EF4-FFF2-40B4-BE49-F238E27FC236}">
                <a16:creationId xmlns:a16="http://schemas.microsoft.com/office/drawing/2014/main" id="{66A930E5-A0A2-4B37-BFEA-82708A3CAD9D}"/>
              </a:ext>
            </a:extLst>
          </p:cNvPr>
          <p:cNvSpPr txBox="1"/>
          <p:nvPr/>
        </p:nvSpPr>
        <p:spPr>
          <a:xfrm>
            <a:off x="2606255" y="249344"/>
            <a:ext cx="553998" cy="6608656"/>
          </a:xfrm>
          <a:prstGeom prst="rect">
            <a:avLst/>
          </a:prstGeom>
          <a:noFill/>
          <a:ln>
            <a:noFill/>
          </a:ln>
        </p:spPr>
        <p:txBody>
          <a:bodyPr vert="eaVert" wrap="square" rtlCol="0" anchor="ctr">
            <a:noAutofit/>
          </a:bodyPr>
          <a:lstStyle/>
          <a:p>
            <a:r>
              <a:rPr lang="en-US" altLang="ja-JP" sz="2800">
                <a:latin typeface="小塚ゴシック Pro M" panose="020B0700000000000000" pitchFamily="34" charset="-128"/>
                <a:ea typeface="小塚ゴシック Pro M" panose="020B0700000000000000" pitchFamily="34" charset="-128"/>
              </a:rPr>
              <a:t>【</a:t>
            </a:r>
            <a:r>
              <a:rPr lang="ja-JP" altLang="en-US" sz="2800">
                <a:latin typeface="小塚ゴシック Pro M" panose="020B0700000000000000" pitchFamily="34" charset="-128"/>
                <a:ea typeface="小塚ゴシック Pro M" panose="020B0700000000000000" pitchFamily="34" charset="-128"/>
              </a:rPr>
              <a:t>意味</a:t>
            </a:r>
            <a:r>
              <a:rPr lang="en-US" altLang="ja-JP" sz="2800">
                <a:latin typeface="小塚ゴシック Pro M" panose="020B0700000000000000" pitchFamily="34" charset="-128"/>
                <a:ea typeface="小塚ゴシック Pro M" panose="020B0700000000000000" pitchFamily="34" charset="-128"/>
              </a:rPr>
              <a:t>】</a:t>
            </a:r>
          </a:p>
        </p:txBody>
      </p:sp>
      <p:sp>
        <p:nvSpPr>
          <p:cNvPr id="8" name="四字熟語">
            <a:extLst>
              <a:ext uri="{FF2B5EF4-FFF2-40B4-BE49-F238E27FC236}">
                <a16:creationId xmlns:a16="http://schemas.microsoft.com/office/drawing/2014/main" id="{42005CD9-F147-4041-8E86-DC1024A68DF5}"/>
              </a:ext>
            </a:extLst>
          </p:cNvPr>
          <p:cNvSpPr/>
          <p:nvPr/>
        </p:nvSpPr>
        <p:spPr>
          <a:xfrm>
            <a:off x="3925669" y="249345"/>
            <a:ext cx="1292662" cy="6480000"/>
          </a:xfrm>
          <a:prstGeom prst="rect">
            <a:avLst/>
          </a:prstGeom>
          <a:ln>
            <a:noFill/>
          </a:ln>
        </p:spPr>
        <p:txBody>
          <a:bodyPr vert="eaVert" wrap="square">
            <a:spAutoFit/>
          </a:bodyPr>
          <a:lstStyle/>
          <a:p>
            <a:pPr lvl="0">
              <a:defRPr/>
            </a:pPr>
            <a:r>
              <a:rPr lang="ja-JP" altLang="en-US" sz="7200">
                <a:solidFill>
                  <a:prstClr val="black"/>
                </a:solidFill>
                <a:latin typeface="UD デジタル 教科書体 NK-B" panose="02020700000000000000" pitchFamily="18" charset="-128"/>
                <a:ea typeface="UD デジタル 教科書体 NK-B" panose="02020700000000000000" pitchFamily="18" charset="-128"/>
              </a:rPr>
              <a:t>粒粒辛苦</a:t>
            </a:r>
          </a:p>
        </p:txBody>
      </p:sp>
      <p:grpSp>
        <p:nvGrpSpPr>
          <p:cNvPr id="97" name="三字読み3" hidden="1">
            <a:extLst>
              <a:ext uri="{FF2B5EF4-FFF2-40B4-BE49-F238E27FC236}">
                <a16:creationId xmlns:a16="http://schemas.microsoft.com/office/drawing/2014/main" id="{F86CD557-A171-43D3-B852-68D1096159F8}"/>
              </a:ext>
            </a:extLst>
          </p:cNvPr>
          <p:cNvGrpSpPr/>
          <p:nvPr/>
        </p:nvGrpSpPr>
        <p:grpSpPr>
          <a:xfrm>
            <a:off x="4931897" y="157545"/>
            <a:ext cx="554471" cy="3916447"/>
            <a:chOff x="4932843" y="157545"/>
            <a:chExt cx="554471" cy="3916447"/>
          </a:xfrm>
        </p:grpSpPr>
        <p:sp>
          <p:nvSpPr>
            <p:cNvPr id="98" name="四">
              <a:extLst>
                <a:ext uri="{FF2B5EF4-FFF2-40B4-BE49-F238E27FC236}">
                  <a16:creationId xmlns:a16="http://schemas.microsoft.com/office/drawing/2014/main" id="{4C005C7B-5963-446E-8E33-28534D2BB513}"/>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9" name="三">
              <a:extLst>
                <a:ext uri="{FF2B5EF4-FFF2-40B4-BE49-F238E27FC236}">
                  <a16:creationId xmlns:a16="http://schemas.microsoft.com/office/drawing/2014/main" id="{538A01B3-A1C2-463D-84FF-8043F3010549}"/>
                </a:ext>
              </a:extLst>
            </p:cNvPr>
            <p:cNvSpPr txBox="1"/>
            <p:nvPr/>
          </p:nvSpPr>
          <p:spPr>
            <a:xfrm>
              <a:off x="4932843" y="1926514"/>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00" name="三の">
              <a:extLst>
                <a:ext uri="{FF2B5EF4-FFF2-40B4-BE49-F238E27FC236}">
                  <a16:creationId xmlns:a16="http://schemas.microsoft.com/office/drawing/2014/main" id="{76C40AB1-93AA-4CE1-80A2-0D88E5A75412}"/>
                </a:ext>
              </a:extLst>
            </p:cNvPr>
            <p:cNvSpPr txBox="1"/>
            <p:nvPr/>
          </p:nvSpPr>
          <p:spPr>
            <a:xfrm>
              <a:off x="4933316" y="2917556"/>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01" name="二">
              <a:extLst>
                <a:ext uri="{FF2B5EF4-FFF2-40B4-BE49-F238E27FC236}">
                  <a16:creationId xmlns:a16="http://schemas.microsoft.com/office/drawing/2014/main" id="{915592F3-6FCE-437B-8D61-8A8703760A28}"/>
                </a:ext>
              </a:extLst>
            </p:cNvPr>
            <p:cNvSpPr txBox="1"/>
            <p:nvPr/>
          </p:nvSpPr>
          <p:spPr>
            <a:xfrm>
              <a:off x="4932843" y="102229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03" name="一">
              <a:extLst>
                <a:ext uri="{FF2B5EF4-FFF2-40B4-BE49-F238E27FC236}">
                  <a16:creationId xmlns:a16="http://schemas.microsoft.com/office/drawing/2014/main" id="{DEB280D8-EB5A-4D6B-8C71-4FAA7BC1F995}"/>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grpSp>
      <p:grpSp>
        <p:nvGrpSpPr>
          <p:cNvPr id="89" name="三字読み2" hidden="1">
            <a:extLst>
              <a:ext uri="{FF2B5EF4-FFF2-40B4-BE49-F238E27FC236}">
                <a16:creationId xmlns:a16="http://schemas.microsoft.com/office/drawing/2014/main" id="{A2A450C0-C10A-4133-B9D6-E79EC17C3D35}"/>
              </a:ext>
            </a:extLst>
          </p:cNvPr>
          <p:cNvGrpSpPr/>
          <p:nvPr/>
        </p:nvGrpSpPr>
        <p:grpSpPr>
          <a:xfrm>
            <a:off x="4932370" y="157545"/>
            <a:ext cx="554471" cy="3916447"/>
            <a:chOff x="4932843" y="157545"/>
            <a:chExt cx="554471" cy="3916447"/>
          </a:xfrm>
        </p:grpSpPr>
        <p:sp>
          <p:nvSpPr>
            <p:cNvPr id="90" name="四">
              <a:extLst>
                <a:ext uri="{FF2B5EF4-FFF2-40B4-BE49-F238E27FC236}">
                  <a16:creationId xmlns:a16="http://schemas.microsoft.com/office/drawing/2014/main" id="{AA04B4FE-A7C3-432B-B822-8D2045D0944B}"/>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1" name="三">
              <a:extLst>
                <a:ext uri="{FF2B5EF4-FFF2-40B4-BE49-F238E27FC236}">
                  <a16:creationId xmlns:a16="http://schemas.microsoft.com/office/drawing/2014/main" id="{A0225EA6-4978-417D-83F7-ABC39DFCA9A8}"/>
                </a:ext>
              </a:extLst>
            </p:cNvPr>
            <p:cNvSpPr txBox="1"/>
            <p:nvPr/>
          </p:nvSpPr>
          <p:spPr>
            <a:xfrm>
              <a:off x="4932843" y="212640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3" name="二">
              <a:extLst>
                <a:ext uri="{FF2B5EF4-FFF2-40B4-BE49-F238E27FC236}">
                  <a16:creationId xmlns:a16="http://schemas.microsoft.com/office/drawing/2014/main" id="{6581E6B5-C6FF-4169-925B-A113AE5ED027}"/>
                </a:ext>
              </a:extLst>
            </p:cNvPr>
            <p:cNvSpPr txBox="1"/>
            <p:nvPr/>
          </p:nvSpPr>
          <p:spPr>
            <a:xfrm>
              <a:off x="4932843" y="102229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4" name="二の">
              <a:extLst>
                <a:ext uri="{FF2B5EF4-FFF2-40B4-BE49-F238E27FC236}">
                  <a16:creationId xmlns:a16="http://schemas.microsoft.com/office/drawing/2014/main" id="{AB3B8900-E0B8-4CF0-B540-A8DA5FA9E468}"/>
                </a:ext>
              </a:extLst>
            </p:cNvPr>
            <p:cNvSpPr txBox="1"/>
            <p:nvPr/>
          </p:nvSpPr>
          <p:spPr>
            <a:xfrm>
              <a:off x="4933316" y="2023852"/>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95" name="一">
              <a:extLst>
                <a:ext uri="{FF2B5EF4-FFF2-40B4-BE49-F238E27FC236}">
                  <a16:creationId xmlns:a16="http://schemas.microsoft.com/office/drawing/2014/main" id="{39E61E34-3B9B-4B5F-8ADD-01C47B704DDD}"/>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grpSp>
      <p:grpSp>
        <p:nvGrpSpPr>
          <p:cNvPr id="17" name="三字読み1" hidden="1">
            <a:extLst>
              <a:ext uri="{FF2B5EF4-FFF2-40B4-BE49-F238E27FC236}">
                <a16:creationId xmlns:a16="http://schemas.microsoft.com/office/drawing/2014/main" id="{9AC23C8D-756D-4B7A-9055-18D143488F8A}"/>
              </a:ext>
            </a:extLst>
          </p:cNvPr>
          <p:cNvGrpSpPr/>
          <p:nvPr/>
        </p:nvGrpSpPr>
        <p:grpSpPr>
          <a:xfrm>
            <a:off x="4932843" y="157545"/>
            <a:ext cx="554471" cy="3916447"/>
            <a:chOff x="4932843" y="157545"/>
            <a:chExt cx="554471" cy="3916447"/>
          </a:xfrm>
        </p:grpSpPr>
        <p:sp>
          <p:nvSpPr>
            <p:cNvPr id="24" name="四">
              <a:extLst>
                <a:ext uri="{FF2B5EF4-FFF2-40B4-BE49-F238E27FC236}">
                  <a16:creationId xmlns:a16="http://schemas.microsoft.com/office/drawing/2014/main" id="{3EE6B584-4A52-4029-8311-503ACBA1F8D7}"/>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2" name="三">
              <a:extLst>
                <a:ext uri="{FF2B5EF4-FFF2-40B4-BE49-F238E27FC236}">
                  <a16:creationId xmlns:a16="http://schemas.microsoft.com/office/drawing/2014/main" id="{1FB1F2FB-D2B2-4E38-923B-3564218EB56C}"/>
                </a:ext>
              </a:extLst>
            </p:cNvPr>
            <p:cNvSpPr txBox="1"/>
            <p:nvPr/>
          </p:nvSpPr>
          <p:spPr>
            <a:xfrm>
              <a:off x="4932843" y="212640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0" name="二">
              <a:extLst>
                <a:ext uri="{FF2B5EF4-FFF2-40B4-BE49-F238E27FC236}">
                  <a16:creationId xmlns:a16="http://schemas.microsoft.com/office/drawing/2014/main" id="{96AD91DC-0FD4-49C9-A29B-62B38BD45D6B}"/>
                </a:ext>
              </a:extLst>
            </p:cNvPr>
            <p:cNvSpPr txBox="1"/>
            <p:nvPr/>
          </p:nvSpPr>
          <p:spPr>
            <a:xfrm>
              <a:off x="4932843" y="126166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8" name="一">
              <a:extLst>
                <a:ext uri="{FF2B5EF4-FFF2-40B4-BE49-F238E27FC236}">
                  <a16:creationId xmlns:a16="http://schemas.microsoft.com/office/drawing/2014/main" id="{481E2AFB-A497-40C0-BDD9-73D8696896A3}"/>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3" name="一の">
              <a:extLst>
                <a:ext uri="{FF2B5EF4-FFF2-40B4-BE49-F238E27FC236}">
                  <a16:creationId xmlns:a16="http://schemas.microsoft.com/office/drawing/2014/main" id="{657B824E-FE10-4826-B5A6-99514BE3C8AE}"/>
                </a:ext>
              </a:extLst>
            </p:cNvPr>
            <p:cNvSpPr txBox="1"/>
            <p:nvPr/>
          </p:nvSpPr>
          <p:spPr>
            <a:xfrm>
              <a:off x="4933316" y="1148587"/>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grpSp>
      <p:grpSp>
        <p:nvGrpSpPr>
          <p:cNvPr id="105" name="読み">
            <a:extLst>
              <a:ext uri="{FF2B5EF4-FFF2-40B4-BE49-F238E27FC236}">
                <a16:creationId xmlns:a16="http://schemas.microsoft.com/office/drawing/2014/main" id="{8A1C822F-C8A2-43FA-86C9-BD879B6BD7B2}"/>
              </a:ext>
            </a:extLst>
          </p:cNvPr>
          <p:cNvGrpSpPr/>
          <p:nvPr/>
        </p:nvGrpSpPr>
        <p:grpSpPr>
          <a:xfrm>
            <a:off x="4930559" y="210867"/>
            <a:ext cx="554471" cy="3826526"/>
            <a:chOff x="4932843" y="210867"/>
            <a:chExt cx="554471" cy="3826526"/>
          </a:xfrm>
        </p:grpSpPr>
        <p:sp>
          <p:nvSpPr>
            <p:cNvPr id="106" name="四">
              <a:extLst>
                <a:ext uri="{FF2B5EF4-FFF2-40B4-BE49-F238E27FC236}">
                  <a16:creationId xmlns:a16="http://schemas.microsoft.com/office/drawing/2014/main" id="{75945557-700D-448A-B1E7-081584B298AC}"/>
                </a:ext>
              </a:extLst>
            </p:cNvPr>
            <p:cNvSpPr txBox="1"/>
            <p:nvPr/>
          </p:nvSpPr>
          <p:spPr>
            <a:xfrm>
              <a:off x="4932843" y="2954551"/>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く</a:t>
              </a:r>
            </a:p>
          </p:txBody>
        </p:sp>
        <p:sp>
          <p:nvSpPr>
            <p:cNvPr id="107" name="三">
              <a:extLst>
                <a:ext uri="{FF2B5EF4-FFF2-40B4-BE49-F238E27FC236}">
                  <a16:creationId xmlns:a16="http://schemas.microsoft.com/office/drawing/2014/main" id="{869B9C7F-CBD9-4C84-A38A-9208F5589759}"/>
                </a:ext>
              </a:extLst>
            </p:cNvPr>
            <p:cNvSpPr txBox="1"/>
            <p:nvPr/>
          </p:nvSpPr>
          <p:spPr>
            <a:xfrm>
              <a:off x="4932843" y="203901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しん</a:t>
              </a:r>
            </a:p>
          </p:txBody>
        </p:sp>
        <p:sp>
          <p:nvSpPr>
            <p:cNvPr id="108" name="三の" hidden="1">
              <a:extLst>
                <a:ext uri="{FF2B5EF4-FFF2-40B4-BE49-F238E27FC236}">
                  <a16:creationId xmlns:a16="http://schemas.microsoft.com/office/drawing/2014/main" id="{B4FD3094-D4C5-4C82-AD92-1BD7C6E82B4D}"/>
                </a:ext>
              </a:extLst>
            </p:cNvPr>
            <p:cNvSpPr txBox="1"/>
            <p:nvPr/>
          </p:nvSpPr>
          <p:spPr>
            <a:xfrm>
              <a:off x="4933316" y="2940836"/>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09" name="二">
              <a:extLst>
                <a:ext uri="{FF2B5EF4-FFF2-40B4-BE49-F238E27FC236}">
                  <a16:creationId xmlns:a16="http://schemas.microsoft.com/office/drawing/2014/main" id="{BE8B1C3E-9A61-435E-8873-64B2D8D1472B}"/>
                </a:ext>
              </a:extLst>
            </p:cNvPr>
            <p:cNvSpPr txBox="1"/>
            <p:nvPr/>
          </p:nvSpPr>
          <p:spPr>
            <a:xfrm>
              <a:off x="4932843" y="112461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りゅう</a:t>
              </a:r>
            </a:p>
          </p:txBody>
        </p:sp>
        <p:sp>
          <p:nvSpPr>
            <p:cNvPr id="110" name="二の" hidden="1">
              <a:extLst>
                <a:ext uri="{FF2B5EF4-FFF2-40B4-BE49-F238E27FC236}">
                  <a16:creationId xmlns:a16="http://schemas.microsoft.com/office/drawing/2014/main" id="{98853EA2-C68E-4105-8220-8611F276EDB8}"/>
                </a:ext>
              </a:extLst>
            </p:cNvPr>
            <p:cNvSpPr txBox="1"/>
            <p:nvPr/>
          </p:nvSpPr>
          <p:spPr>
            <a:xfrm>
              <a:off x="4933316" y="2025944"/>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11" name="一">
              <a:extLst>
                <a:ext uri="{FF2B5EF4-FFF2-40B4-BE49-F238E27FC236}">
                  <a16:creationId xmlns:a16="http://schemas.microsoft.com/office/drawing/2014/main" id="{03457E26-16A4-4336-8418-9470F0E4922B}"/>
                </a:ext>
              </a:extLst>
            </p:cNvPr>
            <p:cNvSpPr txBox="1"/>
            <p:nvPr/>
          </p:nvSpPr>
          <p:spPr>
            <a:xfrm>
              <a:off x="4932843" y="210867"/>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りゅう</a:t>
              </a:r>
            </a:p>
          </p:txBody>
        </p:sp>
        <p:sp>
          <p:nvSpPr>
            <p:cNvPr id="112" name="一の" hidden="1">
              <a:extLst>
                <a:ext uri="{FF2B5EF4-FFF2-40B4-BE49-F238E27FC236}">
                  <a16:creationId xmlns:a16="http://schemas.microsoft.com/office/drawing/2014/main" id="{44AE2778-3210-4844-A233-A3541FB8E186}"/>
                </a:ext>
              </a:extLst>
            </p:cNvPr>
            <p:cNvSpPr txBox="1"/>
            <p:nvPr/>
          </p:nvSpPr>
          <p:spPr>
            <a:xfrm>
              <a:off x="4933316" y="1111052"/>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grpSp>
      <p:pic>
        <p:nvPicPr>
          <p:cNvPr id="35" name="グラフィックス 34" descr="農家">
            <a:extLst>
              <a:ext uri="{FF2B5EF4-FFF2-40B4-BE49-F238E27FC236}">
                <a16:creationId xmlns:a16="http://schemas.microsoft.com/office/drawing/2014/main" id="{6BD8855F-313E-417B-A0DE-4F660BC545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69904" y="5021451"/>
            <a:ext cx="1848677" cy="1848677"/>
          </a:xfrm>
          <a:prstGeom prst="rect">
            <a:avLst/>
          </a:prstGeom>
        </p:spPr>
      </p:pic>
    </p:spTree>
    <p:extLst>
      <p:ext uri="{BB962C8B-B14F-4D97-AF65-F5344CB8AC3E}">
        <p14:creationId xmlns:p14="http://schemas.microsoft.com/office/powerpoint/2010/main" val="144122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解説">
            <a:extLst>
              <a:ext uri="{FF2B5EF4-FFF2-40B4-BE49-F238E27FC236}">
                <a16:creationId xmlns:a16="http://schemas.microsoft.com/office/drawing/2014/main" id="{E62D3299-193A-4622-A1A1-C44CA6EF3C4E}"/>
              </a:ext>
            </a:extLst>
          </p:cNvPr>
          <p:cNvSpPr txBox="1"/>
          <p:nvPr/>
        </p:nvSpPr>
        <p:spPr>
          <a:xfrm>
            <a:off x="0" y="249344"/>
            <a:ext cx="2549111" cy="6608656"/>
          </a:xfrm>
          <a:prstGeom prst="rect">
            <a:avLst/>
          </a:prstGeom>
          <a:noFill/>
          <a:ln>
            <a:noFill/>
          </a:ln>
        </p:spPr>
        <p:txBody>
          <a:bodyPr vert="eaVert" wrap="square" rtlCol="0">
            <a:noAutofit/>
          </a:bodyPr>
          <a:lstStyle/>
          <a:p>
            <a:pPr>
              <a:defRPr/>
            </a:pPr>
            <a:r>
              <a:rPr lang="ja-JP" altLang="en-US" sz="2400">
                <a:latin typeface="UD デジタル 教科書体 N-R" panose="02020400000000000000" pitchFamily="17" charset="-128"/>
                <a:ea typeface="UD デジタル 教科書体 N-R" panose="02020400000000000000" pitchFamily="17" charset="-128"/>
              </a:rPr>
              <a:t>よく効く薬は苦くて飲みにくい。</a:t>
            </a:r>
            <a:endParaRPr lang="en-US" altLang="ja-JP" sz="2400">
              <a:latin typeface="UD デジタル 教科書体 N-R" panose="02020400000000000000" pitchFamily="17" charset="-128"/>
              <a:ea typeface="UD デジタル 教科書体 N-R" panose="02020400000000000000" pitchFamily="17" charset="-128"/>
            </a:endParaRPr>
          </a:p>
          <a:p>
            <a:pPr>
              <a:defRPr/>
            </a:pPr>
            <a:r>
              <a:rPr lang="ja-JP" altLang="en-US" sz="2400">
                <a:latin typeface="UD デジタル 教科書体 N-R" panose="02020400000000000000" pitchFamily="17" charset="-128"/>
                <a:ea typeface="UD デジタル 教科書体 N-R" panose="02020400000000000000" pitchFamily="17" charset="-128"/>
              </a:rPr>
              <a:t>ためになる厳しい忠告や批判は耳に痛く</a:t>
            </a:r>
            <a:endParaRPr lang="en-US" altLang="ja-JP" sz="2400">
              <a:latin typeface="UD デジタル 教科書体 N-R" panose="02020400000000000000" pitchFamily="17" charset="-128"/>
              <a:ea typeface="UD デジタル 教科書体 N-R" panose="02020400000000000000" pitchFamily="17" charset="-128"/>
            </a:endParaRPr>
          </a:p>
          <a:p>
            <a:pPr>
              <a:defRPr/>
            </a:pPr>
            <a:r>
              <a:rPr lang="ja-JP" altLang="en-US" sz="2400">
                <a:latin typeface="UD デジタル 教科書体 N-R" panose="02020400000000000000" pitchFamily="17" charset="-128"/>
                <a:ea typeface="UD デジタル 教科書体 N-R" panose="02020400000000000000" pitchFamily="17" charset="-128"/>
              </a:rPr>
              <a:t>聞き入れづらいということ。</a:t>
            </a:r>
            <a:endParaRPr lang="en-US" altLang="ja-JP" sz="2400">
              <a:latin typeface="UD デジタル 教科書体 N-R" panose="02020400000000000000" pitchFamily="17" charset="-128"/>
              <a:ea typeface="UD デジタル 教科書体 N-R" panose="02020400000000000000" pitchFamily="17" charset="-128"/>
            </a:endParaRPr>
          </a:p>
          <a:p>
            <a:pPr>
              <a:defRPr/>
            </a:pPr>
            <a:r>
              <a:rPr lang="ja-JP" altLang="en-US" sz="2400">
                <a:latin typeface="UD デジタル 教科書体 N-R" panose="02020400000000000000" pitchFamily="17" charset="-128"/>
                <a:ea typeface="UD デジタル 教科書体 N-R" panose="02020400000000000000" pitchFamily="17" charset="-128"/>
              </a:rPr>
              <a:t>良薬口に苦し。</a:t>
            </a:r>
            <a:endParaRPr lang="en-US" altLang="ja-JP" sz="2400">
              <a:latin typeface="UD デジタル 教科書体 N-R" panose="02020400000000000000" pitchFamily="17" charset="-128"/>
              <a:ea typeface="UD デジタル 教科書体 N-R" panose="02020400000000000000" pitchFamily="17" charset="-128"/>
            </a:endParaRPr>
          </a:p>
          <a:p>
            <a:pPr>
              <a:defRPr/>
            </a:pPr>
            <a:r>
              <a:rPr lang="ja-JP" altLang="en-US" sz="2400">
                <a:latin typeface="UD デジタル 教科書体 N-R" panose="02020400000000000000" pitchFamily="17" charset="-128"/>
                <a:ea typeface="UD デジタル 教科書体 N-R" panose="02020400000000000000" pitchFamily="17" charset="-128"/>
              </a:rPr>
              <a:t>「忠言逆耳（ちゅうげんぎゃくじ）」とも。</a:t>
            </a:r>
          </a:p>
        </p:txBody>
      </p:sp>
      <p:sp>
        <p:nvSpPr>
          <p:cNvPr id="30" name="【意味】">
            <a:extLst>
              <a:ext uri="{FF2B5EF4-FFF2-40B4-BE49-F238E27FC236}">
                <a16:creationId xmlns:a16="http://schemas.microsoft.com/office/drawing/2014/main" id="{66A930E5-A0A2-4B37-BFEA-82708A3CAD9D}"/>
              </a:ext>
            </a:extLst>
          </p:cNvPr>
          <p:cNvSpPr txBox="1"/>
          <p:nvPr/>
        </p:nvSpPr>
        <p:spPr>
          <a:xfrm>
            <a:off x="2606255" y="249344"/>
            <a:ext cx="553998" cy="6608656"/>
          </a:xfrm>
          <a:prstGeom prst="rect">
            <a:avLst/>
          </a:prstGeom>
          <a:noFill/>
          <a:ln>
            <a:noFill/>
          </a:ln>
        </p:spPr>
        <p:txBody>
          <a:bodyPr vert="eaVert" wrap="square" rtlCol="0" anchor="ctr">
            <a:noAutofit/>
          </a:bodyPr>
          <a:lstStyle/>
          <a:p>
            <a:r>
              <a:rPr lang="en-US" altLang="ja-JP" sz="2800">
                <a:latin typeface="小塚ゴシック Pro M" panose="020B0700000000000000" pitchFamily="34" charset="-128"/>
                <a:ea typeface="小塚ゴシック Pro M" panose="020B0700000000000000" pitchFamily="34" charset="-128"/>
              </a:rPr>
              <a:t>【</a:t>
            </a:r>
            <a:r>
              <a:rPr lang="ja-JP" altLang="en-US" sz="2800">
                <a:latin typeface="小塚ゴシック Pro M" panose="020B0700000000000000" pitchFamily="34" charset="-128"/>
                <a:ea typeface="小塚ゴシック Pro M" panose="020B0700000000000000" pitchFamily="34" charset="-128"/>
              </a:rPr>
              <a:t>意味</a:t>
            </a:r>
            <a:r>
              <a:rPr lang="en-US" altLang="ja-JP" sz="2800">
                <a:latin typeface="小塚ゴシック Pro M" panose="020B0700000000000000" pitchFamily="34" charset="-128"/>
                <a:ea typeface="小塚ゴシック Pro M" panose="020B0700000000000000" pitchFamily="34" charset="-128"/>
              </a:rPr>
              <a:t>】</a:t>
            </a:r>
          </a:p>
        </p:txBody>
      </p:sp>
      <p:sp>
        <p:nvSpPr>
          <p:cNvPr id="8" name="四字熟語">
            <a:extLst>
              <a:ext uri="{FF2B5EF4-FFF2-40B4-BE49-F238E27FC236}">
                <a16:creationId xmlns:a16="http://schemas.microsoft.com/office/drawing/2014/main" id="{42005CD9-F147-4041-8E86-DC1024A68DF5}"/>
              </a:ext>
            </a:extLst>
          </p:cNvPr>
          <p:cNvSpPr/>
          <p:nvPr/>
        </p:nvSpPr>
        <p:spPr>
          <a:xfrm>
            <a:off x="3925669" y="249345"/>
            <a:ext cx="1292662" cy="6480000"/>
          </a:xfrm>
          <a:prstGeom prst="rect">
            <a:avLst/>
          </a:prstGeom>
          <a:ln>
            <a:noFill/>
          </a:ln>
        </p:spPr>
        <p:txBody>
          <a:bodyPr vert="eaVert" wrap="square">
            <a:spAutoFit/>
          </a:bodyPr>
          <a:lstStyle/>
          <a:p>
            <a:pPr lvl="0">
              <a:defRPr/>
            </a:pPr>
            <a:r>
              <a:rPr lang="ja-JP" altLang="en-US" sz="7200">
                <a:solidFill>
                  <a:prstClr val="black"/>
                </a:solidFill>
                <a:latin typeface="UD デジタル 教科書体 NK-B" panose="02020700000000000000" pitchFamily="18" charset="-128"/>
                <a:ea typeface="UD デジタル 教科書体 NK-B" panose="02020700000000000000" pitchFamily="18" charset="-128"/>
              </a:rPr>
              <a:t>良薬苦口</a:t>
            </a:r>
          </a:p>
        </p:txBody>
      </p:sp>
      <p:grpSp>
        <p:nvGrpSpPr>
          <p:cNvPr id="97" name="三字読み3" hidden="1">
            <a:extLst>
              <a:ext uri="{FF2B5EF4-FFF2-40B4-BE49-F238E27FC236}">
                <a16:creationId xmlns:a16="http://schemas.microsoft.com/office/drawing/2014/main" id="{F86CD557-A171-43D3-B852-68D1096159F8}"/>
              </a:ext>
            </a:extLst>
          </p:cNvPr>
          <p:cNvGrpSpPr/>
          <p:nvPr/>
        </p:nvGrpSpPr>
        <p:grpSpPr>
          <a:xfrm>
            <a:off x="4931897" y="157545"/>
            <a:ext cx="554471" cy="3916447"/>
            <a:chOff x="4932843" y="157545"/>
            <a:chExt cx="554471" cy="3916447"/>
          </a:xfrm>
        </p:grpSpPr>
        <p:sp>
          <p:nvSpPr>
            <p:cNvPr id="98" name="四">
              <a:extLst>
                <a:ext uri="{FF2B5EF4-FFF2-40B4-BE49-F238E27FC236}">
                  <a16:creationId xmlns:a16="http://schemas.microsoft.com/office/drawing/2014/main" id="{4C005C7B-5963-446E-8E33-28534D2BB513}"/>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9" name="三">
              <a:extLst>
                <a:ext uri="{FF2B5EF4-FFF2-40B4-BE49-F238E27FC236}">
                  <a16:creationId xmlns:a16="http://schemas.microsoft.com/office/drawing/2014/main" id="{538A01B3-A1C2-463D-84FF-8043F3010549}"/>
                </a:ext>
              </a:extLst>
            </p:cNvPr>
            <p:cNvSpPr txBox="1"/>
            <p:nvPr/>
          </p:nvSpPr>
          <p:spPr>
            <a:xfrm>
              <a:off x="4932843" y="1926514"/>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00" name="三の">
              <a:extLst>
                <a:ext uri="{FF2B5EF4-FFF2-40B4-BE49-F238E27FC236}">
                  <a16:creationId xmlns:a16="http://schemas.microsoft.com/office/drawing/2014/main" id="{76C40AB1-93AA-4CE1-80A2-0D88E5A75412}"/>
                </a:ext>
              </a:extLst>
            </p:cNvPr>
            <p:cNvSpPr txBox="1"/>
            <p:nvPr/>
          </p:nvSpPr>
          <p:spPr>
            <a:xfrm>
              <a:off x="4933316" y="2917556"/>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01" name="二">
              <a:extLst>
                <a:ext uri="{FF2B5EF4-FFF2-40B4-BE49-F238E27FC236}">
                  <a16:creationId xmlns:a16="http://schemas.microsoft.com/office/drawing/2014/main" id="{915592F3-6FCE-437B-8D61-8A8703760A28}"/>
                </a:ext>
              </a:extLst>
            </p:cNvPr>
            <p:cNvSpPr txBox="1"/>
            <p:nvPr/>
          </p:nvSpPr>
          <p:spPr>
            <a:xfrm>
              <a:off x="4932843" y="102229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03" name="一">
              <a:extLst>
                <a:ext uri="{FF2B5EF4-FFF2-40B4-BE49-F238E27FC236}">
                  <a16:creationId xmlns:a16="http://schemas.microsoft.com/office/drawing/2014/main" id="{DEB280D8-EB5A-4D6B-8C71-4FAA7BC1F995}"/>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grpSp>
      <p:grpSp>
        <p:nvGrpSpPr>
          <p:cNvPr id="89" name="三字読み2" hidden="1">
            <a:extLst>
              <a:ext uri="{FF2B5EF4-FFF2-40B4-BE49-F238E27FC236}">
                <a16:creationId xmlns:a16="http://schemas.microsoft.com/office/drawing/2014/main" id="{A2A450C0-C10A-4133-B9D6-E79EC17C3D35}"/>
              </a:ext>
            </a:extLst>
          </p:cNvPr>
          <p:cNvGrpSpPr/>
          <p:nvPr/>
        </p:nvGrpSpPr>
        <p:grpSpPr>
          <a:xfrm>
            <a:off x="4932370" y="157545"/>
            <a:ext cx="554471" cy="3916447"/>
            <a:chOff x="4932843" y="157545"/>
            <a:chExt cx="554471" cy="3916447"/>
          </a:xfrm>
        </p:grpSpPr>
        <p:sp>
          <p:nvSpPr>
            <p:cNvPr id="90" name="四">
              <a:extLst>
                <a:ext uri="{FF2B5EF4-FFF2-40B4-BE49-F238E27FC236}">
                  <a16:creationId xmlns:a16="http://schemas.microsoft.com/office/drawing/2014/main" id="{AA04B4FE-A7C3-432B-B822-8D2045D0944B}"/>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1" name="三">
              <a:extLst>
                <a:ext uri="{FF2B5EF4-FFF2-40B4-BE49-F238E27FC236}">
                  <a16:creationId xmlns:a16="http://schemas.microsoft.com/office/drawing/2014/main" id="{A0225EA6-4978-417D-83F7-ABC39DFCA9A8}"/>
                </a:ext>
              </a:extLst>
            </p:cNvPr>
            <p:cNvSpPr txBox="1"/>
            <p:nvPr/>
          </p:nvSpPr>
          <p:spPr>
            <a:xfrm>
              <a:off x="4932843" y="212640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3" name="二">
              <a:extLst>
                <a:ext uri="{FF2B5EF4-FFF2-40B4-BE49-F238E27FC236}">
                  <a16:creationId xmlns:a16="http://schemas.microsoft.com/office/drawing/2014/main" id="{6581E6B5-C6FF-4169-925B-A113AE5ED027}"/>
                </a:ext>
              </a:extLst>
            </p:cNvPr>
            <p:cNvSpPr txBox="1"/>
            <p:nvPr/>
          </p:nvSpPr>
          <p:spPr>
            <a:xfrm>
              <a:off x="4932843" y="102229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4" name="二の">
              <a:extLst>
                <a:ext uri="{FF2B5EF4-FFF2-40B4-BE49-F238E27FC236}">
                  <a16:creationId xmlns:a16="http://schemas.microsoft.com/office/drawing/2014/main" id="{AB3B8900-E0B8-4CF0-B540-A8DA5FA9E468}"/>
                </a:ext>
              </a:extLst>
            </p:cNvPr>
            <p:cNvSpPr txBox="1"/>
            <p:nvPr/>
          </p:nvSpPr>
          <p:spPr>
            <a:xfrm>
              <a:off x="4933316" y="2023852"/>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95" name="一">
              <a:extLst>
                <a:ext uri="{FF2B5EF4-FFF2-40B4-BE49-F238E27FC236}">
                  <a16:creationId xmlns:a16="http://schemas.microsoft.com/office/drawing/2014/main" id="{39E61E34-3B9B-4B5F-8ADD-01C47B704DDD}"/>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grpSp>
      <p:grpSp>
        <p:nvGrpSpPr>
          <p:cNvPr id="17" name="三字読み1" hidden="1">
            <a:extLst>
              <a:ext uri="{FF2B5EF4-FFF2-40B4-BE49-F238E27FC236}">
                <a16:creationId xmlns:a16="http://schemas.microsoft.com/office/drawing/2014/main" id="{9AC23C8D-756D-4B7A-9055-18D143488F8A}"/>
              </a:ext>
            </a:extLst>
          </p:cNvPr>
          <p:cNvGrpSpPr/>
          <p:nvPr/>
        </p:nvGrpSpPr>
        <p:grpSpPr>
          <a:xfrm>
            <a:off x="4932843" y="157545"/>
            <a:ext cx="554471" cy="3916447"/>
            <a:chOff x="4932843" y="157545"/>
            <a:chExt cx="554471" cy="3916447"/>
          </a:xfrm>
        </p:grpSpPr>
        <p:sp>
          <p:nvSpPr>
            <p:cNvPr id="24" name="四">
              <a:extLst>
                <a:ext uri="{FF2B5EF4-FFF2-40B4-BE49-F238E27FC236}">
                  <a16:creationId xmlns:a16="http://schemas.microsoft.com/office/drawing/2014/main" id="{3EE6B584-4A52-4029-8311-503ACBA1F8D7}"/>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2" name="三">
              <a:extLst>
                <a:ext uri="{FF2B5EF4-FFF2-40B4-BE49-F238E27FC236}">
                  <a16:creationId xmlns:a16="http://schemas.microsoft.com/office/drawing/2014/main" id="{1FB1F2FB-D2B2-4E38-923B-3564218EB56C}"/>
                </a:ext>
              </a:extLst>
            </p:cNvPr>
            <p:cNvSpPr txBox="1"/>
            <p:nvPr/>
          </p:nvSpPr>
          <p:spPr>
            <a:xfrm>
              <a:off x="4932843" y="212640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0" name="二">
              <a:extLst>
                <a:ext uri="{FF2B5EF4-FFF2-40B4-BE49-F238E27FC236}">
                  <a16:creationId xmlns:a16="http://schemas.microsoft.com/office/drawing/2014/main" id="{96AD91DC-0FD4-49C9-A29B-62B38BD45D6B}"/>
                </a:ext>
              </a:extLst>
            </p:cNvPr>
            <p:cNvSpPr txBox="1"/>
            <p:nvPr/>
          </p:nvSpPr>
          <p:spPr>
            <a:xfrm>
              <a:off x="4932843" y="126166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8" name="一">
              <a:extLst>
                <a:ext uri="{FF2B5EF4-FFF2-40B4-BE49-F238E27FC236}">
                  <a16:creationId xmlns:a16="http://schemas.microsoft.com/office/drawing/2014/main" id="{481E2AFB-A497-40C0-BDD9-73D8696896A3}"/>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3" name="一の">
              <a:extLst>
                <a:ext uri="{FF2B5EF4-FFF2-40B4-BE49-F238E27FC236}">
                  <a16:creationId xmlns:a16="http://schemas.microsoft.com/office/drawing/2014/main" id="{657B824E-FE10-4826-B5A6-99514BE3C8AE}"/>
                </a:ext>
              </a:extLst>
            </p:cNvPr>
            <p:cNvSpPr txBox="1"/>
            <p:nvPr/>
          </p:nvSpPr>
          <p:spPr>
            <a:xfrm>
              <a:off x="4933316" y="1148587"/>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grpSp>
      <p:grpSp>
        <p:nvGrpSpPr>
          <p:cNvPr id="105" name="読み">
            <a:extLst>
              <a:ext uri="{FF2B5EF4-FFF2-40B4-BE49-F238E27FC236}">
                <a16:creationId xmlns:a16="http://schemas.microsoft.com/office/drawing/2014/main" id="{8A1C822F-C8A2-43FA-86C9-BD879B6BD7B2}"/>
              </a:ext>
            </a:extLst>
          </p:cNvPr>
          <p:cNvGrpSpPr/>
          <p:nvPr/>
        </p:nvGrpSpPr>
        <p:grpSpPr>
          <a:xfrm>
            <a:off x="4930559" y="210867"/>
            <a:ext cx="554471" cy="3826526"/>
            <a:chOff x="4932843" y="210867"/>
            <a:chExt cx="554471" cy="3826526"/>
          </a:xfrm>
        </p:grpSpPr>
        <p:sp>
          <p:nvSpPr>
            <p:cNvPr id="106" name="四">
              <a:extLst>
                <a:ext uri="{FF2B5EF4-FFF2-40B4-BE49-F238E27FC236}">
                  <a16:creationId xmlns:a16="http://schemas.microsoft.com/office/drawing/2014/main" id="{75945557-700D-448A-B1E7-081584B298AC}"/>
                </a:ext>
              </a:extLst>
            </p:cNvPr>
            <p:cNvSpPr txBox="1"/>
            <p:nvPr/>
          </p:nvSpPr>
          <p:spPr>
            <a:xfrm>
              <a:off x="4932843" y="2954551"/>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こう</a:t>
              </a:r>
            </a:p>
          </p:txBody>
        </p:sp>
        <p:sp>
          <p:nvSpPr>
            <p:cNvPr id="107" name="三">
              <a:extLst>
                <a:ext uri="{FF2B5EF4-FFF2-40B4-BE49-F238E27FC236}">
                  <a16:creationId xmlns:a16="http://schemas.microsoft.com/office/drawing/2014/main" id="{869B9C7F-CBD9-4C84-A38A-9208F5589759}"/>
                </a:ext>
              </a:extLst>
            </p:cNvPr>
            <p:cNvSpPr txBox="1"/>
            <p:nvPr/>
          </p:nvSpPr>
          <p:spPr>
            <a:xfrm>
              <a:off x="4932843" y="203901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く</a:t>
              </a:r>
            </a:p>
          </p:txBody>
        </p:sp>
        <p:sp>
          <p:nvSpPr>
            <p:cNvPr id="108" name="三の" hidden="1">
              <a:extLst>
                <a:ext uri="{FF2B5EF4-FFF2-40B4-BE49-F238E27FC236}">
                  <a16:creationId xmlns:a16="http://schemas.microsoft.com/office/drawing/2014/main" id="{B4FD3094-D4C5-4C82-AD92-1BD7C6E82B4D}"/>
                </a:ext>
              </a:extLst>
            </p:cNvPr>
            <p:cNvSpPr txBox="1"/>
            <p:nvPr/>
          </p:nvSpPr>
          <p:spPr>
            <a:xfrm>
              <a:off x="4933316" y="2940836"/>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09" name="二">
              <a:extLst>
                <a:ext uri="{FF2B5EF4-FFF2-40B4-BE49-F238E27FC236}">
                  <a16:creationId xmlns:a16="http://schemas.microsoft.com/office/drawing/2014/main" id="{BE8B1C3E-9A61-435E-8873-64B2D8D1472B}"/>
                </a:ext>
              </a:extLst>
            </p:cNvPr>
            <p:cNvSpPr txBox="1"/>
            <p:nvPr/>
          </p:nvSpPr>
          <p:spPr>
            <a:xfrm>
              <a:off x="4932843" y="112461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やく</a:t>
              </a:r>
            </a:p>
          </p:txBody>
        </p:sp>
        <p:sp>
          <p:nvSpPr>
            <p:cNvPr id="110" name="二の" hidden="1">
              <a:extLst>
                <a:ext uri="{FF2B5EF4-FFF2-40B4-BE49-F238E27FC236}">
                  <a16:creationId xmlns:a16="http://schemas.microsoft.com/office/drawing/2014/main" id="{98853EA2-C68E-4105-8220-8611F276EDB8}"/>
                </a:ext>
              </a:extLst>
            </p:cNvPr>
            <p:cNvSpPr txBox="1"/>
            <p:nvPr/>
          </p:nvSpPr>
          <p:spPr>
            <a:xfrm>
              <a:off x="4933316" y="2025944"/>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11" name="一">
              <a:extLst>
                <a:ext uri="{FF2B5EF4-FFF2-40B4-BE49-F238E27FC236}">
                  <a16:creationId xmlns:a16="http://schemas.microsoft.com/office/drawing/2014/main" id="{03457E26-16A4-4336-8418-9470F0E4922B}"/>
                </a:ext>
              </a:extLst>
            </p:cNvPr>
            <p:cNvSpPr txBox="1"/>
            <p:nvPr/>
          </p:nvSpPr>
          <p:spPr>
            <a:xfrm>
              <a:off x="4932843" y="210867"/>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りょう</a:t>
              </a:r>
            </a:p>
          </p:txBody>
        </p:sp>
        <p:sp>
          <p:nvSpPr>
            <p:cNvPr id="112" name="一の" hidden="1">
              <a:extLst>
                <a:ext uri="{FF2B5EF4-FFF2-40B4-BE49-F238E27FC236}">
                  <a16:creationId xmlns:a16="http://schemas.microsoft.com/office/drawing/2014/main" id="{44AE2778-3210-4844-A233-A3541FB8E186}"/>
                </a:ext>
              </a:extLst>
            </p:cNvPr>
            <p:cNvSpPr txBox="1"/>
            <p:nvPr/>
          </p:nvSpPr>
          <p:spPr>
            <a:xfrm>
              <a:off x="4933316" y="1111052"/>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grpSp>
      <p:pic>
        <p:nvPicPr>
          <p:cNvPr id="35" name="グラフィックス 34" descr="薬">
            <a:extLst>
              <a:ext uri="{FF2B5EF4-FFF2-40B4-BE49-F238E27FC236}">
                <a16:creationId xmlns:a16="http://schemas.microsoft.com/office/drawing/2014/main" id="{3D54F78D-1646-4E88-A678-A76E7C3D78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69904" y="4928461"/>
            <a:ext cx="1941667" cy="1941667"/>
          </a:xfrm>
          <a:prstGeom prst="rect">
            <a:avLst/>
          </a:prstGeom>
        </p:spPr>
      </p:pic>
    </p:spTree>
    <p:extLst>
      <p:ext uri="{BB962C8B-B14F-4D97-AF65-F5344CB8AC3E}">
        <p14:creationId xmlns:p14="http://schemas.microsoft.com/office/powerpoint/2010/main" val="289194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解説">
            <a:extLst>
              <a:ext uri="{FF2B5EF4-FFF2-40B4-BE49-F238E27FC236}">
                <a16:creationId xmlns:a16="http://schemas.microsoft.com/office/drawing/2014/main" id="{E62D3299-193A-4622-A1A1-C44CA6EF3C4E}"/>
              </a:ext>
            </a:extLst>
          </p:cNvPr>
          <p:cNvSpPr txBox="1"/>
          <p:nvPr/>
        </p:nvSpPr>
        <p:spPr>
          <a:xfrm>
            <a:off x="0" y="249344"/>
            <a:ext cx="2549111" cy="6608656"/>
          </a:xfrm>
          <a:prstGeom prst="rect">
            <a:avLst/>
          </a:prstGeom>
          <a:noFill/>
          <a:ln>
            <a:noFill/>
          </a:ln>
        </p:spPr>
        <p:txBody>
          <a:bodyPr vert="eaVert" wrap="square" rtlCol="0">
            <a:noAutofit/>
          </a:bodyPr>
          <a:lstStyle/>
          <a:p>
            <a:pPr>
              <a:defRPr/>
            </a:pPr>
            <a:r>
              <a:rPr lang="ja-JP" altLang="en-US" sz="2400">
                <a:latin typeface="UD デジタル 教科書体 N-R" panose="02020400000000000000" pitchFamily="17" charset="-128"/>
                <a:ea typeface="UD デジタル 教科書体 N-R" panose="02020400000000000000" pitchFamily="17" charset="-128"/>
              </a:rPr>
              <a:t>文章や話、思考などが道理に合い論理的で</a:t>
            </a:r>
            <a:endParaRPr lang="en-US" altLang="ja-JP" sz="2400">
              <a:latin typeface="UD デジタル 教科書体 N-R" panose="02020400000000000000" pitchFamily="17" charset="-128"/>
              <a:ea typeface="UD デジタル 教科書体 N-R" panose="02020400000000000000" pitchFamily="17" charset="-128"/>
            </a:endParaRPr>
          </a:p>
          <a:p>
            <a:pPr>
              <a:defRPr/>
            </a:pPr>
            <a:r>
              <a:rPr lang="ja-JP" altLang="en-US" sz="2400">
                <a:latin typeface="UD デジタル 教科書体 N-R" panose="02020400000000000000" pitchFamily="17" charset="-128"/>
                <a:ea typeface="UD デジタル 教科書体 N-R" panose="02020400000000000000" pitchFamily="17" charset="-128"/>
              </a:rPr>
              <a:t>整っていること。</a:t>
            </a:r>
            <a:endParaRPr lang="en-US" altLang="ja-JP" sz="2400">
              <a:latin typeface="UD デジタル 教科書体 N-R" panose="02020400000000000000" pitchFamily="17" charset="-128"/>
              <a:ea typeface="UD デジタル 教科書体 N-R" panose="02020400000000000000" pitchFamily="17" charset="-128"/>
            </a:endParaRPr>
          </a:p>
          <a:p>
            <a:pPr>
              <a:defRPr/>
            </a:pPr>
            <a:r>
              <a:rPr lang="ja-JP" altLang="en-US" sz="2400">
                <a:latin typeface="UD デジタル 教科書体 N-R" panose="02020400000000000000" pitchFamily="17" charset="-128"/>
                <a:ea typeface="UD デジタル 教科書体 N-R" panose="02020400000000000000" pitchFamily="17" charset="-128"/>
              </a:rPr>
              <a:t>「順理成章（じゅんりせいしょう）」ともいう。</a:t>
            </a:r>
          </a:p>
        </p:txBody>
      </p:sp>
      <p:sp>
        <p:nvSpPr>
          <p:cNvPr id="30" name="【意味】">
            <a:extLst>
              <a:ext uri="{FF2B5EF4-FFF2-40B4-BE49-F238E27FC236}">
                <a16:creationId xmlns:a16="http://schemas.microsoft.com/office/drawing/2014/main" id="{66A930E5-A0A2-4B37-BFEA-82708A3CAD9D}"/>
              </a:ext>
            </a:extLst>
          </p:cNvPr>
          <p:cNvSpPr txBox="1"/>
          <p:nvPr/>
        </p:nvSpPr>
        <p:spPr>
          <a:xfrm>
            <a:off x="2606255" y="249344"/>
            <a:ext cx="553998" cy="6608656"/>
          </a:xfrm>
          <a:prstGeom prst="rect">
            <a:avLst/>
          </a:prstGeom>
          <a:noFill/>
          <a:ln>
            <a:noFill/>
          </a:ln>
        </p:spPr>
        <p:txBody>
          <a:bodyPr vert="eaVert" wrap="square" rtlCol="0" anchor="ctr">
            <a:noAutofit/>
          </a:bodyPr>
          <a:lstStyle/>
          <a:p>
            <a:r>
              <a:rPr lang="en-US" altLang="ja-JP" sz="2800">
                <a:latin typeface="小塚ゴシック Pro M" panose="020B0700000000000000" pitchFamily="34" charset="-128"/>
                <a:ea typeface="小塚ゴシック Pro M" panose="020B0700000000000000" pitchFamily="34" charset="-128"/>
              </a:rPr>
              <a:t>【</a:t>
            </a:r>
            <a:r>
              <a:rPr lang="ja-JP" altLang="en-US" sz="2800">
                <a:latin typeface="小塚ゴシック Pro M" panose="020B0700000000000000" pitchFamily="34" charset="-128"/>
                <a:ea typeface="小塚ゴシック Pro M" panose="020B0700000000000000" pitchFamily="34" charset="-128"/>
              </a:rPr>
              <a:t>意味</a:t>
            </a:r>
            <a:r>
              <a:rPr lang="en-US" altLang="ja-JP" sz="2800">
                <a:latin typeface="小塚ゴシック Pro M" panose="020B0700000000000000" pitchFamily="34" charset="-128"/>
                <a:ea typeface="小塚ゴシック Pro M" panose="020B0700000000000000" pitchFamily="34" charset="-128"/>
              </a:rPr>
              <a:t>】</a:t>
            </a:r>
          </a:p>
        </p:txBody>
      </p:sp>
      <p:sp>
        <p:nvSpPr>
          <p:cNvPr id="8" name="四字熟語">
            <a:extLst>
              <a:ext uri="{FF2B5EF4-FFF2-40B4-BE49-F238E27FC236}">
                <a16:creationId xmlns:a16="http://schemas.microsoft.com/office/drawing/2014/main" id="{42005CD9-F147-4041-8E86-DC1024A68DF5}"/>
              </a:ext>
            </a:extLst>
          </p:cNvPr>
          <p:cNvSpPr/>
          <p:nvPr/>
        </p:nvSpPr>
        <p:spPr>
          <a:xfrm>
            <a:off x="3925669" y="249345"/>
            <a:ext cx="1292662" cy="6480000"/>
          </a:xfrm>
          <a:prstGeom prst="rect">
            <a:avLst/>
          </a:prstGeom>
          <a:ln>
            <a:noFill/>
          </a:ln>
        </p:spPr>
        <p:txBody>
          <a:bodyPr vert="eaVert" wrap="square">
            <a:spAutoFit/>
          </a:bodyPr>
          <a:lstStyle/>
          <a:p>
            <a:pPr lvl="0">
              <a:defRPr/>
            </a:pPr>
            <a:r>
              <a:rPr lang="ja-JP" altLang="en-US" sz="7200">
                <a:solidFill>
                  <a:prstClr val="black"/>
                </a:solidFill>
                <a:latin typeface="UD デジタル 教科書体 NK-B" panose="02020700000000000000" pitchFamily="18" charset="-128"/>
                <a:ea typeface="UD デジタル 教科書体 NK-B" panose="02020700000000000000" pitchFamily="18" charset="-128"/>
              </a:rPr>
              <a:t>理路整然</a:t>
            </a:r>
          </a:p>
        </p:txBody>
      </p:sp>
      <p:grpSp>
        <p:nvGrpSpPr>
          <p:cNvPr id="97" name="三字読み3" hidden="1">
            <a:extLst>
              <a:ext uri="{FF2B5EF4-FFF2-40B4-BE49-F238E27FC236}">
                <a16:creationId xmlns:a16="http://schemas.microsoft.com/office/drawing/2014/main" id="{F86CD557-A171-43D3-B852-68D1096159F8}"/>
              </a:ext>
            </a:extLst>
          </p:cNvPr>
          <p:cNvGrpSpPr/>
          <p:nvPr/>
        </p:nvGrpSpPr>
        <p:grpSpPr>
          <a:xfrm>
            <a:off x="4931897" y="157545"/>
            <a:ext cx="554471" cy="3916447"/>
            <a:chOff x="4932843" y="157545"/>
            <a:chExt cx="554471" cy="3916447"/>
          </a:xfrm>
        </p:grpSpPr>
        <p:sp>
          <p:nvSpPr>
            <p:cNvPr id="98" name="四">
              <a:extLst>
                <a:ext uri="{FF2B5EF4-FFF2-40B4-BE49-F238E27FC236}">
                  <a16:creationId xmlns:a16="http://schemas.microsoft.com/office/drawing/2014/main" id="{4C005C7B-5963-446E-8E33-28534D2BB513}"/>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9" name="三">
              <a:extLst>
                <a:ext uri="{FF2B5EF4-FFF2-40B4-BE49-F238E27FC236}">
                  <a16:creationId xmlns:a16="http://schemas.microsoft.com/office/drawing/2014/main" id="{538A01B3-A1C2-463D-84FF-8043F3010549}"/>
                </a:ext>
              </a:extLst>
            </p:cNvPr>
            <p:cNvSpPr txBox="1"/>
            <p:nvPr/>
          </p:nvSpPr>
          <p:spPr>
            <a:xfrm>
              <a:off x="4932843" y="1926514"/>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00" name="三の">
              <a:extLst>
                <a:ext uri="{FF2B5EF4-FFF2-40B4-BE49-F238E27FC236}">
                  <a16:creationId xmlns:a16="http://schemas.microsoft.com/office/drawing/2014/main" id="{76C40AB1-93AA-4CE1-80A2-0D88E5A75412}"/>
                </a:ext>
              </a:extLst>
            </p:cNvPr>
            <p:cNvSpPr txBox="1"/>
            <p:nvPr/>
          </p:nvSpPr>
          <p:spPr>
            <a:xfrm>
              <a:off x="4933316" y="2917556"/>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01" name="二">
              <a:extLst>
                <a:ext uri="{FF2B5EF4-FFF2-40B4-BE49-F238E27FC236}">
                  <a16:creationId xmlns:a16="http://schemas.microsoft.com/office/drawing/2014/main" id="{915592F3-6FCE-437B-8D61-8A8703760A28}"/>
                </a:ext>
              </a:extLst>
            </p:cNvPr>
            <p:cNvSpPr txBox="1"/>
            <p:nvPr/>
          </p:nvSpPr>
          <p:spPr>
            <a:xfrm>
              <a:off x="4932843" y="102229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03" name="一">
              <a:extLst>
                <a:ext uri="{FF2B5EF4-FFF2-40B4-BE49-F238E27FC236}">
                  <a16:creationId xmlns:a16="http://schemas.microsoft.com/office/drawing/2014/main" id="{DEB280D8-EB5A-4D6B-8C71-4FAA7BC1F995}"/>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grpSp>
      <p:grpSp>
        <p:nvGrpSpPr>
          <p:cNvPr id="89" name="三字読み2" hidden="1">
            <a:extLst>
              <a:ext uri="{FF2B5EF4-FFF2-40B4-BE49-F238E27FC236}">
                <a16:creationId xmlns:a16="http://schemas.microsoft.com/office/drawing/2014/main" id="{A2A450C0-C10A-4133-B9D6-E79EC17C3D35}"/>
              </a:ext>
            </a:extLst>
          </p:cNvPr>
          <p:cNvGrpSpPr/>
          <p:nvPr/>
        </p:nvGrpSpPr>
        <p:grpSpPr>
          <a:xfrm>
            <a:off x="4932370" y="157545"/>
            <a:ext cx="554471" cy="3916447"/>
            <a:chOff x="4932843" y="157545"/>
            <a:chExt cx="554471" cy="3916447"/>
          </a:xfrm>
        </p:grpSpPr>
        <p:sp>
          <p:nvSpPr>
            <p:cNvPr id="90" name="四">
              <a:extLst>
                <a:ext uri="{FF2B5EF4-FFF2-40B4-BE49-F238E27FC236}">
                  <a16:creationId xmlns:a16="http://schemas.microsoft.com/office/drawing/2014/main" id="{AA04B4FE-A7C3-432B-B822-8D2045D0944B}"/>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1" name="三">
              <a:extLst>
                <a:ext uri="{FF2B5EF4-FFF2-40B4-BE49-F238E27FC236}">
                  <a16:creationId xmlns:a16="http://schemas.microsoft.com/office/drawing/2014/main" id="{A0225EA6-4978-417D-83F7-ABC39DFCA9A8}"/>
                </a:ext>
              </a:extLst>
            </p:cNvPr>
            <p:cNvSpPr txBox="1"/>
            <p:nvPr/>
          </p:nvSpPr>
          <p:spPr>
            <a:xfrm>
              <a:off x="4932843" y="212640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3" name="二">
              <a:extLst>
                <a:ext uri="{FF2B5EF4-FFF2-40B4-BE49-F238E27FC236}">
                  <a16:creationId xmlns:a16="http://schemas.microsoft.com/office/drawing/2014/main" id="{6581E6B5-C6FF-4169-925B-A113AE5ED027}"/>
                </a:ext>
              </a:extLst>
            </p:cNvPr>
            <p:cNvSpPr txBox="1"/>
            <p:nvPr/>
          </p:nvSpPr>
          <p:spPr>
            <a:xfrm>
              <a:off x="4932843" y="102229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4" name="二の">
              <a:extLst>
                <a:ext uri="{FF2B5EF4-FFF2-40B4-BE49-F238E27FC236}">
                  <a16:creationId xmlns:a16="http://schemas.microsoft.com/office/drawing/2014/main" id="{AB3B8900-E0B8-4CF0-B540-A8DA5FA9E468}"/>
                </a:ext>
              </a:extLst>
            </p:cNvPr>
            <p:cNvSpPr txBox="1"/>
            <p:nvPr/>
          </p:nvSpPr>
          <p:spPr>
            <a:xfrm>
              <a:off x="4933316" y="2023852"/>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95" name="一">
              <a:extLst>
                <a:ext uri="{FF2B5EF4-FFF2-40B4-BE49-F238E27FC236}">
                  <a16:creationId xmlns:a16="http://schemas.microsoft.com/office/drawing/2014/main" id="{39E61E34-3B9B-4B5F-8ADD-01C47B704DDD}"/>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grpSp>
      <p:grpSp>
        <p:nvGrpSpPr>
          <p:cNvPr id="17" name="三字読み1" hidden="1">
            <a:extLst>
              <a:ext uri="{FF2B5EF4-FFF2-40B4-BE49-F238E27FC236}">
                <a16:creationId xmlns:a16="http://schemas.microsoft.com/office/drawing/2014/main" id="{9AC23C8D-756D-4B7A-9055-18D143488F8A}"/>
              </a:ext>
            </a:extLst>
          </p:cNvPr>
          <p:cNvGrpSpPr/>
          <p:nvPr/>
        </p:nvGrpSpPr>
        <p:grpSpPr>
          <a:xfrm>
            <a:off x="4932843" y="157545"/>
            <a:ext cx="554471" cy="3916447"/>
            <a:chOff x="4932843" y="157545"/>
            <a:chExt cx="554471" cy="3916447"/>
          </a:xfrm>
        </p:grpSpPr>
        <p:sp>
          <p:nvSpPr>
            <p:cNvPr id="24" name="四">
              <a:extLst>
                <a:ext uri="{FF2B5EF4-FFF2-40B4-BE49-F238E27FC236}">
                  <a16:creationId xmlns:a16="http://schemas.microsoft.com/office/drawing/2014/main" id="{3EE6B584-4A52-4029-8311-503ACBA1F8D7}"/>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2" name="三">
              <a:extLst>
                <a:ext uri="{FF2B5EF4-FFF2-40B4-BE49-F238E27FC236}">
                  <a16:creationId xmlns:a16="http://schemas.microsoft.com/office/drawing/2014/main" id="{1FB1F2FB-D2B2-4E38-923B-3564218EB56C}"/>
                </a:ext>
              </a:extLst>
            </p:cNvPr>
            <p:cNvSpPr txBox="1"/>
            <p:nvPr/>
          </p:nvSpPr>
          <p:spPr>
            <a:xfrm>
              <a:off x="4932843" y="212640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0" name="二">
              <a:extLst>
                <a:ext uri="{FF2B5EF4-FFF2-40B4-BE49-F238E27FC236}">
                  <a16:creationId xmlns:a16="http://schemas.microsoft.com/office/drawing/2014/main" id="{96AD91DC-0FD4-49C9-A29B-62B38BD45D6B}"/>
                </a:ext>
              </a:extLst>
            </p:cNvPr>
            <p:cNvSpPr txBox="1"/>
            <p:nvPr/>
          </p:nvSpPr>
          <p:spPr>
            <a:xfrm>
              <a:off x="4932843" y="126166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8" name="一">
              <a:extLst>
                <a:ext uri="{FF2B5EF4-FFF2-40B4-BE49-F238E27FC236}">
                  <a16:creationId xmlns:a16="http://schemas.microsoft.com/office/drawing/2014/main" id="{481E2AFB-A497-40C0-BDD9-73D8696896A3}"/>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3" name="一の">
              <a:extLst>
                <a:ext uri="{FF2B5EF4-FFF2-40B4-BE49-F238E27FC236}">
                  <a16:creationId xmlns:a16="http://schemas.microsoft.com/office/drawing/2014/main" id="{657B824E-FE10-4826-B5A6-99514BE3C8AE}"/>
                </a:ext>
              </a:extLst>
            </p:cNvPr>
            <p:cNvSpPr txBox="1"/>
            <p:nvPr/>
          </p:nvSpPr>
          <p:spPr>
            <a:xfrm>
              <a:off x="4933316" y="1148587"/>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grpSp>
      <p:grpSp>
        <p:nvGrpSpPr>
          <p:cNvPr id="105" name="読み">
            <a:extLst>
              <a:ext uri="{FF2B5EF4-FFF2-40B4-BE49-F238E27FC236}">
                <a16:creationId xmlns:a16="http://schemas.microsoft.com/office/drawing/2014/main" id="{8A1C822F-C8A2-43FA-86C9-BD879B6BD7B2}"/>
              </a:ext>
            </a:extLst>
          </p:cNvPr>
          <p:cNvGrpSpPr/>
          <p:nvPr/>
        </p:nvGrpSpPr>
        <p:grpSpPr>
          <a:xfrm>
            <a:off x="4930559" y="210867"/>
            <a:ext cx="554471" cy="3826526"/>
            <a:chOff x="4932843" y="210867"/>
            <a:chExt cx="554471" cy="3826526"/>
          </a:xfrm>
        </p:grpSpPr>
        <p:sp>
          <p:nvSpPr>
            <p:cNvPr id="106" name="四">
              <a:extLst>
                <a:ext uri="{FF2B5EF4-FFF2-40B4-BE49-F238E27FC236}">
                  <a16:creationId xmlns:a16="http://schemas.microsoft.com/office/drawing/2014/main" id="{75945557-700D-448A-B1E7-081584B298AC}"/>
                </a:ext>
              </a:extLst>
            </p:cNvPr>
            <p:cNvSpPr txBox="1"/>
            <p:nvPr/>
          </p:nvSpPr>
          <p:spPr>
            <a:xfrm>
              <a:off x="4932843" y="2954551"/>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ぜん</a:t>
              </a:r>
            </a:p>
          </p:txBody>
        </p:sp>
        <p:sp>
          <p:nvSpPr>
            <p:cNvPr id="107" name="三">
              <a:extLst>
                <a:ext uri="{FF2B5EF4-FFF2-40B4-BE49-F238E27FC236}">
                  <a16:creationId xmlns:a16="http://schemas.microsoft.com/office/drawing/2014/main" id="{869B9C7F-CBD9-4C84-A38A-9208F5589759}"/>
                </a:ext>
              </a:extLst>
            </p:cNvPr>
            <p:cNvSpPr txBox="1"/>
            <p:nvPr/>
          </p:nvSpPr>
          <p:spPr>
            <a:xfrm>
              <a:off x="4932843" y="203901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せい</a:t>
              </a:r>
            </a:p>
          </p:txBody>
        </p:sp>
        <p:sp>
          <p:nvSpPr>
            <p:cNvPr id="108" name="三の" hidden="1">
              <a:extLst>
                <a:ext uri="{FF2B5EF4-FFF2-40B4-BE49-F238E27FC236}">
                  <a16:creationId xmlns:a16="http://schemas.microsoft.com/office/drawing/2014/main" id="{B4FD3094-D4C5-4C82-AD92-1BD7C6E82B4D}"/>
                </a:ext>
              </a:extLst>
            </p:cNvPr>
            <p:cNvSpPr txBox="1"/>
            <p:nvPr/>
          </p:nvSpPr>
          <p:spPr>
            <a:xfrm>
              <a:off x="4933316" y="2940836"/>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09" name="二">
              <a:extLst>
                <a:ext uri="{FF2B5EF4-FFF2-40B4-BE49-F238E27FC236}">
                  <a16:creationId xmlns:a16="http://schemas.microsoft.com/office/drawing/2014/main" id="{BE8B1C3E-9A61-435E-8873-64B2D8D1472B}"/>
                </a:ext>
              </a:extLst>
            </p:cNvPr>
            <p:cNvSpPr txBox="1"/>
            <p:nvPr/>
          </p:nvSpPr>
          <p:spPr>
            <a:xfrm>
              <a:off x="4932843" y="112461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ろ</a:t>
              </a:r>
            </a:p>
          </p:txBody>
        </p:sp>
        <p:sp>
          <p:nvSpPr>
            <p:cNvPr id="110" name="二の" hidden="1">
              <a:extLst>
                <a:ext uri="{FF2B5EF4-FFF2-40B4-BE49-F238E27FC236}">
                  <a16:creationId xmlns:a16="http://schemas.microsoft.com/office/drawing/2014/main" id="{98853EA2-C68E-4105-8220-8611F276EDB8}"/>
                </a:ext>
              </a:extLst>
            </p:cNvPr>
            <p:cNvSpPr txBox="1"/>
            <p:nvPr/>
          </p:nvSpPr>
          <p:spPr>
            <a:xfrm>
              <a:off x="4933316" y="2025944"/>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11" name="一">
              <a:extLst>
                <a:ext uri="{FF2B5EF4-FFF2-40B4-BE49-F238E27FC236}">
                  <a16:creationId xmlns:a16="http://schemas.microsoft.com/office/drawing/2014/main" id="{03457E26-16A4-4336-8418-9470F0E4922B}"/>
                </a:ext>
              </a:extLst>
            </p:cNvPr>
            <p:cNvSpPr txBox="1"/>
            <p:nvPr/>
          </p:nvSpPr>
          <p:spPr>
            <a:xfrm>
              <a:off x="4932843" y="210867"/>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り</a:t>
              </a:r>
            </a:p>
          </p:txBody>
        </p:sp>
        <p:sp>
          <p:nvSpPr>
            <p:cNvPr id="112" name="一の" hidden="1">
              <a:extLst>
                <a:ext uri="{FF2B5EF4-FFF2-40B4-BE49-F238E27FC236}">
                  <a16:creationId xmlns:a16="http://schemas.microsoft.com/office/drawing/2014/main" id="{44AE2778-3210-4844-A233-A3541FB8E186}"/>
                </a:ext>
              </a:extLst>
            </p:cNvPr>
            <p:cNvSpPr txBox="1"/>
            <p:nvPr/>
          </p:nvSpPr>
          <p:spPr>
            <a:xfrm>
              <a:off x="4933316" y="1111052"/>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grpSp>
      <p:pic>
        <p:nvPicPr>
          <p:cNvPr id="34" name="図 33">
            <a:extLst>
              <a:ext uri="{FF2B5EF4-FFF2-40B4-BE49-F238E27FC236}">
                <a16:creationId xmlns:a16="http://schemas.microsoft.com/office/drawing/2014/main" id="{FE789578-5C13-45BB-A3AE-BBABFD153A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0266" y="4661662"/>
            <a:ext cx="1080194" cy="2067684"/>
          </a:xfrm>
          <a:prstGeom prst="rect">
            <a:avLst/>
          </a:prstGeom>
        </p:spPr>
      </p:pic>
      <p:pic>
        <p:nvPicPr>
          <p:cNvPr id="9" name="グラフィックス 8" descr="スピーチ">
            <a:extLst>
              <a:ext uri="{FF2B5EF4-FFF2-40B4-BE49-F238E27FC236}">
                <a16:creationId xmlns:a16="http://schemas.microsoft.com/office/drawing/2014/main" id="{D40525B4-2637-401F-8A16-59DAAD065F0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09110" y="4206601"/>
            <a:ext cx="1638946" cy="958331"/>
          </a:xfrm>
          <a:prstGeom prst="rect">
            <a:avLst/>
          </a:prstGeom>
        </p:spPr>
      </p:pic>
      <p:sp>
        <p:nvSpPr>
          <p:cNvPr id="10" name="テキスト ボックス 9">
            <a:extLst>
              <a:ext uri="{FF2B5EF4-FFF2-40B4-BE49-F238E27FC236}">
                <a16:creationId xmlns:a16="http://schemas.microsoft.com/office/drawing/2014/main" id="{749BC9F6-589F-4036-90D1-6903EF5A0FC6}"/>
              </a:ext>
            </a:extLst>
          </p:cNvPr>
          <p:cNvSpPr txBox="1"/>
          <p:nvPr/>
        </p:nvSpPr>
        <p:spPr>
          <a:xfrm>
            <a:off x="7227437" y="4402348"/>
            <a:ext cx="1202291" cy="400110"/>
          </a:xfrm>
          <a:prstGeom prst="rect">
            <a:avLst/>
          </a:prstGeom>
          <a:noFill/>
        </p:spPr>
        <p:txBody>
          <a:bodyPr wrap="square" rtlCol="0" anchor="ctr">
            <a:spAutoFit/>
          </a:bodyPr>
          <a:lstStyle/>
          <a:p>
            <a:pPr algn="ctr"/>
            <a:r>
              <a:rPr kumimoji="1" lang="ja-JP" altLang="en-US" sz="2000" b="1">
                <a:latin typeface="衡山毛筆フォント草書" panose="02000600000000000000" pitchFamily="2" charset="-128"/>
                <a:ea typeface="衡山毛筆フォント草書" panose="02000600000000000000" pitchFamily="2" charset="-128"/>
              </a:rPr>
              <a:t>理路整然</a:t>
            </a:r>
          </a:p>
        </p:txBody>
      </p:sp>
    </p:spTree>
    <p:extLst>
      <p:ext uri="{BB962C8B-B14F-4D97-AF65-F5344CB8AC3E}">
        <p14:creationId xmlns:p14="http://schemas.microsoft.com/office/powerpoint/2010/main" val="310048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解説">
            <a:extLst>
              <a:ext uri="{FF2B5EF4-FFF2-40B4-BE49-F238E27FC236}">
                <a16:creationId xmlns:a16="http://schemas.microsoft.com/office/drawing/2014/main" id="{E62D3299-193A-4622-A1A1-C44CA6EF3C4E}"/>
              </a:ext>
            </a:extLst>
          </p:cNvPr>
          <p:cNvSpPr txBox="1"/>
          <p:nvPr/>
        </p:nvSpPr>
        <p:spPr>
          <a:xfrm>
            <a:off x="0" y="249344"/>
            <a:ext cx="2549111" cy="6608656"/>
          </a:xfrm>
          <a:prstGeom prst="rect">
            <a:avLst/>
          </a:prstGeom>
          <a:noFill/>
          <a:ln>
            <a:noFill/>
          </a:ln>
        </p:spPr>
        <p:txBody>
          <a:bodyPr vert="eaVert" wrap="square" rtlCol="0">
            <a:noAutofit/>
          </a:bodyPr>
          <a:lstStyle/>
          <a:p>
            <a:pPr>
              <a:defRPr/>
            </a:pPr>
            <a:r>
              <a:rPr lang="ja-JP" altLang="en-US" sz="2400">
                <a:latin typeface="UD デジタル 教科書体 N-R" panose="02020400000000000000" pitchFamily="17" charset="-128"/>
                <a:ea typeface="UD デジタル 教科書体 N-R" panose="02020400000000000000" pitchFamily="17" charset="-128"/>
              </a:rPr>
              <a:t>願いを叶える為には、望むだけではなく、</a:t>
            </a:r>
            <a:endParaRPr lang="en-US" altLang="ja-JP" sz="2400">
              <a:latin typeface="UD デジタル 教科書体 N-R" panose="02020400000000000000" pitchFamily="17" charset="-128"/>
              <a:ea typeface="UD デジタル 教科書体 N-R" panose="02020400000000000000" pitchFamily="17" charset="-128"/>
            </a:endParaRPr>
          </a:p>
          <a:p>
            <a:pPr>
              <a:defRPr/>
            </a:pPr>
            <a:r>
              <a:rPr lang="ja-JP" altLang="en-US" sz="2400">
                <a:latin typeface="UD デジタル 教科書体 N-R" panose="02020400000000000000" pitchFamily="17" charset="-128"/>
                <a:ea typeface="UD デジタル 教科書体 N-R" panose="02020400000000000000" pitchFamily="17" charset="-128"/>
              </a:rPr>
              <a:t>有効な方法を考えて行うべきだということ。</a:t>
            </a:r>
            <a:endParaRPr lang="en-US" altLang="ja-JP" sz="2400">
              <a:latin typeface="UD デジタル 教科書体 N-R" panose="02020400000000000000" pitchFamily="17" charset="-128"/>
              <a:ea typeface="UD デジタル 教科書体 N-R" panose="02020400000000000000" pitchFamily="17" charset="-128"/>
            </a:endParaRPr>
          </a:p>
          <a:p>
            <a:pPr>
              <a:defRPr/>
            </a:pPr>
            <a:r>
              <a:rPr lang="ja-JP" altLang="en-US" sz="2400">
                <a:latin typeface="UD デジタル 教科書体 N-R" panose="02020400000000000000" pitchFamily="17" charset="-128"/>
                <a:ea typeface="UD デジタル 教科書体 N-R" panose="02020400000000000000" pitchFamily="17" charset="-128"/>
              </a:rPr>
              <a:t>「羨魚結網（せんぎょけつもう）」、</a:t>
            </a:r>
            <a:endParaRPr lang="en-US" altLang="ja-JP" sz="2400">
              <a:latin typeface="UD デジタル 教科書体 N-R" panose="02020400000000000000" pitchFamily="17" charset="-128"/>
              <a:ea typeface="UD デジタル 教科書体 N-R" panose="02020400000000000000" pitchFamily="17" charset="-128"/>
            </a:endParaRPr>
          </a:p>
          <a:p>
            <a:pPr>
              <a:defRPr/>
            </a:pPr>
            <a:r>
              <a:rPr lang="ja-JP" altLang="en-US" sz="2400">
                <a:latin typeface="UD デジタル 教科書体 N-R" panose="02020400000000000000" pitchFamily="17" charset="-128"/>
                <a:ea typeface="UD デジタル 教科書体 N-R" panose="02020400000000000000" pitchFamily="17" charset="-128"/>
              </a:rPr>
              <a:t>「臨淵之羨（りんえんのせん）」、</a:t>
            </a:r>
            <a:endParaRPr lang="en-US" altLang="ja-JP" sz="2400">
              <a:latin typeface="UD デジタル 教科書体 N-R" panose="02020400000000000000" pitchFamily="17" charset="-128"/>
              <a:ea typeface="UD デジタル 教科書体 N-R" panose="02020400000000000000" pitchFamily="17" charset="-128"/>
            </a:endParaRPr>
          </a:p>
          <a:p>
            <a:pPr>
              <a:defRPr/>
            </a:pPr>
            <a:r>
              <a:rPr lang="ja-JP" altLang="en-US" sz="2400">
                <a:latin typeface="UD デジタル 教科書体 N-R" panose="02020400000000000000" pitchFamily="17" charset="-128"/>
                <a:ea typeface="UD デジタル 教科書体 N-R" panose="02020400000000000000" pitchFamily="17" charset="-128"/>
              </a:rPr>
              <a:t>「臨河羨魚（りんがせんぎょ）」ともいう。</a:t>
            </a:r>
          </a:p>
        </p:txBody>
      </p:sp>
      <p:sp>
        <p:nvSpPr>
          <p:cNvPr id="30" name="【意味】">
            <a:extLst>
              <a:ext uri="{FF2B5EF4-FFF2-40B4-BE49-F238E27FC236}">
                <a16:creationId xmlns:a16="http://schemas.microsoft.com/office/drawing/2014/main" id="{66A930E5-A0A2-4B37-BFEA-82708A3CAD9D}"/>
              </a:ext>
            </a:extLst>
          </p:cNvPr>
          <p:cNvSpPr txBox="1"/>
          <p:nvPr/>
        </p:nvSpPr>
        <p:spPr>
          <a:xfrm>
            <a:off x="2606255" y="249344"/>
            <a:ext cx="553998" cy="6608656"/>
          </a:xfrm>
          <a:prstGeom prst="rect">
            <a:avLst/>
          </a:prstGeom>
          <a:noFill/>
          <a:ln>
            <a:noFill/>
          </a:ln>
        </p:spPr>
        <p:txBody>
          <a:bodyPr vert="eaVert" wrap="square" rtlCol="0" anchor="ctr">
            <a:noAutofit/>
          </a:bodyPr>
          <a:lstStyle/>
          <a:p>
            <a:r>
              <a:rPr lang="en-US" altLang="ja-JP" sz="2800">
                <a:latin typeface="小塚ゴシック Pro M" panose="020B0700000000000000" pitchFamily="34" charset="-128"/>
                <a:ea typeface="小塚ゴシック Pro M" panose="020B0700000000000000" pitchFamily="34" charset="-128"/>
              </a:rPr>
              <a:t>【</a:t>
            </a:r>
            <a:r>
              <a:rPr lang="ja-JP" altLang="en-US" sz="2800">
                <a:latin typeface="小塚ゴシック Pro M" panose="020B0700000000000000" pitchFamily="34" charset="-128"/>
                <a:ea typeface="小塚ゴシック Pro M" panose="020B0700000000000000" pitchFamily="34" charset="-128"/>
              </a:rPr>
              <a:t>意味</a:t>
            </a:r>
            <a:r>
              <a:rPr lang="en-US" altLang="ja-JP" sz="2800">
                <a:latin typeface="小塚ゴシック Pro M" panose="020B0700000000000000" pitchFamily="34" charset="-128"/>
                <a:ea typeface="小塚ゴシック Pro M" panose="020B0700000000000000" pitchFamily="34" charset="-128"/>
              </a:rPr>
              <a:t>】</a:t>
            </a:r>
          </a:p>
        </p:txBody>
      </p:sp>
      <p:sp>
        <p:nvSpPr>
          <p:cNvPr id="8" name="四字熟語">
            <a:extLst>
              <a:ext uri="{FF2B5EF4-FFF2-40B4-BE49-F238E27FC236}">
                <a16:creationId xmlns:a16="http://schemas.microsoft.com/office/drawing/2014/main" id="{42005CD9-F147-4041-8E86-DC1024A68DF5}"/>
              </a:ext>
            </a:extLst>
          </p:cNvPr>
          <p:cNvSpPr/>
          <p:nvPr/>
        </p:nvSpPr>
        <p:spPr>
          <a:xfrm>
            <a:off x="3925669" y="249345"/>
            <a:ext cx="1292662" cy="6480000"/>
          </a:xfrm>
          <a:prstGeom prst="rect">
            <a:avLst/>
          </a:prstGeom>
          <a:ln>
            <a:noFill/>
          </a:ln>
        </p:spPr>
        <p:txBody>
          <a:bodyPr vert="eaVert" wrap="square">
            <a:spAutoFit/>
          </a:bodyPr>
          <a:lstStyle/>
          <a:p>
            <a:pPr lvl="0">
              <a:defRPr/>
            </a:pPr>
            <a:r>
              <a:rPr lang="ja-JP" altLang="en-US" sz="7200">
                <a:solidFill>
                  <a:prstClr val="black"/>
                </a:solidFill>
                <a:latin typeface="UD デジタル 教科書体 NK-B" panose="02020700000000000000" pitchFamily="18" charset="-128"/>
                <a:ea typeface="UD デジタル 教科書体 NK-B" panose="02020700000000000000" pitchFamily="18" charset="-128"/>
              </a:rPr>
              <a:t>臨淵羨魚</a:t>
            </a:r>
          </a:p>
        </p:txBody>
      </p:sp>
      <p:grpSp>
        <p:nvGrpSpPr>
          <p:cNvPr id="97" name="三字読み3" hidden="1">
            <a:extLst>
              <a:ext uri="{FF2B5EF4-FFF2-40B4-BE49-F238E27FC236}">
                <a16:creationId xmlns:a16="http://schemas.microsoft.com/office/drawing/2014/main" id="{F86CD557-A171-43D3-B852-68D1096159F8}"/>
              </a:ext>
            </a:extLst>
          </p:cNvPr>
          <p:cNvGrpSpPr/>
          <p:nvPr/>
        </p:nvGrpSpPr>
        <p:grpSpPr>
          <a:xfrm>
            <a:off x="4931897" y="157545"/>
            <a:ext cx="554471" cy="3916447"/>
            <a:chOff x="4932843" y="157545"/>
            <a:chExt cx="554471" cy="3916447"/>
          </a:xfrm>
        </p:grpSpPr>
        <p:sp>
          <p:nvSpPr>
            <p:cNvPr id="98" name="四">
              <a:extLst>
                <a:ext uri="{FF2B5EF4-FFF2-40B4-BE49-F238E27FC236}">
                  <a16:creationId xmlns:a16="http://schemas.microsoft.com/office/drawing/2014/main" id="{4C005C7B-5963-446E-8E33-28534D2BB513}"/>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9" name="三">
              <a:extLst>
                <a:ext uri="{FF2B5EF4-FFF2-40B4-BE49-F238E27FC236}">
                  <a16:creationId xmlns:a16="http://schemas.microsoft.com/office/drawing/2014/main" id="{538A01B3-A1C2-463D-84FF-8043F3010549}"/>
                </a:ext>
              </a:extLst>
            </p:cNvPr>
            <p:cNvSpPr txBox="1"/>
            <p:nvPr/>
          </p:nvSpPr>
          <p:spPr>
            <a:xfrm>
              <a:off x="4932843" y="1926514"/>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00" name="三の">
              <a:extLst>
                <a:ext uri="{FF2B5EF4-FFF2-40B4-BE49-F238E27FC236}">
                  <a16:creationId xmlns:a16="http://schemas.microsoft.com/office/drawing/2014/main" id="{76C40AB1-93AA-4CE1-80A2-0D88E5A75412}"/>
                </a:ext>
              </a:extLst>
            </p:cNvPr>
            <p:cNvSpPr txBox="1"/>
            <p:nvPr/>
          </p:nvSpPr>
          <p:spPr>
            <a:xfrm>
              <a:off x="4933316" y="2917556"/>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01" name="二">
              <a:extLst>
                <a:ext uri="{FF2B5EF4-FFF2-40B4-BE49-F238E27FC236}">
                  <a16:creationId xmlns:a16="http://schemas.microsoft.com/office/drawing/2014/main" id="{915592F3-6FCE-437B-8D61-8A8703760A28}"/>
                </a:ext>
              </a:extLst>
            </p:cNvPr>
            <p:cNvSpPr txBox="1"/>
            <p:nvPr/>
          </p:nvSpPr>
          <p:spPr>
            <a:xfrm>
              <a:off x="4932843" y="102229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03" name="一">
              <a:extLst>
                <a:ext uri="{FF2B5EF4-FFF2-40B4-BE49-F238E27FC236}">
                  <a16:creationId xmlns:a16="http://schemas.microsoft.com/office/drawing/2014/main" id="{DEB280D8-EB5A-4D6B-8C71-4FAA7BC1F995}"/>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grpSp>
      <p:grpSp>
        <p:nvGrpSpPr>
          <p:cNvPr id="89" name="三字読み2" hidden="1">
            <a:extLst>
              <a:ext uri="{FF2B5EF4-FFF2-40B4-BE49-F238E27FC236}">
                <a16:creationId xmlns:a16="http://schemas.microsoft.com/office/drawing/2014/main" id="{A2A450C0-C10A-4133-B9D6-E79EC17C3D35}"/>
              </a:ext>
            </a:extLst>
          </p:cNvPr>
          <p:cNvGrpSpPr/>
          <p:nvPr/>
        </p:nvGrpSpPr>
        <p:grpSpPr>
          <a:xfrm>
            <a:off x="4932370" y="157545"/>
            <a:ext cx="554471" cy="3916447"/>
            <a:chOff x="4932843" y="157545"/>
            <a:chExt cx="554471" cy="3916447"/>
          </a:xfrm>
        </p:grpSpPr>
        <p:sp>
          <p:nvSpPr>
            <p:cNvPr id="90" name="四">
              <a:extLst>
                <a:ext uri="{FF2B5EF4-FFF2-40B4-BE49-F238E27FC236}">
                  <a16:creationId xmlns:a16="http://schemas.microsoft.com/office/drawing/2014/main" id="{AA04B4FE-A7C3-432B-B822-8D2045D0944B}"/>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1" name="三">
              <a:extLst>
                <a:ext uri="{FF2B5EF4-FFF2-40B4-BE49-F238E27FC236}">
                  <a16:creationId xmlns:a16="http://schemas.microsoft.com/office/drawing/2014/main" id="{A0225EA6-4978-417D-83F7-ABC39DFCA9A8}"/>
                </a:ext>
              </a:extLst>
            </p:cNvPr>
            <p:cNvSpPr txBox="1"/>
            <p:nvPr/>
          </p:nvSpPr>
          <p:spPr>
            <a:xfrm>
              <a:off x="4932843" y="212640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3" name="二">
              <a:extLst>
                <a:ext uri="{FF2B5EF4-FFF2-40B4-BE49-F238E27FC236}">
                  <a16:creationId xmlns:a16="http://schemas.microsoft.com/office/drawing/2014/main" id="{6581E6B5-C6FF-4169-925B-A113AE5ED027}"/>
                </a:ext>
              </a:extLst>
            </p:cNvPr>
            <p:cNvSpPr txBox="1"/>
            <p:nvPr/>
          </p:nvSpPr>
          <p:spPr>
            <a:xfrm>
              <a:off x="4932843" y="102229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4" name="二の">
              <a:extLst>
                <a:ext uri="{FF2B5EF4-FFF2-40B4-BE49-F238E27FC236}">
                  <a16:creationId xmlns:a16="http://schemas.microsoft.com/office/drawing/2014/main" id="{AB3B8900-E0B8-4CF0-B540-A8DA5FA9E468}"/>
                </a:ext>
              </a:extLst>
            </p:cNvPr>
            <p:cNvSpPr txBox="1"/>
            <p:nvPr/>
          </p:nvSpPr>
          <p:spPr>
            <a:xfrm>
              <a:off x="4933316" y="2023852"/>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95" name="一">
              <a:extLst>
                <a:ext uri="{FF2B5EF4-FFF2-40B4-BE49-F238E27FC236}">
                  <a16:creationId xmlns:a16="http://schemas.microsoft.com/office/drawing/2014/main" id="{39E61E34-3B9B-4B5F-8ADD-01C47B704DDD}"/>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grpSp>
      <p:grpSp>
        <p:nvGrpSpPr>
          <p:cNvPr id="17" name="三字読み1" hidden="1">
            <a:extLst>
              <a:ext uri="{FF2B5EF4-FFF2-40B4-BE49-F238E27FC236}">
                <a16:creationId xmlns:a16="http://schemas.microsoft.com/office/drawing/2014/main" id="{9AC23C8D-756D-4B7A-9055-18D143488F8A}"/>
              </a:ext>
            </a:extLst>
          </p:cNvPr>
          <p:cNvGrpSpPr/>
          <p:nvPr/>
        </p:nvGrpSpPr>
        <p:grpSpPr>
          <a:xfrm>
            <a:off x="4932843" y="157545"/>
            <a:ext cx="554471" cy="3916447"/>
            <a:chOff x="4932843" y="157545"/>
            <a:chExt cx="554471" cy="3916447"/>
          </a:xfrm>
        </p:grpSpPr>
        <p:sp>
          <p:nvSpPr>
            <p:cNvPr id="24" name="四">
              <a:extLst>
                <a:ext uri="{FF2B5EF4-FFF2-40B4-BE49-F238E27FC236}">
                  <a16:creationId xmlns:a16="http://schemas.microsoft.com/office/drawing/2014/main" id="{3EE6B584-4A52-4029-8311-503ACBA1F8D7}"/>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2" name="三">
              <a:extLst>
                <a:ext uri="{FF2B5EF4-FFF2-40B4-BE49-F238E27FC236}">
                  <a16:creationId xmlns:a16="http://schemas.microsoft.com/office/drawing/2014/main" id="{1FB1F2FB-D2B2-4E38-923B-3564218EB56C}"/>
                </a:ext>
              </a:extLst>
            </p:cNvPr>
            <p:cNvSpPr txBox="1"/>
            <p:nvPr/>
          </p:nvSpPr>
          <p:spPr>
            <a:xfrm>
              <a:off x="4932843" y="212640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0" name="二">
              <a:extLst>
                <a:ext uri="{FF2B5EF4-FFF2-40B4-BE49-F238E27FC236}">
                  <a16:creationId xmlns:a16="http://schemas.microsoft.com/office/drawing/2014/main" id="{96AD91DC-0FD4-49C9-A29B-62B38BD45D6B}"/>
                </a:ext>
              </a:extLst>
            </p:cNvPr>
            <p:cNvSpPr txBox="1"/>
            <p:nvPr/>
          </p:nvSpPr>
          <p:spPr>
            <a:xfrm>
              <a:off x="4932843" y="126166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8" name="一">
              <a:extLst>
                <a:ext uri="{FF2B5EF4-FFF2-40B4-BE49-F238E27FC236}">
                  <a16:creationId xmlns:a16="http://schemas.microsoft.com/office/drawing/2014/main" id="{481E2AFB-A497-40C0-BDD9-73D8696896A3}"/>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3" name="一の">
              <a:extLst>
                <a:ext uri="{FF2B5EF4-FFF2-40B4-BE49-F238E27FC236}">
                  <a16:creationId xmlns:a16="http://schemas.microsoft.com/office/drawing/2014/main" id="{657B824E-FE10-4826-B5A6-99514BE3C8AE}"/>
                </a:ext>
              </a:extLst>
            </p:cNvPr>
            <p:cNvSpPr txBox="1"/>
            <p:nvPr/>
          </p:nvSpPr>
          <p:spPr>
            <a:xfrm>
              <a:off x="4933316" y="1148587"/>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grpSp>
      <p:grpSp>
        <p:nvGrpSpPr>
          <p:cNvPr id="105" name="読み">
            <a:extLst>
              <a:ext uri="{FF2B5EF4-FFF2-40B4-BE49-F238E27FC236}">
                <a16:creationId xmlns:a16="http://schemas.microsoft.com/office/drawing/2014/main" id="{8A1C822F-C8A2-43FA-86C9-BD879B6BD7B2}"/>
              </a:ext>
            </a:extLst>
          </p:cNvPr>
          <p:cNvGrpSpPr/>
          <p:nvPr/>
        </p:nvGrpSpPr>
        <p:grpSpPr>
          <a:xfrm>
            <a:off x="4930559" y="210867"/>
            <a:ext cx="554471" cy="3826526"/>
            <a:chOff x="4932843" y="210867"/>
            <a:chExt cx="554471" cy="3826526"/>
          </a:xfrm>
        </p:grpSpPr>
        <p:sp>
          <p:nvSpPr>
            <p:cNvPr id="106" name="四">
              <a:extLst>
                <a:ext uri="{FF2B5EF4-FFF2-40B4-BE49-F238E27FC236}">
                  <a16:creationId xmlns:a16="http://schemas.microsoft.com/office/drawing/2014/main" id="{75945557-700D-448A-B1E7-081584B298AC}"/>
                </a:ext>
              </a:extLst>
            </p:cNvPr>
            <p:cNvSpPr txBox="1"/>
            <p:nvPr/>
          </p:nvSpPr>
          <p:spPr>
            <a:xfrm>
              <a:off x="4932843" y="2954551"/>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ぎょ</a:t>
              </a:r>
            </a:p>
          </p:txBody>
        </p:sp>
        <p:sp>
          <p:nvSpPr>
            <p:cNvPr id="107" name="三">
              <a:extLst>
                <a:ext uri="{FF2B5EF4-FFF2-40B4-BE49-F238E27FC236}">
                  <a16:creationId xmlns:a16="http://schemas.microsoft.com/office/drawing/2014/main" id="{869B9C7F-CBD9-4C84-A38A-9208F5589759}"/>
                </a:ext>
              </a:extLst>
            </p:cNvPr>
            <p:cNvSpPr txBox="1"/>
            <p:nvPr/>
          </p:nvSpPr>
          <p:spPr>
            <a:xfrm>
              <a:off x="4932843" y="203901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せん</a:t>
              </a:r>
            </a:p>
          </p:txBody>
        </p:sp>
        <p:sp>
          <p:nvSpPr>
            <p:cNvPr id="108" name="三の" hidden="1">
              <a:extLst>
                <a:ext uri="{FF2B5EF4-FFF2-40B4-BE49-F238E27FC236}">
                  <a16:creationId xmlns:a16="http://schemas.microsoft.com/office/drawing/2014/main" id="{B4FD3094-D4C5-4C82-AD92-1BD7C6E82B4D}"/>
                </a:ext>
              </a:extLst>
            </p:cNvPr>
            <p:cNvSpPr txBox="1"/>
            <p:nvPr/>
          </p:nvSpPr>
          <p:spPr>
            <a:xfrm>
              <a:off x="4933316" y="2940836"/>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09" name="二">
              <a:extLst>
                <a:ext uri="{FF2B5EF4-FFF2-40B4-BE49-F238E27FC236}">
                  <a16:creationId xmlns:a16="http://schemas.microsoft.com/office/drawing/2014/main" id="{BE8B1C3E-9A61-435E-8873-64B2D8D1472B}"/>
                </a:ext>
              </a:extLst>
            </p:cNvPr>
            <p:cNvSpPr txBox="1"/>
            <p:nvPr/>
          </p:nvSpPr>
          <p:spPr>
            <a:xfrm>
              <a:off x="4932843" y="112461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えん</a:t>
              </a:r>
            </a:p>
          </p:txBody>
        </p:sp>
        <p:sp>
          <p:nvSpPr>
            <p:cNvPr id="110" name="二の" hidden="1">
              <a:extLst>
                <a:ext uri="{FF2B5EF4-FFF2-40B4-BE49-F238E27FC236}">
                  <a16:creationId xmlns:a16="http://schemas.microsoft.com/office/drawing/2014/main" id="{98853EA2-C68E-4105-8220-8611F276EDB8}"/>
                </a:ext>
              </a:extLst>
            </p:cNvPr>
            <p:cNvSpPr txBox="1"/>
            <p:nvPr/>
          </p:nvSpPr>
          <p:spPr>
            <a:xfrm>
              <a:off x="4933316" y="2025944"/>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11" name="一">
              <a:extLst>
                <a:ext uri="{FF2B5EF4-FFF2-40B4-BE49-F238E27FC236}">
                  <a16:creationId xmlns:a16="http://schemas.microsoft.com/office/drawing/2014/main" id="{03457E26-16A4-4336-8418-9470F0E4922B}"/>
                </a:ext>
              </a:extLst>
            </p:cNvPr>
            <p:cNvSpPr txBox="1"/>
            <p:nvPr/>
          </p:nvSpPr>
          <p:spPr>
            <a:xfrm>
              <a:off x="4932843" y="210867"/>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りん</a:t>
              </a:r>
            </a:p>
          </p:txBody>
        </p:sp>
        <p:sp>
          <p:nvSpPr>
            <p:cNvPr id="112" name="一の" hidden="1">
              <a:extLst>
                <a:ext uri="{FF2B5EF4-FFF2-40B4-BE49-F238E27FC236}">
                  <a16:creationId xmlns:a16="http://schemas.microsoft.com/office/drawing/2014/main" id="{44AE2778-3210-4844-A233-A3541FB8E186}"/>
                </a:ext>
              </a:extLst>
            </p:cNvPr>
            <p:cNvSpPr txBox="1"/>
            <p:nvPr/>
          </p:nvSpPr>
          <p:spPr>
            <a:xfrm>
              <a:off x="4933316" y="1111052"/>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grpSp>
      <p:pic>
        <p:nvPicPr>
          <p:cNvPr id="35" name="図 34">
            <a:extLst>
              <a:ext uri="{FF2B5EF4-FFF2-40B4-BE49-F238E27FC236}">
                <a16:creationId xmlns:a16="http://schemas.microsoft.com/office/drawing/2014/main" id="{8DD8BE8C-E43B-4815-BCC9-45D561C3CA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7769" y="4431013"/>
            <a:ext cx="2481549" cy="2486513"/>
          </a:xfrm>
          <a:prstGeom prst="rect">
            <a:avLst/>
          </a:prstGeom>
        </p:spPr>
      </p:pic>
    </p:spTree>
    <p:extLst>
      <p:ext uri="{BB962C8B-B14F-4D97-AF65-F5344CB8AC3E}">
        <p14:creationId xmlns:p14="http://schemas.microsoft.com/office/powerpoint/2010/main" val="282863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解説">
            <a:extLst>
              <a:ext uri="{FF2B5EF4-FFF2-40B4-BE49-F238E27FC236}">
                <a16:creationId xmlns:a16="http://schemas.microsoft.com/office/drawing/2014/main" id="{E62D3299-193A-4622-A1A1-C44CA6EF3C4E}"/>
              </a:ext>
            </a:extLst>
          </p:cNvPr>
          <p:cNvSpPr txBox="1"/>
          <p:nvPr/>
        </p:nvSpPr>
        <p:spPr>
          <a:xfrm>
            <a:off x="0" y="249344"/>
            <a:ext cx="2549111" cy="6608656"/>
          </a:xfrm>
          <a:prstGeom prst="rect">
            <a:avLst/>
          </a:prstGeom>
          <a:noFill/>
          <a:ln>
            <a:noFill/>
          </a:ln>
        </p:spPr>
        <p:txBody>
          <a:bodyPr vert="eaVert" wrap="square" rtlCol="0">
            <a:noAutofit/>
          </a:bodyPr>
          <a:lstStyle/>
          <a:p>
            <a:pPr>
              <a:defRPr/>
            </a:pPr>
            <a:r>
              <a:rPr lang="ja-JP" altLang="en-US" sz="2400">
                <a:latin typeface="UD デジタル 教科書体 N-R" panose="02020400000000000000" pitchFamily="17" charset="-128"/>
                <a:ea typeface="UD デジタル 教科書体 N-R" panose="02020400000000000000" pitchFamily="17" charset="-128"/>
              </a:rPr>
              <a:t>その場の状況や環境に合わせて、柔軟に対応を</a:t>
            </a:r>
            <a:endParaRPr lang="en-US" altLang="ja-JP" sz="2400">
              <a:latin typeface="UD デジタル 教科書体 N-R" panose="02020400000000000000" pitchFamily="17" charset="-128"/>
              <a:ea typeface="UD デジタル 教科書体 N-R" panose="02020400000000000000" pitchFamily="17" charset="-128"/>
            </a:endParaRPr>
          </a:p>
          <a:p>
            <a:pPr>
              <a:defRPr/>
            </a:pPr>
            <a:r>
              <a:rPr lang="ja-JP" altLang="en-US" sz="2400">
                <a:latin typeface="UD デジタル 教科書体 N-R" panose="02020400000000000000" pitchFamily="17" charset="-128"/>
                <a:ea typeface="UD デジタル 教科書体 N-R" panose="02020400000000000000" pitchFamily="17" charset="-128"/>
              </a:rPr>
              <a:t>変えたり適切な手段を取ること。</a:t>
            </a:r>
            <a:endParaRPr lang="en-US" altLang="ja-JP" sz="2400">
              <a:latin typeface="UD デジタル 教科書体 N-R" panose="02020400000000000000" pitchFamily="17" charset="-128"/>
              <a:ea typeface="UD デジタル 教科書体 N-R" panose="02020400000000000000" pitchFamily="17" charset="-128"/>
            </a:endParaRPr>
          </a:p>
          <a:p>
            <a:pPr>
              <a:defRPr/>
            </a:pPr>
            <a:r>
              <a:rPr lang="ja-JP" altLang="en-US" sz="2400">
                <a:latin typeface="UD デジタル 教科書体 N-R" panose="02020400000000000000" pitchFamily="17" charset="-128"/>
                <a:ea typeface="UD デジタル 教科書体 N-R" panose="02020400000000000000" pitchFamily="17" charset="-128"/>
              </a:rPr>
              <a:t>「随機応変（ずいきおうへん）」、</a:t>
            </a:r>
            <a:endParaRPr lang="en-US" altLang="ja-JP" sz="2400">
              <a:latin typeface="UD デジタル 教科書体 N-R" panose="02020400000000000000" pitchFamily="17" charset="-128"/>
              <a:ea typeface="UD デジタル 教科書体 N-R" panose="02020400000000000000" pitchFamily="17" charset="-128"/>
            </a:endParaRPr>
          </a:p>
          <a:p>
            <a:pPr>
              <a:defRPr/>
            </a:pPr>
            <a:r>
              <a:rPr lang="ja-JP" altLang="en-US" sz="2400">
                <a:latin typeface="UD デジタル 教科書体 N-R" panose="02020400000000000000" pitchFamily="17" charset="-128"/>
                <a:ea typeface="UD デジタル 教科書体 N-R" panose="02020400000000000000" pitchFamily="17" charset="-128"/>
              </a:rPr>
              <a:t>「量体裁衣（りょうたいさいい）」ともいう。</a:t>
            </a:r>
          </a:p>
        </p:txBody>
      </p:sp>
      <p:sp>
        <p:nvSpPr>
          <p:cNvPr id="30" name="【意味】">
            <a:extLst>
              <a:ext uri="{FF2B5EF4-FFF2-40B4-BE49-F238E27FC236}">
                <a16:creationId xmlns:a16="http://schemas.microsoft.com/office/drawing/2014/main" id="{66A930E5-A0A2-4B37-BFEA-82708A3CAD9D}"/>
              </a:ext>
            </a:extLst>
          </p:cNvPr>
          <p:cNvSpPr txBox="1"/>
          <p:nvPr/>
        </p:nvSpPr>
        <p:spPr>
          <a:xfrm>
            <a:off x="2606255" y="249344"/>
            <a:ext cx="553998" cy="6608656"/>
          </a:xfrm>
          <a:prstGeom prst="rect">
            <a:avLst/>
          </a:prstGeom>
          <a:noFill/>
          <a:ln>
            <a:noFill/>
          </a:ln>
        </p:spPr>
        <p:txBody>
          <a:bodyPr vert="eaVert" wrap="square" rtlCol="0" anchor="ctr">
            <a:noAutofit/>
          </a:bodyPr>
          <a:lstStyle/>
          <a:p>
            <a:r>
              <a:rPr lang="en-US" altLang="ja-JP" sz="2800">
                <a:latin typeface="小塚ゴシック Pro M" panose="020B0700000000000000" pitchFamily="34" charset="-128"/>
                <a:ea typeface="小塚ゴシック Pro M" panose="020B0700000000000000" pitchFamily="34" charset="-128"/>
              </a:rPr>
              <a:t>【</a:t>
            </a:r>
            <a:r>
              <a:rPr lang="ja-JP" altLang="en-US" sz="2800">
                <a:latin typeface="小塚ゴシック Pro M" panose="020B0700000000000000" pitchFamily="34" charset="-128"/>
                <a:ea typeface="小塚ゴシック Pro M" panose="020B0700000000000000" pitchFamily="34" charset="-128"/>
              </a:rPr>
              <a:t>意味</a:t>
            </a:r>
            <a:r>
              <a:rPr lang="en-US" altLang="ja-JP" sz="2800">
                <a:latin typeface="小塚ゴシック Pro M" panose="020B0700000000000000" pitchFamily="34" charset="-128"/>
                <a:ea typeface="小塚ゴシック Pro M" panose="020B0700000000000000" pitchFamily="34" charset="-128"/>
              </a:rPr>
              <a:t>】</a:t>
            </a:r>
          </a:p>
        </p:txBody>
      </p:sp>
      <p:sp>
        <p:nvSpPr>
          <p:cNvPr id="8" name="四字熟語">
            <a:extLst>
              <a:ext uri="{FF2B5EF4-FFF2-40B4-BE49-F238E27FC236}">
                <a16:creationId xmlns:a16="http://schemas.microsoft.com/office/drawing/2014/main" id="{42005CD9-F147-4041-8E86-DC1024A68DF5}"/>
              </a:ext>
            </a:extLst>
          </p:cNvPr>
          <p:cNvSpPr/>
          <p:nvPr/>
        </p:nvSpPr>
        <p:spPr>
          <a:xfrm>
            <a:off x="3925669" y="249345"/>
            <a:ext cx="1292662" cy="6480000"/>
          </a:xfrm>
          <a:prstGeom prst="rect">
            <a:avLst/>
          </a:prstGeom>
          <a:ln>
            <a:noFill/>
          </a:ln>
        </p:spPr>
        <p:txBody>
          <a:bodyPr vert="eaVert" wrap="square">
            <a:spAutoFit/>
          </a:bodyPr>
          <a:lstStyle/>
          <a:p>
            <a:pPr lvl="0">
              <a:defRPr/>
            </a:pPr>
            <a:r>
              <a:rPr lang="ja-JP" altLang="en-US" sz="7200">
                <a:solidFill>
                  <a:prstClr val="black"/>
                </a:solidFill>
                <a:latin typeface="UD デジタル 教科書体 NK-B" panose="02020700000000000000" pitchFamily="18" charset="-128"/>
                <a:ea typeface="UD デジタル 教科書体 NK-B" panose="02020700000000000000" pitchFamily="18" charset="-128"/>
              </a:rPr>
              <a:t>臨機応変</a:t>
            </a:r>
          </a:p>
        </p:txBody>
      </p:sp>
      <p:grpSp>
        <p:nvGrpSpPr>
          <p:cNvPr id="97" name="三字読み3" hidden="1">
            <a:extLst>
              <a:ext uri="{FF2B5EF4-FFF2-40B4-BE49-F238E27FC236}">
                <a16:creationId xmlns:a16="http://schemas.microsoft.com/office/drawing/2014/main" id="{F86CD557-A171-43D3-B852-68D1096159F8}"/>
              </a:ext>
            </a:extLst>
          </p:cNvPr>
          <p:cNvGrpSpPr/>
          <p:nvPr/>
        </p:nvGrpSpPr>
        <p:grpSpPr>
          <a:xfrm>
            <a:off x="4931897" y="157545"/>
            <a:ext cx="554471" cy="3916447"/>
            <a:chOff x="4932843" y="157545"/>
            <a:chExt cx="554471" cy="3916447"/>
          </a:xfrm>
        </p:grpSpPr>
        <p:sp>
          <p:nvSpPr>
            <p:cNvPr id="98" name="四">
              <a:extLst>
                <a:ext uri="{FF2B5EF4-FFF2-40B4-BE49-F238E27FC236}">
                  <a16:creationId xmlns:a16="http://schemas.microsoft.com/office/drawing/2014/main" id="{4C005C7B-5963-446E-8E33-28534D2BB513}"/>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9" name="三">
              <a:extLst>
                <a:ext uri="{FF2B5EF4-FFF2-40B4-BE49-F238E27FC236}">
                  <a16:creationId xmlns:a16="http://schemas.microsoft.com/office/drawing/2014/main" id="{538A01B3-A1C2-463D-84FF-8043F3010549}"/>
                </a:ext>
              </a:extLst>
            </p:cNvPr>
            <p:cNvSpPr txBox="1"/>
            <p:nvPr/>
          </p:nvSpPr>
          <p:spPr>
            <a:xfrm>
              <a:off x="4932843" y="1926514"/>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00" name="三の">
              <a:extLst>
                <a:ext uri="{FF2B5EF4-FFF2-40B4-BE49-F238E27FC236}">
                  <a16:creationId xmlns:a16="http://schemas.microsoft.com/office/drawing/2014/main" id="{76C40AB1-93AA-4CE1-80A2-0D88E5A75412}"/>
                </a:ext>
              </a:extLst>
            </p:cNvPr>
            <p:cNvSpPr txBox="1"/>
            <p:nvPr/>
          </p:nvSpPr>
          <p:spPr>
            <a:xfrm>
              <a:off x="4933316" y="2917556"/>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01" name="二">
              <a:extLst>
                <a:ext uri="{FF2B5EF4-FFF2-40B4-BE49-F238E27FC236}">
                  <a16:creationId xmlns:a16="http://schemas.microsoft.com/office/drawing/2014/main" id="{915592F3-6FCE-437B-8D61-8A8703760A28}"/>
                </a:ext>
              </a:extLst>
            </p:cNvPr>
            <p:cNvSpPr txBox="1"/>
            <p:nvPr/>
          </p:nvSpPr>
          <p:spPr>
            <a:xfrm>
              <a:off x="4932843" y="102229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03" name="一">
              <a:extLst>
                <a:ext uri="{FF2B5EF4-FFF2-40B4-BE49-F238E27FC236}">
                  <a16:creationId xmlns:a16="http://schemas.microsoft.com/office/drawing/2014/main" id="{DEB280D8-EB5A-4D6B-8C71-4FAA7BC1F995}"/>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grpSp>
      <p:grpSp>
        <p:nvGrpSpPr>
          <p:cNvPr id="89" name="三字読み2" hidden="1">
            <a:extLst>
              <a:ext uri="{FF2B5EF4-FFF2-40B4-BE49-F238E27FC236}">
                <a16:creationId xmlns:a16="http://schemas.microsoft.com/office/drawing/2014/main" id="{A2A450C0-C10A-4133-B9D6-E79EC17C3D35}"/>
              </a:ext>
            </a:extLst>
          </p:cNvPr>
          <p:cNvGrpSpPr/>
          <p:nvPr/>
        </p:nvGrpSpPr>
        <p:grpSpPr>
          <a:xfrm>
            <a:off x="4932370" y="157545"/>
            <a:ext cx="554471" cy="3916447"/>
            <a:chOff x="4932843" y="157545"/>
            <a:chExt cx="554471" cy="3916447"/>
          </a:xfrm>
        </p:grpSpPr>
        <p:sp>
          <p:nvSpPr>
            <p:cNvPr id="90" name="四">
              <a:extLst>
                <a:ext uri="{FF2B5EF4-FFF2-40B4-BE49-F238E27FC236}">
                  <a16:creationId xmlns:a16="http://schemas.microsoft.com/office/drawing/2014/main" id="{AA04B4FE-A7C3-432B-B822-8D2045D0944B}"/>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1" name="三">
              <a:extLst>
                <a:ext uri="{FF2B5EF4-FFF2-40B4-BE49-F238E27FC236}">
                  <a16:creationId xmlns:a16="http://schemas.microsoft.com/office/drawing/2014/main" id="{A0225EA6-4978-417D-83F7-ABC39DFCA9A8}"/>
                </a:ext>
              </a:extLst>
            </p:cNvPr>
            <p:cNvSpPr txBox="1"/>
            <p:nvPr/>
          </p:nvSpPr>
          <p:spPr>
            <a:xfrm>
              <a:off x="4932843" y="212640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3" name="二">
              <a:extLst>
                <a:ext uri="{FF2B5EF4-FFF2-40B4-BE49-F238E27FC236}">
                  <a16:creationId xmlns:a16="http://schemas.microsoft.com/office/drawing/2014/main" id="{6581E6B5-C6FF-4169-925B-A113AE5ED027}"/>
                </a:ext>
              </a:extLst>
            </p:cNvPr>
            <p:cNvSpPr txBox="1"/>
            <p:nvPr/>
          </p:nvSpPr>
          <p:spPr>
            <a:xfrm>
              <a:off x="4932843" y="102229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4" name="二の">
              <a:extLst>
                <a:ext uri="{FF2B5EF4-FFF2-40B4-BE49-F238E27FC236}">
                  <a16:creationId xmlns:a16="http://schemas.microsoft.com/office/drawing/2014/main" id="{AB3B8900-E0B8-4CF0-B540-A8DA5FA9E468}"/>
                </a:ext>
              </a:extLst>
            </p:cNvPr>
            <p:cNvSpPr txBox="1"/>
            <p:nvPr/>
          </p:nvSpPr>
          <p:spPr>
            <a:xfrm>
              <a:off x="4933316" y="2023852"/>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95" name="一">
              <a:extLst>
                <a:ext uri="{FF2B5EF4-FFF2-40B4-BE49-F238E27FC236}">
                  <a16:creationId xmlns:a16="http://schemas.microsoft.com/office/drawing/2014/main" id="{39E61E34-3B9B-4B5F-8ADD-01C47B704DDD}"/>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grpSp>
      <p:grpSp>
        <p:nvGrpSpPr>
          <p:cNvPr id="17" name="三字読み1" hidden="1">
            <a:extLst>
              <a:ext uri="{FF2B5EF4-FFF2-40B4-BE49-F238E27FC236}">
                <a16:creationId xmlns:a16="http://schemas.microsoft.com/office/drawing/2014/main" id="{9AC23C8D-756D-4B7A-9055-18D143488F8A}"/>
              </a:ext>
            </a:extLst>
          </p:cNvPr>
          <p:cNvGrpSpPr/>
          <p:nvPr/>
        </p:nvGrpSpPr>
        <p:grpSpPr>
          <a:xfrm>
            <a:off x="4932843" y="157545"/>
            <a:ext cx="554471" cy="3916447"/>
            <a:chOff x="4932843" y="157545"/>
            <a:chExt cx="554471" cy="3916447"/>
          </a:xfrm>
        </p:grpSpPr>
        <p:sp>
          <p:nvSpPr>
            <p:cNvPr id="24" name="四">
              <a:extLst>
                <a:ext uri="{FF2B5EF4-FFF2-40B4-BE49-F238E27FC236}">
                  <a16:creationId xmlns:a16="http://schemas.microsoft.com/office/drawing/2014/main" id="{3EE6B584-4A52-4029-8311-503ACBA1F8D7}"/>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2" name="三">
              <a:extLst>
                <a:ext uri="{FF2B5EF4-FFF2-40B4-BE49-F238E27FC236}">
                  <a16:creationId xmlns:a16="http://schemas.microsoft.com/office/drawing/2014/main" id="{1FB1F2FB-D2B2-4E38-923B-3564218EB56C}"/>
                </a:ext>
              </a:extLst>
            </p:cNvPr>
            <p:cNvSpPr txBox="1"/>
            <p:nvPr/>
          </p:nvSpPr>
          <p:spPr>
            <a:xfrm>
              <a:off x="4932843" y="212640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0" name="二">
              <a:extLst>
                <a:ext uri="{FF2B5EF4-FFF2-40B4-BE49-F238E27FC236}">
                  <a16:creationId xmlns:a16="http://schemas.microsoft.com/office/drawing/2014/main" id="{96AD91DC-0FD4-49C9-A29B-62B38BD45D6B}"/>
                </a:ext>
              </a:extLst>
            </p:cNvPr>
            <p:cNvSpPr txBox="1"/>
            <p:nvPr/>
          </p:nvSpPr>
          <p:spPr>
            <a:xfrm>
              <a:off x="4932843" y="126166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8" name="一">
              <a:extLst>
                <a:ext uri="{FF2B5EF4-FFF2-40B4-BE49-F238E27FC236}">
                  <a16:creationId xmlns:a16="http://schemas.microsoft.com/office/drawing/2014/main" id="{481E2AFB-A497-40C0-BDD9-73D8696896A3}"/>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3" name="一の">
              <a:extLst>
                <a:ext uri="{FF2B5EF4-FFF2-40B4-BE49-F238E27FC236}">
                  <a16:creationId xmlns:a16="http://schemas.microsoft.com/office/drawing/2014/main" id="{657B824E-FE10-4826-B5A6-99514BE3C8AE}"/>
                </a:ext>
              </a:extLst>
            </p:cNvPr>
            <p:cNvSpPr txBox="1"/>
            <p:nvPr/>
          </p:nvSpPr>
          <p:spPr>
            <a:xfrm>
              <a:off x="4933316" y="1148587"/>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grpSp>
      <p:grpSp>
        <p:nvGrpSpPr>
          <p:cNvPr id="105" name="読み">
            <a:extLst>
              <a:ext uri="{FF2B5EF4-FFF2-40B4-BE49-F238E27FC236}">
                <a16:creationId xmlns:a16="http://schemas.microsoft.com/office/drawing/2014/main" id="{8A1C822F-C8A2-43FA-86C9-BD879B6BD7B2}"/>
              </a:ext>
            </a:extLst>
          </p:cNvPr>
          <p:cNvGrpSpPr/>
          <p:nvPr/>
        </p:nvGrpSpPr>
        <p:grpSpPr>
          <a:xfrm>
            <a:off x="4930559" y="210867"/>
            <a:ext cx="554471" cy="3826526"/>
            <a:chOff x="4932843" y="210867"/>
            <a:chExt cx="554471" cy="3826526"/>
          </a:xfrm>
        </p:grpSpPr>
        <p:sp>
          <p:nvSpPr>
            <p:cNvPr id="106" name="四">
              <a:extLst>
                <a:ext uri="{FF2B5EF4-FFF2-40B4-BE49-F238E27FC236}">
                  <a16:creationId xmlns:a16="http://schemas.microsoft.com/office/drawing/2014/main" id="{75945557-700D-448A-B1E7-081584B298AC}"/>
                </a:ext>
              </a:extLst>
            </p:cNvPr>
            <p:cNvSpPr txBox="1"/>
            <p:nvPr/>
          </p:nvSpPr>
          <p:spPr>
            <a:xfrm>
              <a:off x="4932843" y="2954551"/>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へん</a:t>
              </a:r>
            </a:p>
          </p:txBody>
        </p:sp>
        <p:sp>
          <p:nvSpPr>
            <p:cNvPr id="107" name="三">
              <a:extLst>
                <a:ext uri="{FF2B5EF4-FFF2-40B4-BE49-F238E27FC236}">
                  <a16:creationId xmlns:a16="http://schemas.microsoft.com/office/drawing/2014/main" id="{869B9C7F-CBD9-4C84-A38A-9208F5589759}"/>
                </a:ext>
              </a:extLst>
            </p:cNvPr>
            <p:cNvSpPr txBox="1"/>
            <p:nvPr/>
          </p:nvSpPr>
          <p:spPr>
            <a:xfrm>
              <a:off x="4932843" y="203901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おう</a:t>
              </a:r>
            </a:p>
          </p:txBody>
        </p:sp>
        <p:sp>
          <p:nvSpPr>
            <p:cNvPr id="108" name="三の" hidden="1">
              <a:extLst>
                <a:ext uri="{FF2B5EF4-FFF2-40B4-BE49-F238E27FC236}">
                  <a16:creationId xmlns:a16="http://schemas.microsoft.com/office/drawing/2014/main" id="{B4FD3094-D4C5-4C82-AD92-1BD7C6E82B4D}"/>
                </a:ext>
              </a:extLst>
            </p:cNvPr>
            <p:cNvSpPr txBox="1"/>
            <p:nvPr/>
          </p:nvSpPr>
          <p:spPr>
            <a:xfrm>
              <a:off x="4933316" y="2940836"/>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09" name="二">
              <a:extLst>
                <a:ext uri="{FF2B5EF4-FFF2-40B4-BE49-F238E27FC236}">
                  <a16:creationId xmlns:a16="http://schemas.microsoft.com/office/drawing/2014/main" id="{BE8B1C3E-9A61-435E-8873-64B2D8D1472B}"/>
                </a:ext>
              </a:extLst>
            </p:cNvPr>
            <p:cNvSpPr txBox="1"/>
            <p:nvPr/>
          </p:nvSpPr>
          <p:spPr>
            <a:xfrm>
              <a:off x="4932843" y="112461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き</a:t>
              </a:r>
            </a:p>
          </p:txBody>
        </p:sp>
        <p:sp>
          <p:nvSpPr>
            <p:cNvPr id="110" name="二の" hidden="1">
              <a:extLst>
                <a:ext uri="{FF2B5EF4-FFF2-40B4-BE49-F238E27FC236}">
                  <a16:creationId xmlns:a16="http://schemas.microsoft.com/office/drawing/2014/main" id="{98853EA2-C68E-4105-8220-8611F276EDB8}"/>
                </a:ext>
              </a:extLst>
            </p:cNvPr>
            <p:cNvSpPr txBox="1"/>
            <p:nvPr/>
          </p:nvSpPr>
          <p:spPr>
            <a:xfrm>
              <a:off x="4933316" y="2025944"/>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11" name="一">
              <a:extLst>
                <a:ext uri="{FF2B5EF4-FFF2-40B4-BE49-F238E27FC236}">
                  <a16:creationId xmlns:a16="http://schemas.microsoft.com/office/drawing/2014/main" id="{03457E26-16A4-4336-8418-9470F0E4922B}"/>
                </a:ext>
              </a:extLst>
            </p:cNvPr>
            <p:cNvSpPr txBox="1"/>
            <p:nvPr/>
          </p:nvSpPr>
          <p:spPr>
            <a:xfrm>
              <a:off x="4932843" y="210867"/>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りん</a:t>
              </a:r>
            </a:p>
          </p:txBody>
        </p:sp>
        <p:sp>
          <p:nvSpPr>
            <p:cNvPr id="112" name="一の" hidden="1">
              <a:extLst>
                <a:ext uri="{FF2B5EF4-FFF2-40B4-BE49-F238E27FC236}">
                  <a16:creationId xmlns:a16="http://schemas.microsoft.com/office/drawing/2014/main" id="{44AE2778-3210-4844-A233-A3541FB8E186}"/>
                </a:ext>
              </a:extLst>
            </p:cNvPr>
            <p:cNvSpPr txBox="1"/>
            <p:nvPr/>
          </p:nvSpPr>
          <p:spPr>
            <a:xfrm>
              <a:off x="4933316" y="1111052"/>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grpSp>
    </p:spTree>
    <p:extLst>
      <p:ext uri="{BB962C8B-B14F-4D97-AF65-F5344CB8AC3E}">
        <p14:creationId xmlns:p14="http://schemas.microsoft.com/office/powerpoint/2010/main" val="208865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解説">
            <a:extLst>
              <a:ext uri="{FF2B5EF4-FFF2-40B4-BE49-F238E27FC236}">
                <a16:creationId xmlns:a16="http://schemas.microsoft.com/office/drawing/2014/main" id="{E62D3299-193A-4622-A1A1-C44CA6EF3C4E}"/>
              </a:ext>
            </a:extLst>
          </p:cNvPr>
          <p:cNvSpPr txBox="1"/>
          <p:nvPr/>
        </p:nvSpPr>
        <p:spPr>
          <a:xfrm>
            <a:off x="0" y="249344"/>
            <a:ext cx="2549111" cy="6608656"/>
          </a:xfrm>
          <a:prstGeom prst="rect">
            <a:avLst/>
          </a:prstGeom>
          <a:noFill/>
          <a:ln>
            <a:noFill/>
          </a:ln>
        </p:spPr>
        <p:txBody>
          <a:bodyPr vert="eaVert" wrap="square" rtlCol="0">
            <a:noAutofit/>
          </a:bodyPr>
          <a:lstStyle/>
          <a:p>
            <a:pPr>
              <a:defRPr/>
            </a:pPr>
            <a:r>
              <a:rPr lang="ja-JP" altLang="en-US" sz="2400">
                <a:latin typeface="UD デジタル 教科書体 N-R" panose="02020400000000000000" pitchFamily="17" charset="-128"/>
                <a:ea typeface="UD デジタル 教科書体 N-R" panose="02020400000000000000" pitchFamily="17" charset="-128"/>
              </a:rPr>
              <a:t>非常に不安定で極めて危険な状態の例え。</a:t>
            </a:r>
            <a:endParaRPr lang="en-US" altLang="ja-JP" sz="2400">
              <a:latin typeface="UD デジタル 教科書体 N-R" panose="02020400000000000000" pitchFamily="17" charset="-128"/>
              <a:ea typeface="UD デジタル 教科書体 N-R" panose="02020400000000000000" pitchFamily="17" charset="-128"/>
            </a:endParaRPr>
          </a:p>
          <a:p>
            <a:pPr>
              <a:defRPr/>
            </a:pPr>
            <a:r>
              <a:rPr lang="ja-JP" altLang="en-US" sz="2400">
                <a:latin typeface="UD デジタル 教科書体 N-R" panose="02020400000000000000" pitchFamily="17" charset="-128"/>
                <a:ea typeface="UD デジタル 教科書体 N-R" panose="02020400000000000000" pitchFamily="17" charset="-128"/>
              </a:rPr>
              <a:t>「危」は、「あやうき」とも読む。</a:t>
            </a:r>
            <a:endParaRPr lang="en-US" altLang="ja-JP" sz="2400">
              <a:latin typeface="UD デジタル 教科書体 N-R" panose="02020400000000000000" pitchFamily="17" charset="-128"/>
              <a:ea typeface="UD デジタル 教科書体 N-R" panose="02020400000000000000" pitchFamily="17" charset="-128"/>
            </a:endParaRPr>
          </a:p>
          <a:p>
            <a:pPr>
              <a:defRPr/>
            </a:pPr>
            <a:r>
              <a:rPr lang="ja-JP" altLang="en-US" sz="2400">
                <a:latin typeface="UD デジタル 教科書体 N-R" panose="02020400000000000000" pitchFamily="17" charset="-128"/>
                <a:ea typeface="UD デジタル 教科書体 N-R" panose="02020400000000000000" pitchFamily="17" charset="-128"/>
              </a:rPr>
              <a:t>また、「一縷千鈞（いちるせんきん）」、</a:t>
            </a:r>
            <a:endParaRPr lang="en-US" altLang="ja-JP" sz="2400">
              <a:latin typeface="UD デジタル 教科書体 N-R" panose="02020400000000000000" pitchFamily="17" charset="-128"/>
              <a:ea typeface="UD デジタル 教科書体 N-R" panose="02020400000000000000" pitchFamily="17" charset="-128"/>
            </a:endParaRPr>
          </a:p>
          <a:p>
            <a:pPr>
              <a:defRPr/>
            </a:pPr>
            <a:r>
              <a:rPr lang="ja-JP" altLang="en-US" sz="2400">
                <a:latin typeface="UD デジタル 教科書体 N-R" panose="02020400000000000000" pitchFamily="17" charset="-128"/>
                <a:ea typeface="UD デジタル 教科書体 N-R" panose="02020400000000000000" pitchFamily="17" charset="-128"/>
              </a:rPr>
              <a:t>「一髪千鈞（いっぱつせんきん）」、</a:t>
            </a:r>
            <a:endParaRPr lang="en-US" altLang="ja-JP" sz="2400">
              <a:latin typeface="UD デジタル 教科書体 N-R" panose="02020400000000000000" pitchFamily="17" charset="-128"/>
              <a:ea typeface="UD デジタル 教科書体 N-R" panose="02020400000000000000" pitchFamily="17" charset="-128"/>
            </a:endParaRPr>
          </a:p>
          <a:p>
            <a:pPr>
              <a:defRPr/>
            </a:pPr>
            <a:r>
              <a:rPr lang="ja-JP" altLang="en-US" sz="2400">
                <a:latin typeface="UD デジタル 教科書体 N-R" panose="02020400000000000000" pitchFamily="17" charset="-128"/>
                <a:ea typeface="UD デジタル 教科書体 N-R" panose="02020400000000000000" pitchFamily="17" charset="-128"/>
              </a:rPr>
              <a:t>「重卵之危（ちょうらんのき）」ともいう。</a:t>
            </a:r>
          </a:p>
        </p:txBody>
      </p:sp>
      <p:sp>
        <p:nvSpPr>
          <p:cNvPr id="30" name="【意味】">
            <a:extLst>
              <a:ext uri="{FF2B5EF4-FFF2-40B4-BE49-F238E27FC236}">
                <a16:creationId xmlns:a16="http://schemas.microsoft.com/office/drawing/2014/main" id="{66A930E5-A0A2-4B37-BFEA-82708A3CAD9D}"/>
              </a:ext>
            </a:extLst>
          </p:cNvPr>
          <p:cNvSpPr txBox="1"/>
          <p:nvPr/>
        </p:nvSpPr>
        <p:spPr>
          <a:xfrm>
            <a:off x="2606255" y="249344"/>
            <a:ext cx="553998" cy="6608656"/>
          </a:xfrm>
          <a:prstGeom prst="rect">
            <a:avLst/>
          </a:prstGeom>
          <a:noFill/>
          <a:ln>
            <a:noFill/>
          </a:ln>
        </p:spPr>
        <p:txBody>
          <a:bodyPr vert="eaVert" wrap="square" rtlCol="0" anchor="ctr">
            <a:noAutofit/>
          </a:bodyPr>
          <a:lstStyle/>
          <a:p>
            <a:r>
              <a:rPr lang="en-US" altLang="ja-JP" sz="2800">
                <a:latin typeface="小塚ゴシック Pro M" panose="020B0700000000000000" pitchFamily="34" charset="-128"/>
                <a:ea typeface="小塚ゴシック Pro M" panose="020B0700000000000000" pitchFamily="34" charset="-128"/>
              </a:rPr>
              <a:t>【</a:t>
            </a:r>
            <a:r>
              <a:rPr lang="ja-JP" altLang="en-US" sz="2800">
                <a:latin typeface="小塚ゴシック Pro M" panose="020B0700000000000000" pitchFamily="34" charset="-128"/>
                <a:ea typeface="小塚ゴシック Pro M" panose="020B0700000000000000" pitchFamily="34" charset="-128"/>
              </a:rPr>
              <a:t>意味</a:t>
            </a:r>
            <a:r>
              <a:rPr lang="en-US" altLang="ja-JP" sz="2800">
                <a:latin typeface="小塚ゴシック Pro M" panose="020B0700000000000000" pitchFamily="34" charset="-128"/>
                <a:ea typeface="小塚ゴシック Pro M" panose="020B0700000000000000" pitchFamily="34" charset="-128"/>
              </a:rPr>
              <a:t>】</a:t>
            </a:r>
          </a:p>
        </p:txBody>
      </p:sp>
      <p:sp>
        <p:nvSpPr>
          <p:cNvPr id="8" name="四字熟語">
            <a:extLst>
              <a:ext uri="{FF2B5EF4-FFF2-40B4-BE49-F238E27FC236}">
                <a16:creationId xmlns:a16="http://schemas.microsoft.com/office/drawing/2014/main" id="{42005CD9-F147-4041-8E86-DC1024A68DF5}"/>
              </a:ext>
            </a:extLst>
          </p:cNvPr>
          <p:cNvSpPr/>
          <p:nvPr/>
        </p:nvSpPr>
        <p:spPr>
          <a:xfrm>
            <a:off x="3925669" y="249345"/>
            <a:ext cx="1292662" cy="6480000"/>
          </a:xfrm>
          <a:prstGeom prst="rect">
            <a:avLst/>
          </a:prstGeom>
          <a:ln>
            <a:noFill/>
          </a:ln>
        </p:spPr>
        <p:txBody>
          <a:bodyPr vert="eaVert" wrap="square">
            <a:spAutoFit/>
          </a:bodyPr>
          <a:lstStyle/>
          <a:p>
            <a:pPr lvl="0">
              <a:defRPr/>
            </a:pPr>
            <a:r>
              <a:rPr lang="ja-JP" altLang="en-US" sz="7200">
                <a:solidFill>
                  <a:prstClr val="black"/>
                </a:solidFill>
                <a:latin typeface="UD デジタル 教科書体 NK-B" panose="02020700000000000000" pitchFamily="18" charset="-128"/>
                <a:ea typeface="UD デジタル 教科書体 NK-B" panose="02020700000000000000" pitchFamily="18" charset="-128"/>
              </a:rPr>
              <a:t>累卵之危</a:t>
            </a:r>
          </a:p>
        </p:txBody>
      </p:sp>
      <p:grpSp>
        <p:nvGrpSpPr>
          <p:cNvPr id="97" name="三字読み3" hidden="1">
            <a:extLst>
              <a:ext uri="{FF2B5EF4-FFF2-40B4-BE49-F238E27FC236}">
                <a16:creationId xmlns:a16="http://schemas.microsoft.com/office/drawing/2014/main" id="{F86CD557-A171-43D3-B852-68D1096159F8}"/>
              </a:ext>
            </a:extLst>
          </p:cNvPr>
          <p:cNvGrpSpPr/>
          <p:nvPr/>
        </p:nvGrpSpPr>
        <p:grpSpPr>
          <a:xfrm>
            <a:off x="4931897" y="157545"/>
            <a:ext cx="554471" cy="3916447"/>
            <a:chOff x="4932843" y="157545"/>
            <a:chExt cx="554471" cy="3916447"/>
          </a:xfrm>
        </p:grpSpPr>
        <p:sp>
          <p:nvSpPr>
            <p:cNvPr id="98" name="四">
              <a:extLst>
                <a:ext uri="{FF2B5EF4-FFF2-40B4-BE49-F238E27FC236}">
                  <a16:creationId xmlns:a16="http://schemas.microsoft.com/office/drawing/2014/main" id="{4C005C7B-5963-446E-8E33-28534D2BB513}"/>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9" name="三">
              <a:extLst>
                <a:ext uri="{FF2B5EF4-FFF2-40B4-BE49-F238E27FC236}">
                  <a16:creationId xmlns:a16="http://schemas.microsoft.com/office/drawing/2014/main" id="{538A01B3-A1C2-463D-84FF-8043F3010549}"/>
                </a:ext>
              </a:extLst>
            </p:cNvPr>
            <p:cNvSpPr txBox="1"/>
            <p:nvPr/>
          </p:nvSpPr>
          <p:spPr>
            <a:xfrm>
              <a:off x="4932843" y="1926514"/>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00" name="三の">
              <a:extLst>
                <a:ext uri="{FF2B5EF4-FFF2-40B4-BE49-F238E27FC236}">
                  <a16:creationId xmlns:a16="http://schemas.microsoft.com/office/drawing/2014/main" id="{76C40AB1-93AA-4CE1-80A2-0D88E5A75412}"/>
                </a:ext>
              </a:extLst>
            </p:cNvPr>
            <p:cNvSpPr txBox="1"/>
            <p:nvPr/>
          </p:nvSpPr>
          <p:spPr>
            <a:xfrm>
              <a:off x="4933316" y="2917556"/>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01" name="二">
              <a:extLst>
                <a:ext uri="{FF2B5EF4-FFF2-40B4-BE49-F238E27FC236}">
                  <a16:creationId xmlns:a16="http://schemas.microsoft.com/office/drawing/2014/main" id="{915592F3-6FCE-437B-8D61-8A8703760A28}"/>
                </a:ext>
              </a:extLst>
            </p:cNvPr>
            <p:cNvSpPr txBox="1"/>
            <p:nvPr/>
          </p:nvSpPr>
          <p:spPr>
            <a:xfrm>
              <a:off x="4932843" y="102229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03" name="一">
              <a:extLst>
                <a:ext uri="{FF2B5EF4-FFF2-40B4-BE49-F238E27FC236}">
                  <a16:creationId xmlns:a16="http://schemas.microsoft.com/office/drawing/2014/main" id="{DEB280D8-EB5A-4D6B-8C71-4FAA7BC1F995}"/>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grpSp>
      <p:grpSp>
        <p:nvGrpSpPr>
          <p:cNvPr id="89" name="三字読み2" hidden="1">
            <a:extLst>
              <a:ext uri="{FF2B5EF4-FFF2-40B4-BE49-F238E27FC236}">
                <a16:creationId xmlns:a16="http://schemas.microsoft.com/office/drawing/2014/main" id="{A2A450C0-C10A-4133-B9D6-E79EC17C3D35}"/>
              </a:ext>
            </a:extLst>
          </p:cNvPr>
          <p:cNvGrpSpPr/>
          <p:nvPr/>
        </p:nvGrpSpPr>
        <p:grpSpPr>
          <a:xfrm>
            <a:off x="4932370" y="157545"/>
            <a:ext cx="554471" cy="3916447"/>
            <a:chOff x="4932843" y="157545"/>
            <a:chExt cx="554471" cy="3916447"/>
          </a:xfrm>
        </p:grpSpPr>
        <p:sp>
          <p:nvSpPr>
            <p:cNvPr id="90" name="四">
              <a:extLst>
                <a:ext uri="{FF2B5EF4-FFF2-40B4-BE49-F238E27FC236}">
                  <a16:creationId xmlns:a16="http://schemas.microsoft.com/office/drawing/2014/main" id="{AA04B4FE-A7C3-432B-B822-8D2045D0944B}"/>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1" name="三">
              <a:extLst>
                <a:ext uri="{FF2B5EF4-FFF2-40B4-BE49-F238E27FC236}">
                  <a16:creationId xmlns:a16="http://schemas.microsoft.com/office/drawing/2014/main" id="{A0225EA6-4978-417D-83F7-ABC39DFCA9A8}"/>
                </a:ext>
              </a:extLst>
            </p:cNvPr>
            <p:cNvSpPr txBox="1"/>
            <p:nvPr/>
          </p:nvSpPr>
          <p:spPr>
            <a:xfrm>
              <a:off x="4932843" y="212640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3" name="二">
              <a:extLst>
                <a:ext uri="{FF2B5EF4-FFF2-40B4-BE49-F238E27FC236}">
                  <a16:creationId xmlns:a16="http://schemas.microsoft.com/office/drawing/2014/main" id="{6581E6B5-C6FF-4169-925B-A113AE5ED027}"/>
                </a:ext>
              </a:extLst>
            </p:cNvPr>
            <p:cNvSpPr txBox="1"/>
            <p:nvPr/>
          </p:nvSpPr>
          <p:spPr>
            <a:xfrm>
              <a:off x="4932843" y="102229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4" name="二の">
              <a:extLst>
                <a:ext uri="{FF2B5EF4-FFF2-40B4-BE49-F238E27FC236}">
                  <a16:creationId xmlns:a16="http://schemas.microsoft.com/office/drawing/2014/main" id="{AB3B8900-E0B8-4CF0-B540-A8DA5FA9E468}"/>
                </a:ext>
              </a:extLst>
            </p:cNvPr>
            <p:cNvSpPr txBox="1"/>
            <p:nvPr/>
          </p:nvSpPr>
          <p:spPr>
            <a:xfrm>
              <a:off x="4933316" y="2023852"/>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95" name="一">
              <a:extLst>
                <a:ext uri="{FF2B5EF4-FFF2-40B4-BE49-F238E27FC236}">
                  <a16:creationId xmlns:a16="http://schemas.microsoft.com/office/drawing/2014/main" id="{39E61E34-3B9B-4B5F-8ADD-01C47B704DDD}"/>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grpSp>
      <p:grpSp>
        <p:nvGrpSpPr>
          <p:cNvPr id="17" name="三字読み1" hidden="1">
            <a:extLst>
              <a:ext uri="{FF2B5EF4-FFF2-40B4-BE49-F238E27FC236}">
                <a16:creationId xmlns:a16="http://schemas.microsoft.com/office/drawing/2014/main" id="{9AC23C8D-756D-4B7A-9055-18D143488F8A}"/>
              </a:ext>
            </a:extLst>
          </p:cNvPr>
          <p:cNvGrpSpPr/>
          <p:nvPr/>
        </p:nvGrpSpPr>
        <p:grpSpPr>
          <a:xfrm>
            <a:off x="4932843" y="157545"/>
            <a:ext cx="554471" cy="3916447"/>
            <a:chOff x="4932843" y="157545"/>
            <a:chExt cx="554471" cy="3916447"/>
          </a:xfrm>
        </p:grpSpPr>
        <p:sp>
          <p:nvSpPr>
            <p:cNvPr id="24" name="四">
              <a:extLst>
                <a:ext uri="{FF2B5EF4-FFF2-40B4-BE49-F238E27FC236}">
                  <a16:creationId xmlns:a16="http://schemas.microsoft.com/office/drawing/2014/main" id="{3EE6B584-4A52-4029-8311-503ACBA1F8D7}"/>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2" name="三">
              <a:extLst>
                <a:ext uri="{FF2B5EF4-FFF2-40B4-BE49-F238E27FC236}">
                  <a16:creationId xmlns:a16="http://schemas.microsoft.com/office/drawing/2014/main" id="{1FB1F2FB-D2B2-4E38-923B-3564218EB56C}"/>
                </a:ext>
              </a:extLst>
            </p:cNvPr>
            <p:cNvSpPr txBox="1"/>
            <p:nvPr/>
          </p:nvSpPr>
          <p:spPr>
            <a:xfrm>
              <a:off x="4932843" y="212640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0" name="二">
              <a:extLst>
                <a:ext uri="{FF2B5EF4-FFF2-40B4-BE49-F238E27FC236}">
                  <a16:creationId xmlns:a16="http://schemas.microsoft.com/office/drawing/2014/main" id="{96AD91DC-0FD4-49C9-A29B-62B38BD45D6B}"/>
                </a:ext>
              </a:extLst>
            </p:cNvPr>
            <p:cNvSpPr txBox="1"/>
            <p:nvPr/>
          </p:nvSpPr>
          <p:spPr>
            <a:xfrm>
              <a:off x="4932843" y="126166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8" name="一">
              <a:extLst>
                <a:ext uri="{FF2B5EF4-FFF2-40B4-BE49-F238E27FC236}">
                  <a16:creationId xmlns:a16="http://schemas.microsoft.com/office/drawing/2014/main" id="{481E2AFB-A497-40C0-BDD9-73D8696896A3}"/>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3" name="一の">
              <a:extLst>
                <a:ext uri="{FF2B5EF4-FFF2-40B4-BE49-F238E27FC236}">
                  <a16:creationId xmlns:a16="http://schemas.microsoft.com/office/drawing/2014/main" id="{657B824E-FE10-4826-B5A6-99514BE3C8AE}"/>
                </a:ext>
              </a:extLst>
            </p:cNvPr>
            <p:cNvSpPr txBox="1"/>
            <p:nvPr/>
          </p:nvSpPr>
          <p:spPr>
            <a:xfrm>
              <a:off x="4933316" y="1148587"/>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grpSp>
      <p:grpSp>
        <p:nvGrpSpPr>
          <p:cNvPr id="105" name="読み">
            <a:extLst>
              <a:ext uri="{FF2B5EF4-FFF2-40B4-BE49-F238E27FC236}">
                <a16:creationId xmlns:a16="http://schemas.microsoft.com/office/drawing/2014/main" id="{8A1C822F-C8A2-43FA-86C9-BD879B6BD7B2}"/>
              </a:ext>
            </a:extLst>
          </p:cNvPr>
          <p:cNvGrpSpPr/>
          <p:nvPr/>
        </p:nvGrpSpPr>
        <p:grpSpPr>
          <a:xfrm>
            <a:off x="4930559" y="210867"/>
            <a:ext cx="554471" cy="3826526"/>
            <a:chOff x="4932843" y="210867"/>
            <a:chExt cx="554471" cy="3826526"/>
          </a:xfrm>
        </p:grpSpPr>
        <p:sp>
          <p:nvSpPr>
            <p:cNvPr id="106" name="四">
              <a:extLst>
                <a:ext uri="{FF2B5EF4-FFF2-40B4-BE49-F238E27FC236}">
                  <a16:creationId xmlns:a16="http://schemas.microsoft.com/office/drawing/2014/main" id="{75945557-700D-448A-B1E7-081584B298AC}"/>
                </a:ext>
              </a:extLst>
            </p:cNvPr>
            <p:cNvSpPr txBox="1"/>
            <p:nvPr/>
          </p:nvSpPr>
          <p:spPr>
            <a:xfrm>
              <a:off x="4932843" y="2954551"/>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き</a:t>
              </a:r>
            </a:p>
          </p:txBody>
        </p:sp>
        <p:sp>
          <p:nvSpPr>
            <p:cNvPr id="107" name="三">
              <a:extLst>
                <a:ext uri="{FF2B5EF4-FFF2-40B4-BE49-F238E27FC236}">
                  <a16:creationId xmlns:a16="http://schemas.microsoft.com/office/drawing/2014/main" id="{869B9C7F-CBD9-4C84-A38A-9208F5589759}"/>
                </a:ext>
              </a:extLst>
            </p:cNvPr>
            <p:cNvSpPr txBox="1"/>
            <p:nvPr/>
          </p:nvSpPr>
          <p:spPr>
            <a:xfrm>
              <a:off x="4932843" y="203901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08" name="三の" hidden="1">
              <a:extLst>
                <a:ext uri="{FF2B5EF4-FFF2-40B4-BE49-F238E27FC236}">
                  <a16:creationId xmlns:a16="http://schemas.microsoft.com/office/drawing/2014/main" id="{B4FD3094-D4C5-4C82-AD92-1BD7C6E82B4D}"/>
                </a:ext>
              </a:extLst>
            </p:cNvPr>
            <p:cNvSpPr txBox="1"/>
            <p:nvPr/>
          </p:nvSpPr>
          <p:spPr>
            <a:xfrm>
              <a:off x="4933316" y="2940836"/>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09" name="二">
              <a:extLst>
                <a:ext uri="{FF2B5EF4-FFF2-40B4-BE49-F238E27FC236}">
                  <a16:creationId xmlns:a16="http://schemas.microsoft.com/office/drawing/2014/main" id="{BE8B1C3E-9A61-435E-8873-64B2D8D1472B}"/>
                </a:ext>
              </a:extLst>
            </p:cNvPr>
            <p:cNvSpPr txBox="1"/>
            <p:nvPr/>
          </p:nvSpPr>
          <p:spPr>
            <a:xfrm>
              <a:off x="4932843" y="112461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らん</a:t>
              </a:r>
            </a:p>
          </p:txBody>
        </p:sp>
        <p:sp>
          <p:nvSpPr>
            <p:cNvPr id="110" name="二の" hidden="1">
              <a:extLst>
                <a:ext uri="{FF2B5EF4-FFF2-40B4-BE49-F238E27FC236}">
                  <a16:creationId xmlns:a16="http://schemas.microsoft.com/office/drawing/2014/main" id="{98853EA2-C68E-4105-8220-8611F276EDB8}"/>
                </a:ext>
              </a:extLst>
            </p:cNvPr>
            <p:cNvSpPr txBox="1"/>
            <p:nvPr/>
          </p:nvSpPr>
          <p:spPr>
            <a:xfrm>
              <a:off x="4933316" y="2025944"/>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11" name="一">
              <a:extLst>
                <a:ext uri="{FF2B5EF4-FFF2-40B4-BE49-F238E27FC236}">
                  <a16:creationId xmlns:a16="http://schemas.microsoft.com/office/drawing/2014/main" id="{03457E26-16A4-4336-8418-9470F0E4922B}"/>
                </a:ext>
              </a:extLst>
            </p:cNvPr>
            <p:cNvSpPr txBox="1"/>
            <p:nvPr/>
          </p:nvSpPr>
          <p:spPr>
            <a:xfrm>
              <a:off x="4932843" y="210867"/>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るい</a:t>
              </a:r>
            </a:p>
          </p:txBody>
        </p:sp>
        <p:sp>
          <p:nvSpPr>
            <p:cNvPr id="112" name="一の" hidden="1">
              <a:extLst>
                <a:ext uri="{FF2B5EF4-FFF2-40B4-BE49-F238E27FC236}">
                  <a16:creationId xmlns:a16="http://schemas.microsoft.com/office/drawing/2014/main" id="{44AE2778-3210-4844-A233-A3541FB8E186}"/>
                </a:ext>
              </a:extLst>
            </p:cNvPr>
            <p:cNvSpPr txBox="1"/>
            <p:nvPr/>
          </p:nvSpPr>
          <p:spPr>
            <a:xfrm>
              <a:off x="4933316" y="1111052"/>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grpSp>
      <p:pic>
        <p:nvPicPr>
          <p:cNvPr id="16" name="グラフィックス 15" descr="右向き指示マーク">
            <a:extLst>
              <a:ext uri="{FF2B5EF4-FFF2-40B4-BE49-F238E27FC236}">
                <a16:creationId xmlns:a16="http://schemas.microsoft.com/office/drawing/2014/main" id="{53226C20-2C2B-4CD2-8C68-60280E3612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7347541" y="5336569"/>
            <a:ext cx="1909556" cy="1909556"/>
          </a:xfrm>
          <a:prstGeom prst="rect">
            <a:avLst/>
          </a:prstGeom>
          <a:effectLst>
            <a:innerShdw blurRad="63500" dist="114300" dir="2520000">
              <a:schemeClr val="tx1">
                <a:lumMod val="50000"/>
                <a:lumOff val="50000"/>
                <a:alpha val="60000"/>
              </a:schemeClr>
            </a:innerShdw>
          </a:effectLst>
        </p:spPr>
      </p:pic>
      <p:sp>
        <p:nvSpPr>
          <p:cNvPr id="14" name="楕円 13">
            <a:extLst>
              <a:ext uri="{FF2B5EF4-FFF2-40B4-BE49-F238E27FC236}">
                <a16:creationId xmlns:a16="http://schemas.microsoft.com/office/drawing/2014/main" id="{CAFBF9D7-0021-4793-83CC-34DE5002D059}"/>
              </a:ext>
            </a:extLst>
          </p:cNvPr>
          <p:cNvSpPr/>
          <p:nvPr/>
        </p:nvSpPr>
        <p:spPr>
          <a:xfrm rot="884725">
            <a:off x="7125665" y="4714625"/>
            <a:ext cx="976205" cy="1312230"/>
          </a:xfrm>
          <a:custGeom>
            <a:avLst/>
            <a:gdLst>
              <a:gd name="connsiteX0" fmla="*/ 0 w 1292662"/>
              <a:gd name="connsiteY0" fmla="*/ 933450 h 1866900"/>
              <a:gd name="connsiteX1" fmla="*/ 646331 w 1292662"/>
              <a:gd name="connsiteY1" fmla="*/ 0 h 1866900"/>
              <a:gd name="connsiteX2" fmla="*/ 1292662 w 1292662"/>
              <a:gd name="connsiteY2" fmla="*/ 933450 h 1866900"/>
              <a:gd name="connsiteX3" fmla="*/ 646331 w 1292662"/>
              <a:gd name="connsiteY3" fmla="*/ 1866900 h 1866900"/>
              <a:gd name="connsiteX4" fmla="*/ 0 w 1292662"/>
              <a:gd name="connsiteY4" fmla="*/ 933450 h 1866900"/>
              <a:gd name="connsiteX0" fmla="*/ 0 w 1292662"/>
              <a:gd name="connsiteY0" fmla="*/ 933450 h 1866900"/>
              <a:gd name="connsiteX1" fmla="*/ 646331 w 1292662"/>
              <a:gd name="connsiteY1" fmla="*/ 0 h 1866900"/>
              <a:gd name="connsiteX2" fmla="*/ 1292662 w 1292662"/>
              <a:gd name="connsiteY2" fmla="*/ 933450 h 1866900"/>
              <a:gd name="connsiteX3" fmla="*/ 646331 w 1292662"/>
              <a:gd name="connsiteY3" fmla="*/ 1866900 h 1866900"/>
              <a:gd name="connsiteX4" fmla="*/ 0 w 1292662"/>
              <a:gd name="connsiteY4" fmla="*/ 933450 h 1866900"/>
              <a:gd name="connsiteX0" fmla="*/ 0 w 1292662"/>
              <a:gd name="connsiteY0" fmla="*/ 933450 h 1866900"/>
              <a:gd name="connsiteX1" fmla="*/ 646331 w 1292662"/>
              <a:gd name="connsiteY1" fmla="*/ 0 h 1866900"/>
              <a:gd name="connsiteX2" fmla="*/ 1292662 w 1292662"/>
              <a:gd name="connsiteY2" fmla="*/ 933450 h 1866900"/>
              <a:gd name="connsiteX3" fmla="*/ 646331 w 1292662"/>
              <a:gd name="connsiteY3" fmla="*/ 1866900 h 1866900"/>
              <a:gd name="connsiteX4" fmla="*/ 0 w 1292662"/>
              <a:gd name="connsiteY4" fmla="*/ 933450 h 1866900"/>
              <a:gd name="connsiteX0" fmla="*/ 0 w 1305362"/>
              <a:gd name="connsiteY0" fmla="*/ 1125535 h 1871089"/>
              <a:gd name="connsiteX1" fmla="*/ 659031 w 1305362"/>
              <a:gd name="connsiteY1" fmla="*/ 1585 h 1871089"/>
              <a:gd name="connsiteX2" fmla="*/ 1305362 w 1305362"/>
              <a:gd name="connsiteY2" fmla="*/ 935035 h 1871089"/>
              <a:gd name="connsiteX3" fmla="*/ 659031 w 1305362"/>
              <a:gd name="connsiteY3" fmla="*/ 1868485 h 1871089"/>
              <a:gd name="connsiteX4" fmla="*/ 0 w 1305362"/>
              <a:gd name="connsiteY4" fmla="*/ 1125535 h 1871089"/>
              <a:gd name="connsiteX0" fmla="*/ 0 w 1305362"/>
              <a:gd name="connsiteY0" fmla="*/ 1123950 h 1866900"/>
              <a:gd name="connsiteX1" fmla="*/ 659031 w 1305362"/>
              <a:gd name="connsiteY1" fmla="*/ 0 h 1866900"/>
              <a:gd name="connsiteX2" fmla="*/ 1305362 w 1305362"/>
              <a:gd name="connsiteY2" fmla="*/ 1123950 h 1866900"/>
              <a:gd name="connsiteX3" fmla="*/ 659031 w 1305362"/>
              <a:gd name="connsiteY3" fmla="*/ 1866900 h 1866900"/>
              <a:gd name="connsiteX4" fmla="*/ 0 w 1305362"/>
              <a:gd name="connsiteY4" fmla="*/ 1123950 h 1866900"/>
              <a:gd name="connsiteX0" fmla="*/ 0 w 1305362"/>
              <a:gd name="connsiteY0" fmla="*/ 1123950 h 1866900"/>
              <a:gd name="connsiteX1" fmla="*/ 659031 w 1305362"/>
              <a:gd name="connsiteY1" fmla="*/ 0 h 1866900"/>
              <a:gd name="connsiteX2" fmla="*/ 1305362 w 1305362"/>
              <a:gd name="connsiteY2" fmla="*/ 1123950 h 1866900"/>
              <a:gd name="connsiteX3" fmla="*/ 659031 w 1305362"/>
              <a:gd name="connsiteY3" fmla="*/ 1866900 h 1866900"/>
              <a:gd name="connsiteX4" fmla="*/ 0 w 1305362"/>
              <a:gd name="connsiteY4" fmla="*/ 1123950 h 1866900"/>
              <a:gd name="connsiteX0" fmla="*/ 31 w 1305393"/>
              <a:gd name="connsiteY0" fmla="*/ 1028700 h 1771650"/>
              <a:gd name="connsiteX1" fmla="*/ 633662 w 1305393"/>
              <a:gd name="connsiteY1" fmla="*/ 0 h 1771650"/>
              <a:gd name="connsiteX2" fmla="*/ 1305393 w 1305393"/>
              <a:gd name="connsiteY2" fmla="*/ 1028700 h 1771650"/>
              <a:gd name="connsiteX3" fmla="*/ 659062 w 1305393"/>
              <a:gd name="connsiteY3" fmla="*/ 1771650 h 1771650"/>
              <a:gd name="connsiteX4" fmla="*/ 31 w 1305393"/>
              <a:gd name="connsiteY4" fmla="*/ 1028700 h 1771650"/>
              <a:gd name="connsiteX0" fmla="*/ 42 w 1305404"/>
              <a:gd name="connsiteY0" fmla="*/ 1029658 h 1772608"/>
              <a:gd name="connsiteX1" fmla="*/ 633673 w 1305404"/>
              <a:gd name="connsiteY1" fmla="*/ 958 h 1772608"/>
              <a:gd name="connsiteX2" fmla="*/ 1305404 w 1305404"/>
              <a:gd name="connsiteY2" fmla="*/ 1029658 h 1772608"/>
              <a:gd name="connsiteX3" fmla="*/ 659073 w 1305404"/>
              <a:gd name="connsiteY3" fmla="*/ 1772608 h 1772608"/>
              <a:gd name="connsiteX4" fmla="*/ 42 w 1305404"/>
              <a:gd name="connsiteY4" fmla="*/ 1029658 h 1772608"/>
              <a:gd name="connsiteX0" fmla="*/ 48 w 1305410"/>
              <a:gd name="connsiteY0" fmla="*/ 1028741 h 1771691"/>
              <a:gd name="connsiteX1" fmla="*/ 633679 w 1305410"/>
              <a:gd name="connsiteY1" fmla="*/ 41 h 1771691"/>
              <a:gd name="connsiteX2" fmla="*/ 1305410 w 1305410"/>
              <a:gd name="connsiteY2" fmla="*/ 1028741 h 1771691"/>
              <a:gd name="connsiteX3" fmla="*/ 659079 w 1305410"/>
              <a:gd name="connsiteY3" fmla="*/ 1771691 h 1771691"/>
              <a:gd name="connsiteX4" fmla="*/ 48 w 1305410"/>
              <a:gd name="connsiteY4" fmla="*/ 1028741 h 1771691"/>
              <a:gd name="connsiteX0" fmla="*/ 32 w 1305394"/>
              <a:gd name="connsiteY0" fmla="*/ 1066857 h 1771778"/>
              <a:gd name="connsiteX1" fmla="*/ 633663 w 1305394"/>
              <a:gd name="connsiteY1" fmla="*/ 57 h 1771778"/>
              <a:gd name="connsiteX2" fmla="*/ 1305394 w 1305394"/>
              <a:gd name="connsiteY2" fmla="*/ 1028757 h 1771778"/>
              <a:gd name="connsiteX3" fmla="*/ 659063 w 1305394"/>
              <a:gd name="connsiteY3" fmla="*/ 1771707 h 1771778"/>
              <a:gd name="connsiteX4" fmla="*/ 32 w 1305394"/>
              <a:gd name="connsiteY4" fmla="*/ 1066857 h 1771778"/>
              <a:gd name="connsiteX0" fmla="*/ 32 w 1305394"/>
              <a:gd name="connsiteY0" fmla="*/ 1066857 h 1771805"/>
              <a:gd name="connsiteX1" fmla="*/ 633663 w 1305394"/>
              <a:gd name="connsiteY1" fmla="*/ 57 h 1771805"/>
              <a:gd name="connsiteX2" fmla="*/ 1305394 w 1305394"/>
              <a:gd name="connsiteY2" fmla="*/ 1028757 h 1771805"/>
              <a:gd name="connsiteX3" fmla="*/ 659063 w 1305394"/>
              <a:gd name="connsiteY3" fmla="*/ 1771707 h 1771805"/>
              <a:gd name="connsiteX4" fmla="*/ 32 w 1305394"/>
              <a:gd name="connsiteY4" fmla="*/ 1066857 h 1771805"/>
              <a:gd name="connsiteX0" fmla="*/ 32 w 1305394"/>
              <a:gd name="connsiteY0" fmla="*/ 1066857 h 1771862"/>
              <a:gd name="connsiteX1" fmla="*/ 633663 w 1305394"/>
              <a:gd name="connsiteY1" fmla="*/ 57 h 1771862"/>
              <a:gd name="connsiteX2" fmla="*/ 1305394 w 1305394"/>
              <a:gd name="connsiteY2" fmla="*/ 1028757 h 1771862"/>
              <a:gd name="connsiteX3" fmla="*/ 659063 w 1305394"/>
              <a:gd name="connsiteY3" fmla="*/ 1771707 h 1771862"/>
              <a:gd name="connsiteX4" fmla="*/ 32 w 1305394"/>
              <a:gd name="connsiteY4" fmla="*/ 1066857 h 1771862"/>
              <a:gd name="connsiteX0" fmla="*/ 32 w 1305394"/>
              <a:gd name="connsiteY0" fmla="*/ 1009666 h 1771698"/>
              <a:gd name="connsiteX1" fmla="*/ 633663 w 1305394"/>
              <a:gd name="connsiteY1" fmla="*/ 16 h 1771698"/>
              <a:gd name="connsiteX2" fmla="*/ 1305394 w 1305394"/>
              <a:gd name="connsiteY2" fmla="*/ 1028716 h 1771698"/>
              <a:gd name="connsiteX3" fmla="*/ 659063 w 1305394"/>
              <a:gd name="connsiteY3" fmla="*/ 1771666 h 1771698"/>
              <a:gd name="connsiteX4" fmla="*/ 32 w 1305394"/>
              <a:gd name="connsiteY4" fmla="*/ 1009666 h 1771698"/>
              <a:gd name="connsiteX0" fmla="*/ 30 w 1318092"/>
              <a:gd name="connsiteY0" fmla="*/ 1035052 h 1771655"/>
              <a:gd name="connsiteX1" fmla="*/ 646361 w 1318092"/>
              <a:gd name="connsiteY1" fmla="*/ 2 h 1771655"/>
              <a:gd name="connsiteX2" fmla="*/ 1318092 w 1318092"/>
              <a:gd name="connsiteY2" fmla="*/ 1028702 h 1771655"/>
              <a:gd name="connsiteX3" fmla="*/ 671761 w 1318092"/>
              <a:gd name="connsiteY3" fmla="*/ 1771652 h 1771655"/>
              <a:gd name="connsiteX4" fmla="*/ 30 w 1318092"/>
              <a:gd name="connsiteY4" fmla="*/ 1035052 h 1771655"/>
              <a:gd name="connsiteX0" fmla="*/ 43 w 1318105"/>
              <a:gd name="connsiteY0" fmla="*/ 1035090 h 1771693"/>
              <a:gd name="connsiteX1" fmla="*/ 646374 w 1318105"/>
              <a:gd name="connsiteY1" fmla="*/ 40 h 1771693"/>
              <a:gd name="connsiteX2" fmla="*/ 1318105 w 1318105"/>
              <a:gd name="connsiteY2" fmla="*/ 1028740 h 1771693"/>
              <a:gd name="connsiteX3" fmla="*/ 671774 w 1318105"/>
              <a:gd name="connsiteY3" fmla="*/ 1771690 h 1771693"/>
              <a:gd name="connsiteX4" fmla="*/ 43 w 1318105"/>
              <a:gd name="connsiteY4" fmla="*/ 1035090 h 1771693"/>
              <a:gd name="connsiteX0" fmla="*/ 43 w 1318105"/>
              <a:gd name="connsiteY0" fmla="*/ 1035128 h 1771731"/>
              <a:gd name="connsiteX1" fmla="*/ 646374 w 1318105"/>
              <a:gd name="connsiteY1" fmla="*/ 78 h 1771731"/>
              <a:gd name="connsiteX2" fmla="*/ 1318105 w 1318105"/>
              <a:gd name="connsiteY2" fmla="*/ 1028778 h 1771731"/>
              <a:gd name="connsiteX3" fmla="*/ 671774 w 1318105"/>
              <a:gd name="connsiteY3" fmla="*/ 1771728 h 1771731"/>
              <a:gd name="connsiteX4" fmla="*/ 43 w 1318105"/>
              <a:gd name="connsiteY4" fmla="*/ 1035128 h 1771731"/>
              <a:gd name="connsiteX0" fmla="*/ 43 w 1318105"/>
              <a:gd name="connsiteY0" fmla="*/ 1035128 h 1771816"/>
              <a:gd name="connsiteX1" fmla="*/ 646374 w 1318105"/>
              <a:gd name="connsiteY1" fmla="*/ 78 h 1771816"/>
              <a:gd name="connsiteX2" fmla="*/ 1318105 w 1318105"/>
              <a:gd name="connsiteY2" fmla="*/ 1028778 h 1771816"/>
              <a:gd name="connsiteX3" fmla="*/ 671774 w 1318105"/>
              <a:gd name="connsiteY3" fmla="*/ 1771728 h 1771816"/>
              <a:gd name="connsiteX4" fmla="*/ 43 w 1318105"/>
              <a:gd name="connsiteY4" fmla="*/ 1035128 h 1771816"/>
              <a:gd name="connsiteX0" fmla="*/ 43 w 1318105"/>
              <a:gd name="connsiteY0" fmla="*/ 1035128 h 1771816"/>
              <a:gd name="connsiteX1" fmla="*/ 646374 w 1318105"/>
              <a:gd name="connsiteY1" fmla="*/ 78 h 1771816"/>
              <a:gd name="connsiteX2" fmla="*/ 1318105 w 1318105"/>
              <a:gd name="connsiteY2" fmla="*/ 1028778 h 1771816"/>
              <a:gd name="connsiteX3" fmla="*/ 671774 w 1318105"/>
              <a:gd name="connsiteY3" fmla="*/ 1771728 h 1771816"/>
              <a:gd name="connsiteX4" fmla="*/ 43 w 1318105"/>
              <a:gd name="connsiteY4" fmla="*/ 1035128 h 1771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105" h="1771816">
                <a:moveTo>
                  <a:pt x="43" y="1035128"/>
                </a:moveTo>
                <a:cubicBezTo>
                  <a:pt x="-4190" y="511253"/>
                  <a:pt x="299697" y="7486"/>
                  <a:pt x="646374" y="78"/>
                </a:cubicBezTo>
                <a:cubicBezTo>
                  <a:pt x="993051" y="-7330"/>
                  <a:pt x="1318105" y="513248"/>
                  <a:pt x="1318105" y="1028778"/>
                </a:cubicBezTo>
                <a:cubicBezTo>
                  <a:pt x="1318105" y="1544308"/>
                  <a:pt x="1008657" y="1777020"/>
                  <a:pt x="671774" y="1771728"/>
                </a:cubicBezTo>
                <a:cubicBezTo>
                  <a:pt x="334891" y="1766436"/>
                  <a:pt x="4276" y="1559003"/>
                  <a:pt x="43" y="1035128"/>
                </a:cubicBezTo>
                <a:close/>
              </a:path>
            </a:pathLst>
          </a:custGeom>
          <a:gradFill flip="none" rotWithShape="1">
            <a:gsLst>
              <a:gs pos="0">
                <a:schemeClr val="bg1"/>
              </a:gs>
              <a:gs pos="48000">
                <a:schemeClr val="bg1"/>
              </a:gs>
              <a:gs pos="68000">
                <a:schemeClr val="bg1"/>
              </a:gs>
              <a:gs pos="78000">
                <a:schemeClr val="bg1">
                  <a:lumMod val="95000"/>
                </a:schemeClr>
              </a:gs>
              <a:gs pos="100000">
                <a:srgbClr val="D7D7D7"/>
              </a:gs>
            </a:gsLst>
            <a:lin ang="16200000" scaled="1"/>
            <a:tileRect/>
          </a:gradFill>
          <a:ln w="3175">
            <a:solidFill>
              <a:schemeClr val="bg1">
                <a:lumMod val="75000"/>
              </a:schemeClr>
            </a:solidFill>
          </a:ln>
          <a:effectLst>
            <a:innerShdw blurRad="63500" dist="63500" dir="3660000">
              <a:schemeClr val="tx1">
                <a:lumMod val="50000"/>
                <a:lumOff val="50000"/>
                <a:alpha val="50000"/>
              </a:scheme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6" name="楕円 13">
            <a:extLst>
              <a:ext uri="{FF2B5EF4-FFF2-40B4-BE49-F238E27FC236}">
                <a16:creationId xmlns:a16="http://schemas.microsoft.com/office/drawing/2014/main" id="{75A85736-3116-4938-978C-021248F3CB2A}"/>
              </a:ext>
            </a:extLst>
          </p:cNvPr>
          <p:cNvSpPr/>
          <p:nvPr/>
        </p:nvSpPr>
        <p:spPr>
          <a:xfrm rot="575927">
            <a:off x="7110166" y="2110324"/>
            <a:ext cx="976205" cy="1312230"/>
          </a:xfrm>
          <a:custGeom>
            <a:avLst/>
            <a:gdLst>
              <a:gd name="connsiteX0" fmla="*/ 0 w 1292662"/>
              <a:gd name="connsiteY0" fmla="*/ 933450 h 1866900"/>
              <a:gd name="connsiteX1" fmla="*/ 646331 w 1292662"/>
              <a:gd name="connsiteY1" fmla="*/ 0 h 1866900"/>
              <a:gd name="connsiteX2" fmla="*/ 1292662 w 1292662"/>
              <a:gd name="connsiteY2" fmla="*/ 933450 h 1866900"/>
              <a:gd name="connsiteX3" fmla="*/ 646331 w 1292662"/>
              <a:gd name="connsiteY3" fmla="*/ 1866900 h 1866900"/>
              <a:gd name="connsiteX4" fmla="*/ 0 w 1292662"/>
              <a:gd name="connsiteY4" fmla="*/ 933450 h 1866900"/>
              <a:gd name="connsiteX0" fmla="*/ 0 w 1292662"/>
              <a:gd name="connsiteY0" fmla="*/ 933450 h 1866900"/>
              <a:gd name="connsiteX1" fmla="*/ 646331 w 1292662"/>
              <a:gd name="connsiteY1" fmla="*/ 0 h 1866900"/>
              <a:gd name="connsiteX2" fmla="*/ 1292662 w 1292662"/>
              <a:gd name="connsiteY2" fmla="*/ 933450 h 1866900"/>
              <a:gd name="connsiteX3" fmla="*/ 646331 w 1292662"/>
              <a:gd name="connsiteY3" fmla="*/ 1866900 h 1866900"/>
              <a:gd name="connsiteX4" fmla="*/ 0 w 1292662"/>
              <a:gd name="connsiteY4" fmla="*/ 933450 h 1866900"/>
              <a:gd name="connsiteX0" fmla="*/ 0 w 1292662"/>
              <a:gd name="connsiteY0" fmla="*/ 933450 h 1866900"/>
              <a:gd name="connsiteX1" fmla="*/ 646331 w 1292662"/>
              <a:gd name="connsiteY1" fmla="*/ 0 h 1866900"/>
              <a:gd name="connsiteX2" fmla="*/ 1292662 w 1292662"/>
              <a:gd name="connsiteY2" fmla="*/ 933450 h 1866900"/>
              <a:gd name="connsiteX3" fmla="*/ 646331 w 1292662"/>
              <a:gd name="connsiteY3" fmla="*/ 1866900 h 1866900"/>
              <a:gd name="connsiteX4" fmla="*/ 0 w 1292662"/>
              <a:gd name="connsiteY4" fmla="*/ 933450 h 1866900"/>
              <a:gd name="connsiteX0" fmla="*/ 0 w 1305362"/>
              <a:gd name="connsiteY0" fmla="*/ 1125535 h 1871089"/>
              <a:gd name="connsiteX1" fmla="*/ 659031 w 1305362"/>
              <a:gd name="connsiteY1" fmla="*/ 1585 h 1871089"/>
              <a:gd name="connsiteX2" fmla="*/ 1305362 w 1305362"/>
              <a:gd name="connsiteY2" fmla="*/ 935035 h 1871089"/>
              <a:gd name="connsiteX3" fmla="*/ 659031 w 1305362"/>
              <a:gd name="connsiteY3" fmla="*/ 1868485 h 1871089"/>
              <a:gd name="connsiteX4" fmla="*/ 0 w 1305362"/>
              <a:gd name="connsiteY4" fmla="*/ 1125535 h 1871089"/>
              <a:gd name="connsiteX0" fmla="*/ 0 w 1305362"/>
              <a:gd name="connsiteY0" fmla="*/ 1123950 h 1866900"/>
              <a:gd name="connsiteX1" fmla="*/ 659031 w 1305362"/>
              <a:gd name="connsiteY1" fmla="*/ 0 h 1866900"/>
              <a:gd name="connsiteX2" fmla="*/ 1305362 w 1305362"/>
              <a:gd name="connsiteY2" fmla="*/ 1123950 h 1866900"/>
              <a:gd name="connsiteX3" fmla="*/ 659031 w 1305362"/>
              <a:gd name="connsiteY3" fmla="*/ 1866900 h 1866900"/>
              <a:gd name="connsiteX4" fmla="*/ 0 w 1305362"/>
              <a:gd name="connsiteY4" fmla="*/ 1123950 h 1866900"/>
              <a:gd name="connsiteX0" fmla="*/ 0 w 1305362"/>
              <a:gd name="connsiteY0" fmla="*/ 1123950 h 1866900"/>
              <a:gd name="connsiteX1" fmla="*/ 659031 w 1305362"/>
              <a:gd name="connsiteY1" fmla="*/ 0 h 1866900"/>
              <a:gd name="connsiteX2" fmla="*/ 1305362 w 1305362"/>
              <a:gd name="connsiteY2" fmla="*/ 1123950 h 1866900"/>
              <a:gd name="connsiteX3" fmla="*/ 659031 w 1305362"/>
              <a:gd name="connsiteY3" fmla="*/ 1866900 h 1866900"/>
              <a:gd name="connsiteX4" fmla="*/ 0 w 1305362"/>
              <a:gd name="connsiteY4" fmla="*/ 1123950 h 1866900"/>
              <a:gd name="connsiteX0" fmla="*/ 31 w 1305393"/>
              <a:gd name="connsiteY0" fmla="*/ 1028700 h 1771650"/>
              <a:gd name="connsiteX1" fmla="*/ 633662 w 1305393"/>
              <a:gd name="connsiteY1" fmla="*/ 0 h 1771650"/>
              <a:gd name="connsiteX2" fmla="*/ 1305393 w 1305393"/>
              <a:gd name="connsiteY2" fmla="*/ 1028700 h 1771650"/>
              <a:gd name="connsiteX3" fmla="*/ 659062 w 1305393"/>
              <a:gd name="connsiteY3" fmla="*/ 1771650 h 1771650"/>
              <a:gd name="connsiteX4" fmla="*/ 31 w 1305393"/>
              <a:gd name="connsiteY4" fmla="*/ 1028700 h 1771650"/>
              <a:gd name="connsiteX0" fmla="*/ 42 w 1305404"/>
              <a:gd name="connsiteY0" fmla="*/ 1029658 h 1772608"/>
              <a:gd name="connsiteX1" fmla="*/ 633673 w 1305404"/>
              <a:gd name="connsiteY1" fmla="*/ 958 h 1772608"/>
              <a:gd name="connsiteX2" fmla="*/ 1305404 w 1305404"/>
              <a:gd name="connsiteY2" fmla="*/ 1029658 h 1772608"/>
              <a:gd name="connsiteX3" fmla="*/ 659073 w 1305404"/>
              <a:gd name="connsiteY3" fmla="*/ 1772608 h 1772608"/>
              <a:gd name="connsiteX4" fmla="*/ 42 w 1305404"/>
              <a:gd name="connsiteY4" fmla="*/ 1029658 h 1772608"/>
              <a:gd name="connsiteX0" fmla="*/ 48 w 1305410"/>
              <a:gd name="connsiteY0" fmla="*/ 1028741 h 1771691"/>
              <a:gd name="connsiteX1" fmla="*/ 633679 w 1305410"/>
              <a:gd name="connsiteY1" fmla="*/ 41 h 1771691"/>
              <a:gd name="connsiteX2" fmla="*/ 1305410 w 1305410"/>
              <a:gd name="connsiteY2" fmla="*/ 1028741 h 1771691"/>
              <a:gd name="connsiteX3" fmla="*/ 659079 w 1305410"/>
              <a:gd name="connsiteY3" fmla="*/ 1771691 h 1771691"/>
              <a:gd name="connsiteX4" fmla="*/ 48 w 1305410"/>
              <a:gd name="connsiteY4" fmla="*/ 1028741 h 1771691"/>
              <a:gd name="connsiteX0" fmla="*/ 32 w 1305394"/>
              <a:gd name="connsiteY0" fmla="*/ 1066857 h 1771778"/>
              <a:gd name="connsiteX1" fmla="*/ 633663 w 1305394"/>
              <a:gd name="connsiteY1" fmla="*/ 57 h 1771778"/>
              <a:gd name="connsiteX2" fmla="*/ 1305394 w 1305394"/>
              <a:gd name="connsiteY2" fmla="*/ 1028757 h 1771778"/>
              <a:gd name="connsiteX3" fmla="*/ 659063 w 1305394"/>
              <a:gd name="connsiteY3" fmla="*/ 1771707 h 1771778"/>
              <a:gd name="connsiteX4" fmla="*/ 32 w 1305394"/>
              <a:gd name="connsiteY4" fmla="*/ 1066857 h 1771778"/>
              <a:gd name="connsiteX0" fmla="*/ 32 w 1305394"/>
              <a:gd name="connsiteY0" fmla="*/ 1066857 h 1771805"/>
              <a:gd name="connsiteX1" fmla="*/ 633663 w 1305394"/>
              <a:gd name="connsiteY1" fmla="*/ 57 h 1771805"/>
              <a:gd name="connsiteX2" fmla="*/ 1305394 w 1305394"/>
              <a:gd name="connsiteY2" fmla="*/ 1028757 h 1771805"/>
              <a:gd name="connsiteX3" fmla="*/ 659063 w 1305394"/>
              <a:gd name="connsiteY3" fmla="*/ 1771707 h 1771805"/>
              <a:gd name="connsiteX4" fmla="*/ 32 w 1305394"/>
              <a:gd name="connsiteY4" fmla="*/ 1066857 h 1771805"/>
              <a:gd name="connsiteX0" fmla="*/ 32 w 1305394"/>
              <a:gd name="connsiteY0" fmla="*/ 1066857 h 1771862"/>
              <a:gd name="connsiteX1" fmla="*/ 633663 w 1305394"/>
              <a:gd name="connsiteY1" fmla="*/ 57 h 1771862"/>
              <a:gd name="connsiteX2" fmla="*/ 1305394 w 1305394"/>
              <a:gd name="connsiteY2" fmla="*/ 1028757 h 1771862"/>
              <a:gd name="connsiteX3" fmla="*/ 659063 w 1305394"/>
              <a:gd name="connsiteY3" fmla="*/ 1771707 h 1771862"/>
              <a:gd name="connsiteX4" fmla="*/ 32 w 1305394"/>
              <a:gd name="connsiteY4" fmla="*/ 1066857 h 1771862"/>
              <a:gd name="connsiteX0" fmla="*/ 32 w 1305394"/>
              <a:gd name="connsiteY0" fmla="*/ 1009666 h 1771698"/>
              <a:gd name="connsiteX1" fmla="*/ 633663 w 1305394"/>
              <a:gd name="connsiteY1" fmla="*/ 16 h 1771698"/>
              <a:gd name="connsiteX2" fmla="*/ 1305394 w 1305394"/>
              <a:gd name="connsiteY2" fmla="*/ 1028716 h 1771698"/>
              <a:gd name="connsiteX3" fmla="*/ 659063 w 1305394"/>
              <a:gd name="connsiteY3" fmla="*/ 1771666 h 1771698"/>
              <a:gd name="connsiteX4" fmla="*/ 32 w 1305394"/>
              <a:gd name="connsiteY4" fmla="*/ 1009666 h 1771698"/>
              <a:gd name="connsiteX0" fmla="*/ 30 w 1318092"/>
              <a:gd name="connsiteY0" fmla="*/ 1035052 h 1771655"/>
              <a:gd name="connsiteX1" fmla="*/ 646361 w 1318092"/>
              <a:gd name="connsiteY1" fmla="*/ 2 h 1771655"/>
              <a:gd name="connsiteX2" fmla="*/ 1318092 w 1318092"/>
              <a:gd name="connsiteY2" fmla="*/ 1028702 h 1771655"/>
              <a:gd name="connsiteX3" fmla="*/ 671761 w 1318092"/>
              <a:gd name="connsiteY3" fmla="*/ 1771652 h 1771655"/>
              <a:gd name="connsiteX4" fmla="*/ 30 w 1318092"/>
              <a:gd name="connsiteY4" fmla="*/ 1035052 h 1771655"/>
              <a:gd name="connsiteX0" fmla="*/ 43 w 1318105"/>
              <a:gd name="connsiteY0" fmla="*/ 1035090 h 1771693"/>
              <a:gd name="connsiteX1" fmla="*/ 646374 w 1318105"/>
              <a:gd name="connsiteY1" fmla="*/ 40 h 1771693"/>
              <a:gd name="connsiteX2" fmla="*/ 1318105 w 1318105"/>
              <a:gd name="connsiteY2" fmla="*/ 1028740 h 1771693"/>
              <a:gd name="connsiteX3" fmla="*/ 671774 w 1318105"/>
              <a:gd name="connsiteY3" fmla="*/ 1771690 h 1771693"/>
              <a:gd name="connsiteX4" fmla="*/ 43 w 1318105"/>
              <a:gd name="connsiteY4" fmla="*/ 1035090 h 1771693"/>
              <a:gd name="connsiteX0" fmla="*/ 43 w 1318105"/>
              <a:gd name="connsiteY0" fmla="*/ 1035128 h 1771731"/>
              <a:gd name="connsiteX1" fmla="*/ 646374 w 1318105"/>
              <a:gd name="connsiteY1" fmla="*/ 78 h 1771731"/>
              <a:gd name="connsiteX2" fmla="*/ 1318105 w 1318105"/>
              <a:gd name="connsiteY2" fmla="*/ 1028778 h 1771731"/>
              <a:gd name="connsiteX3" fmla="*/ 671774 w 1318105"/>
              <a:gd name="connsiteY3" fmla="*/ 1771728 h 1771731"/>
              <a:gd name="connsiteX4" fmla="*/ 43 w 1318105"/>
              <a:gd name="connsiteY4" fmla="*/ 1035128 h 1771731"/>
              <a:gd name="connsiteX0" fmla="*/ 43 w 1318105"/>
              <a:gd name="connsiteY0" fmla="*/ 1035128 h 1771816"/>
              <a:gd name="connsiteX1" fmla="*/ 646374 w 1318105"/>
              <a:gd name="connsiteY1" fmla="*/ 78 h 1771816"/>
              <a:gd name="connsiteX2" fmla="*/ 1318105 w 1318105"/>
              <a:gd name="connsiteY2" fmla="*/ 1028778 h 1771816"/>
              <a:gd name="connsiteX3" fmla="*/ 671774 w 1318105"/>
              <a:gd name="connsiteY3" fmla="*/ 1771728 h 1771816"/>
              <a:gd name="connsiteX4" fmla="*/ 43 w 1318105"/>
              <a:gd name="connsiteY4" fmla="*/ 1035128 h 1771816"/>
              <a:gd name="connsiteX0" fmla="*/ 43 w 1318105"/>
              <a:gd name="connsiteY0" fmla="*/ 1035128 h 1771816"/>
              <a:gd name="connsiteX1" fmla="*/ 646374 w 1318105"/>
              <a:gd name="connsiteY1" fmla="*/ 78 h 1771816"/>
              <a:gd name="connsiteX2" fmla="*/ 1318105 w 1318105"/>
              <a:gd name="connsiteY2" fmla="*/ 1028778 h 1771816"/>
              <a:gd name="connsiteX3" fmla="*/ 671774 w 1318105"/>
              <a:gd name="connsiteY3" fmla="*/ 1771728 h 1771816"/>
              <a:gd name="connsiteX4" fmla="*/ 43 w 1318105"/>
              <a:gd name="connsiteY4" fmla="*/ 1035128 h 1771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105" h="1771816">
                <a:moveTo>
                  <a:pt x="43" y="1035128"/>
                </a:moveTo>
                <a:cubicBezTo>
                  <a:pt x="-4190" y="511253"/>
                  <a:pt x="299697" y="7486"/>
                  <a:pt x="646374" y="78"/>
                </a:cubicBezTo>
                <a:cubicBezTo>
                  <a:pt x="993051" y="-7330"/>
                  <a:pt x="1318105" y="513248"/>
                  <a:pt x="1318105" y="1028778"/>
                </a:cubicBezTo>
                <a:cubicBezTo>
                  <a:pt x="1318105" y="1544308"/>
                  <a:pt x="1008657" y="1777020"/>
                  <a:pt x="671774" y="1771728"/>
                </a:cubicBezTo>
                <a:cubicBezTo>
                  <a:pt x="334891" y="1766436"/>
                  <a:pt x="4276" y="1559003"/>
                  <a:pt x="43" y="1035128"/>
                </a:cubicBezTo>
                <a:close/>
              </a:path>
            </a:pathLst>
          </a:custGeom>
          <a:solidFill>
            <a:srgbClr val="FBFBFB"/>
          </a:solidFill>
          <a:ln w="3175">
            <a:solidFill>
              <a:schemeClr val="bg1">
                <a:lumMod val="75000"/>
              </a:schemeClr>
            </a:solidFill>
          </a:ln>
          <a:effectLst>
            <a:innerShdw blurRad="63500" dist="63500" dir="4020000">
              <a:schemeClr val="tx1">
                <a:lumMod val="50000"/>
                <a:lumOff val="50000"/>
                <a:alpha val="50000"/>
              </a:scheme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9" name="楕円 13">
            <a:extLst>
              <a:ext uri="{FF2B5EF4-FFF2-40B4-BE49-F238E27FC236}">
                <a16:creationId xmlns:a16="http://schemas.microsoft.com/office/drawing/2014/main" id="{892A9B2B-C444-4D12-8D30-3BF3054D5B3D}"/>
              </a:ext>
            </a:extLst>
          </p:cNvPr>
          <p:cNvSpPr/>
          <p:nvPr/>
        </p:nvSpPr>
        <p:spPr>
          <a:xfrm rot="20698411">
            <a:off x="7134300" y="3403229"/>
            <a:ext cx="977691" cy="1314226"/>
          </a:xfrm>
          <a:custGeom>
            <a:avLst/>
            <a:gdLst>
              <a:gd name="connsiteX0" fmla="*/ 0 w 1292662"/>
              <a:gd name="connsiteY0" fmla="*/ 933450 h 1866900"/>
              <a:gd name="connsiteX1" fmla="*/ 646331 w 1292662"/>
              <a:gd name="connsiteY1" fmla="*/ 0 h 1866900"/>
              <a:gd name="connsiteX2" fmla="*/ 1292662 w 1292662"/>
              <a:gd name="connsiteY2" fmla="*/ 933450 h 1866900"/>
              <a:gd name="connsiteX3" fmla="*/ 646331 w 1292662"/>
              <a:gd name="connsiteY3" fmla="*/ 1866900 h 1866900"/>
              <a:gd name="connsiteX4" fmla="*/ 0 w 1292662"/>
              <a:gd name="connsiteY4" fmla="*/ 933450 h 1866900"/>
              <a:gd name="connsiteX0" fmla="*/ 0 w 1292662"/>
              <a:gd name="connsiteY0" fmla="*/ 933450 h 1866900"/>
              <a:gd name="connsiteX1" fmla="*/ 646331 w 1292662"/>
              <a:gd name="connsiteY1" fmla="*/ 0 h 1866900"/>
              <a:gd name="connsiteX2" fmla="*/ 1292662 w 1292662"/>
              <a:gd name="connsiteY2" fmla="*/ 933450 h 1866900"/>
              <a:gd name="connsiteX3" fmla="*/ 646331 w 1292662"/>
              <a:gd name="connsiteY3" fmla="*/ 1866900 h 1866900"/>
              <a:gd name="connsiteX4" fmla="*/ 0 w 1292662"/>
              <a:gd name="connsiteY4" fmla="*/ 933450 h 1866900"/>
              <a:gd name="connsiteX0" fmla="*/ 0 w 1292662"/>
              <a:gd name="connsiteY0" fmla="*/ 933450 h 1866900"/>
              <a:gd name="connsiteX1" fmla="*/ 646331 w 1292662"/>
              <a:gd name="connsiteY1" fmla="*/ 0 h 1866900"/>
              <a:gd name="connsiteX2" fmla="*/ 1292662 w 1292662"/>
              <a:gd name="connsiteY2" fmla="*/ 933450 h 1866900"/>
              <a:gd name="connsiteX3" fmla="*/ 646331 w 1292662"/>
              <a:gd name="connsiteY3" fmla="*/ 1866900 h 1866900"/>
              <a:gd name="connsiteX4" fmla="*/ 0 w 1292662"/>
              <a:gd name="connsiteY4" fmla="*/ 933450 h 1866900"/>
              <a:gd name="connsiteX0" fmla="*/ 0 w 1305362"/>
              <a:gd name="connsiteY0" fmla="*/ 1125535 h 1871089"/>
              <a:gd name="connsiteX1" fmla="*/ 659031 w 1305362"/>
              <a:gd name="connsiteY1" fmla="*/ 1585 h 1871089"/>
              <a:gd name="connsiteX2" fmla="*/ 1305362 w 1305362"/>
              <a:gd name="connsiteY2" fmla="*/ 935035 h 1871089"/>
              <a:gd name="connsiteX3" fmla="*/ 659031 w 1305362"/>
              <a:gd name="connsiteY3" fmla="*/ 1868485 h 1871089"/>
              <a:gd name="connsiteX4" fmla="*/ 0 w 1305362"/>
              <a:gd name="connsiteY4" fmla="*/ 1125535 h 1871089"/>
              <a:gd name="connsiteX0" fmla="*/ 0 w 1305362"/>
              <a:gd name="connsiteY0" fmla="*/ 1123950 h 1866900"/>
              <a:gd name="connsiteX1" fmla="*/ 659031 w 1305362"/>
              <a:gd name="connsiteY1" fmla="*/ 0 h 1866900"/>
              <a:gd name="connsiteX2" fmla="*/ 1305362 w 1305362"/>
              <a:gd name="connsiteY2" fmla="*/ 1123950 h 1866900"/>
              <a:gd name="connsiteX3" fmla="*/ 659031 w 1305362"/>
              <a:gd name="connsiteY3" fmla="*/ 1866900 h 1866900"/>
              <a:gd name="connsiteX4" fmla="*/ 0 w 1305362"/>
              <a:gd name="connsiteY4" fmla="*/ 1123950 h 1866900"/>
              <a:gd name="connsiteX0" fmla="*/ 0 w 1305362"/>
              <a:gd name="connsiteY0" fmla="*/ 1123950 h 1866900"/>
              <a:gd name="connsiteX1" fmla="*/ 659031 w 1305362"/>
              <a:gd name="connsiteY1" fmla="*/ 0 h 1866900"/>
              <a:gd name="connsiteX2" fmla="*/ 1305362 w 1305362"/>
              <a:gd name="connsiteY2" fmla="*/ 1123950 h 1866900"/>
              <a:gd name="connsiteX3" fmla="*/ 659031 w 1305362"/>
              <a:gd name="connsiteY3" fmla="*/ 1866900 h 1866900"/>
              <a:gd name="connsiteX4" fmla="*/ 0 w 1305362"/>
              <a:gd name="connsiteY4" fmla="*/ 1123950 h 1866900"/>
              <a:gd name="connsiteX0" fmla="*/ 31 w 1305393"/>
              <a:gd name="connsiteY0" fmla="*/ 1028700 h 1771650"/>
              <a:gd name="connsiteX1" fmla="*/ 633662 w 1305393"/>
              <a:gd name="connsiteY1" fmla="*/ 0 h 1771650"/>
              <a:gd name="connsiteX2" fmla="*/ 1305393 w 1305393"/>
              <a:gd name="connsiteY2" fmla="*/ 1028700 h 1771650"/>
              <a:gd name="connsiteX3" fmla="*/ 659062 w 1305393"/>
              <a:gd name="connsiteY3" fmla="*/ 1771650 h 1771650"/>
              <a:gd name="connsiteX4" fmla="*/ 31 w 1305393"/>
              <a:gd name="connsiteY4" fmla="*/ 1028700 h 1771650"/>
              <a:gd name="connsiteX0" fmla="*/ 42 w 1305404"/>
              <a:gd name="connsiteY0" fmla="*/ 1029658 h 1772608"/>
              <a:gd name="connsiteX1" fmla="*/ 633673 w 1305404"/>
              <a:gd name="connsiteY1" fmla="*/ 958 h 1772608"/>
              <a:gd name="connsiteX2" fmla="*/ 1305404 w 1305404"/>
              <a:gd name="connsiteY2" fmla="*/ 1029658 h 1772608"/>
              <a:gd name="connsiteX3" fmla="*/ 659073 w 1305404"/>
              <a:gd name="connsiteY3" fmla="*/ 1772608 h 1772608"/>
              <a:gd name="connsiteX4" fmla="*/ 42 w 1305404"/>
              <a:gd name="connsiteY4" fmla="*/ 1029658 h 1772608"/>
              <a:gd name="connsiteX0" fmla="*/ 48 w 1305410"/>
              <a:gd name="connsiteY0" fmla="*/ 1028741 h 1771691"/>
              <a:gd name="connsiteX1" fmla="*/ 633679 w 1305410"/>
              <a:gd name="connsiteY1" fmla="*/ 41 h 1771691"/>
              <a:gd name="connsiteX2" fmla="*/ 1305410 w 1305410"/>
              <a:gd name="connsiteY2" fmla="*/ 1028741 h 1771691"/>
              <a:gd name="connsiteX3" fmla="*/ 659079 w 1305410"/>
              <a:gd name="connsiteY3" fmla="*/ 1771691 h 1771691"/>
              <a:gd name="connsiteX4" fmla="*/ 48 w 1305410"/>
              <a:gd name="connsiteY4" fmla="*/ 1028741 h 1771691"/>
              <a:gd name="connsiteX0" fmla="*/ 32 w 1305394"/>
              <a:gd name="connsiteY0" fmla="*/ 1066857 h 1771778"/>
              <a:gd name="connsiteX1" fmla="*/ 633663 w 1305394"/>
              <a:gd name="connsiteY1" fmla="*/ 57 h 1771778"/>
              <a:gd name="connsiteX2" fmla="*/ 1305394 w 1305394"/>
              <a:gd name="connsiteY2" fmla="*/ 1028757 h 1771778"/>
              <a:gd name="connsiteX3" fmla="*/ 659063 w 1305394"/>
              <a:gd name="connsiteY3" fmla="*/ 1771707 h 1771778"/>
              <a:gd name="connsiteX4" fmla="*/ 32 w 1305394"/>
              <a:gd name="connsiteY4" fmla="*/ 1066857 h 1771778"/>
              <a:gd name="connsiteX0" fmla="*/ 32 w 1305394"/>
              <a:gd name="connsiteY0" fmla="*/ 1066857 h 1771805"/>
              <a:gd name="connsiteX1" fmla="*/ 633663 w 1305394"/>
              <a:gd name="connsiteY1" fmla="*/ 57 h 1771805"/>
              <a:gd name="connsiteX2" fmla="*/ 1305394 w 1305394"/>
              <a:gd name="connsiteY2" fmla="*/ 1028757 h 1771805"/>
              <a:gd name="connsiteX3" fmla="*/ 659063 w 1305394"/>
              <a:gd name="connsiteY3" fmla="*/ 1771707 h 1771805"/>
              <a:gd name="connsiteX4" fmla="*/ 32 w 1305394"/>
              <a:gd name="connsiteY4" fmla="*/ 1066857 h 1771805"/>
              <a:gd name="connsiteX0" fmla="*/ 32 w 1305394"/>
              <a:gd name="connsiteY0" fmla="*/ 1066857 h 1771862"/>
              <a:gd name="connsiteX1" fmla="*/ 633663 w 1305394"/>
              <a:gd name="connsiteY1" fmla="*/ 57 h 1771862"/>
              <a:gd name="connsiteX2" fmla="*/ 1305394 w 1305394"/>
              <a:gd name="connsiteY2" fmla="*/ 1028757 h 1771862"/>
              <a:gd name="connsiteX3" fmla="*/ 659063 w 1305394"/>
              <a:gd name="connsiteY3" fmla="*/ 1771707 h 1771862"/>
              <a:gd name="connsiteX4" fmla="*/ 32 w 1305394"/>
              <a:gd name="connsiteY4" fmla="*/ 1066857 h 1771862"/>
              <a:gd name="connsiteX0" fmla="*/ 32 w 1305394"/>
              <a:gd name="connsiteY0" fmla="*/ 1009666 h 1771698"/>
              <a:gd name="connsiteX1" fmla="*/ 633663 w 1305394"/>
              <a:gd name="connsiteY1" fmla="*/ 16 h 1771698"/>
              <a:gd name="connsiteX2" fmla="*/ 1305394 w 1305394"/>
              <a:gd name="connsiteY2" fmla="*/ 1028716 h 1771698"/>
              <a:gd name="connsiteX3" fmla="*/ 659063 w 1305394"/>
              <a:gd name="connsiteY3" fmla="*/ 1771666 h 1771698"/>
              <a:gd name="connsiteX4" fmla="*/ 32 w 1305394"/>
              <a:gd name="connsiteY4" fmla="*/ 1009666 h 1771698"/>
              <a:gd name="connsiteX0" fmla="*/ 30 w 1318092"/>
              <a:gd name="connsiteY0" fmla="*/ 1035052 h 1771655"/>
              <a:gd name="connsiteX1" fmla="*/ 646361 w 1318092"/>
              <a:gd name="connsiteY1" fmla="*/ 2 h 1771655"/>
              <a:gd name="connsiteX2" fmla="*/ 1318092 w 1318092"/>
              <a:gd name="connsiteY2" fmla="*/ 1028702 h 1771655"/>
              <a:gd name="connsiteX3" fmla="*/ 671761 w 1318092"/>
              <a:gd name="connsiteY3" fmla="*/ 1771652 h 1771655"/>
              <a:gd name="connsiteX4" fmla="*/ 30 w 1318092"/>
              <a:gd name="connsiteY4" fmla="*/ 1035052 h 1771655"/>
              <a:gd name="connsiteX0" fmla="*/ 43 w 1318105"/>
              <a:gd name="connsiteY0" fmla="*/ 1035090 h 1771693"/>
              <a:gd name="connsiteX1" fmla="*/ 646374 w 1318105"/>
              <a:gd name="connsiteY1" fmla="*/ 40 h 1771693"/>
              <a:gd name="connsiteX2" fmla="*/ 1318105 w 1318105"/>
              <a:gd name="connsiteY2" fmla="*/ 1028740 h 1771693"/>
              <a:gd name="connsiteX3" fmla="*/ 671774 w 1318105"/>
              <a:gd name="connsiteY3" fmla="*/ 1771690 h 1771693"/>
              <a:gd name="connsiteX4" fmla="*/ 43 w 1318105"/>
              <a:gd name="connsiteY4" fmla="*/ 1035090 h 1771693"/>
              <a:gd name="connsiteX0" fmla="*/ 43 w 1318105"/>
              <a:gd name="connsiteY0" fmla="*/ 1035128 h 1771731"/>
              <a:gd name="connsiteX1" fmla="*/ 646374 w 1318105"/>
              <a:gd name="connsiteY1" fmla="*/ 78 h 1771731"/>
              <a:gd name="connsiteX2" fmla="*/ 1318105 w 1318105"/>
              <a:gd name="connsiteY2" fmla="*/ 1028778 h 1771731"/>
              <a:gd name="connsiteX3" fmla="*/ 671774 w 1318105"/>
              <a:gd name="connsiteY3" fmla="*/ 1771728 h 1771731"/>
              <a:gd name="connsiteX4" fmla="*/ 43 w 1318105"/>
              <a:gd name="connsiteY4" fmla="*/ 1035128 h 1771731"/>
              <a:gd name="connsiteX0" fmla="*/ 43 w 1318105"/>
              <a:gd name="connsiteY0" fmla="*/ 1035128 h 1771816"/>
              <a:gd name="connsiteX1" fmla="*/ 646374 w 1318105"/>
              <a:gd name="connsiteY1" fmla="*/ 78 h 1771816"/>
              <a:gd name="connsiteX2" fmla="*/ 1318105 w 1318105"/>
              <a:gd name="connsiteY2" fmla="*/ 1028778 h 1771816"/>
              <a:gd name="connsiteX3" fmla="*/ 671774 w 1318105"/>
              <a:gd name="connsiteY3" fmla="*/ 1771728 h 1771816"/>
              <a:gd name="connsiteX4" fmla="*/ 43 w 1318105"/>
              <a:gd name="connsiteY4" fmla="*/ 1035128 h 1771816"/>
              <a:gd name="connsiteX0" fmla="*/ 43 w 1318105"/>
              <a:gd name="connsiteY0" fmla="*/ 1035128 h 1771816"/>
              <a:gd name="connsiteX1" fmla="*/ 646374 w 1318105"/>
              <a:gd name="connsiteY1" fmla="*/ 78 h 1771816"/>
              <a:gd name="connsiteX2" fmla="*/ 1318105 w 1318105"/>
              <a:gd name="connsiteY2" fmla="*/ 1028778 h 1771816"/>
              <a:gd name="connsiteX3" fmla="*/ 671774 w 1318105"/>
              <a:gd name="connsiteY3" fmla="*/ 1771728 h 1771816"/>
              <a:gd name="connsiteX4" fmla="*/ 43 w 1318105"/>
              <a:gd name="connsiteY4" fmla="*/ 1035128 h 1771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105" h="1771816">
                <a:moveTo>
                  <a:pt x="43" y="1035128"/>
                </a:moveTo>
                <a:cubicBezTo>
                  <a:pt x="-4190" y="511253"/>
                  <a:pt x="299697" y="7486"/>
                  <a:pt x="646374" y="78"/>
                </a:cubicBezTo>
                <a:cubicBezTo>
                  <a:pt x="993051" y="-7330"/>
                  <a:pt x="1318105" y="513248"/>
                  <a:pt x="1318105" y="1028778"/>
                </a:cubicBezTo>
                <a:cubicBezTo>
                  <a:pt x="1318105" y="1544308"/>
                  <a:pt x="1008657" y="1777020"/>
                  <a:pt x="671774" y="1771728"/>
                </a:cubicBezTo>
                <a:cubicBezTo>
                  <a:pt x="334891" y="1766436"/>
                  <a:pt x="4276" y="1559003"/>
                  <a:pt x="43" y="1035128"/>
                </a:cubicBezTo>
                <a:close/>
              </a:path>
            </a:pathLst>
          </a:custGeom>
          <a:gradFill flip="none" rotWithShape="1">
            <a:gsLst>
              <a:gs pos="4000">
                <a:schemeClr val="bg1"/>
              </a:gs>
              <a:gs pos="48000">
                <a:schemeClr val="bg1"/>
              </a:gs>
              <a:gs pos="67000">
                <a:schemeClr val="bg1"/>
              </a:gs>
              <a:gs pos="80000">
                <a:schemeClr val="bg1">
                  <a:lumMod val="95000"/>
                </a:schemeClr>
              </a:gs>
              <a:gs pos="100000">
                <a:schemeClr val="bg1">
                  <a:lumMod val="75000"/>
                </a:schemeClr>
              </a:gs>
            </a:gsLst>
            <a:lin ang="17400000" scaled="0"/>
            <a:tileRect/>
          </a:gradFill>
          <a:ln w="3175">
            <a:solidFill>
              <a:schemeClr val="bg1">
                <a:lumMod val="75000"/>
              </a:schemeClr>
            </a:solidFill>
          </a:ln>
          <a:effectLst>
            <a:innerShdw blurRad="63500" dist="63500" dir="1980000">
              <a:schemeClr val="tx1">
                <a:lumMod val="50000"/>
                <a:lumOff val="50000"/>
                <a:alpha val="50000"/>
              </a:scheme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0" name="楕円 13">
            <a:extLst>
              <a:ext uri="{FF2B5EF4-FFF2-40B4-BE49-F238E27FC236}">
                <a16:creationId xmlns:a16="http://schemas.microsoft.com/office/drawing/2014/main" id="{7FBD0384-6EC9-4D98-A4A2-8F2EDEB51B40}"/>
              </a:ext>
            </a:extLst>
          </p:cNvPr>
          <p:cNvSpPr/>
          <p:nvPr/>
        </p:nvSpPr>
        <p:spPr>
          <a:xfrm rot="868433">
            <a:off x="7123465" y="4698879"/>
            <a:ext cx="977691" cy="1314226"/>
          </a:xfrm>
          <a:custGeom>
            <a:avLst/>
            <a:gdLst>
              <a:gd name="connsiteX0" fmla="*/ 0 w 1292662"/>
              <a:gd name="connsiteY0" fmla="*/ 933450 h 1866900"/>
              <a:gd name="connsiteX1" fmla="*/ 646331 w 1292662"/>
              <a:gd name="connsiteY1" fmla="*/ 0 h 1866900"/>
              <a:gd name="connsiteX2" fmla="*/ 1292662 w 1292662"/>
              <a:gd name="connsiteY2" fmla="*/ 933450 h 1866900"/>
              <a:gd name="connsiteX3" fmla="*/ 646331 w 1292662"/>
              <a:gd name="connsiteY3" fmla="*/ 1866900 h 1866900"/>
              <a:gd name="connsiteX4" fmla="*/ 0 w 1292662"/>
              <a:gd name="connsiteY4" fmla="*/ 933450 h 1866900"/>
              <a:gd name="connsiteX0" fmla="*/ 0 w 1292662"/>
              <a:gd name="connsiteY0" fmla="*/ 933450 h 1866900"/>
              <a:gd name="connsiteX1" fmla="*/ 646331 w 1292662"/>
              <a:gd name="connsiteY1" fmla="*/ 0 h 1866900"/>
              <a:gd name="connsiteX2" fmla="*/ 1292662 w 1292662"/>
              <a:gd name="connsiteY2" fmla="*/ 933450 h 1866900"/>
              <a:gd name="connsiteX3" fmla="*/ 646331 w 1292662"/>
              <a:gd name="connsiteY3" fmla="*/ 1866900 h 1866900"/>
              <a:gd name="connsiteX4" fmla="*/ 0 w 1292662"/>
              <a:gd name="connsiteY4" fmla="*/ 933450 h 1866900"/>
              <a:gd name="connsiteX0" fmla="*/ 0 w 1292662"/>
              <a:gd name="connsiteY0" fmla="*/ 933450 h 1866900"/>
              <a:gd name="connsiteX1" fmla="*/ 646331 w 1292662"/>
              <a:gd name="connsiteY1" fmla="*/ 0 h 1866900"/>
              <a:gd name="connsiteX2" fmla="*/ 1292662 w 1292662"/>
              <a:gd name="connsiteY2" fmla="*/ 933450 h 1866900"/>
              <a:gd name="connsiteX3" fmla="*/ 646331 w 1292662"/>
              <a:gd name="connsiteY3" fmla="*/ 1866900 h 1866900"/>
              <a:gd name="connsiteX4" fmla="*/ 0 w 1292662"/>
              <a:gd name="connsiteY4" fmla="*/ 933450 h 1866900"/>
              <a:gd name="connsiteX0" fmla="*/ 0 w 1305362"/>
              <a:gd name="connsiteY0" fmla="*/ 1125535 h 1871089"/>
              <a:gd name="connsiteX1" fmla="*/ 659031 w 1305362"/>
              <a:gd name="connsiteY1" fmla="*/ 1585 h 1871089"/>
              <a:gd name="connsiteX2" fmla="*/ 1305362 w 1305362"/>
              <a:gd name="connsiteY2" fmla="*/ 935035 h 1871089"/>
              <a:gd name="connsiteX3" fmla="*/ 659031 w 1305362"/>
              <a:gd name="connsiteY3" fmla="*/ 1868485 h 1871089"/>
              <a:gd name="connsiteX4" fmla="*/ 0 w 1305362"/>
              <a:gd name="connsiteY4" fmla="*/ 1125535 h 1871089"/>
              <a:gd name="connsiteX0" fmla="*/ 0 w 1305362"/>
              <a:gd name="connsiteY0" fmla="*/ 1123950 h 1866900"/>
              <a:gd name="connsiteX1" fmla="*/ 659031 w 1305362"/>
              <a:gd name="connsiteY1" fmla="*/ 0 h 1866900"/>
              <a:gd name="connsiteX2" fmla="*/ 1305362 w 1305362"/>
              <a:gd name="connsiteY2" fmla="*/ 1123950 h 1866900"/>
              <a:gd name="connsiteX3" fmla="*/ 659031 w 1305362"/>
              <a:gd name="connsiteY3" fmla="*/ 1866900 h 1866900"/>
              <a:gd name="connsiteX4" fmla="*/ 0 w 1305362"/>
              <a:gd name="connsiteY4" fmla="*/ 1123950 h 1866900"/>
              <a:gd name="connsiteX0" fmla="*/ 0 w 1305362"/>
              <a:gd name="connsiteY0" fmla="*/ 1123950 h 1866900"/>
              <a:gd name="connsiteX1" fmla="*/ 659031 w 1305362"/>
              <a:gd name="connsiteY1" fmla="*/ 0 h 1866900"/>
              <a:gd name="connsiteX2" fmla="*/ 1305362 w 1305362"/>
              <a:gd name="connsiteY2" fmla="*/ 1123950 h 1866900"/>
              <a:gd name="connsiteX3" fmla="*/ 659031 w 1305362"/>
              <a:gd name="connsiteY3" fmla="*/ 1866900 h 1866900"/>
              <a:gd name="connsiteX4" fmla="*/ 0 w 1305362"/>
              <a:gd name="connsiteY4" fmla="*/ 1123950 h 1866900"/>
              <a:gd name="connsiteX0" fmla="*/ 31 w 1305393"/>
              <a:gd name="connsiteY0" fmla="*/ 1028700 h 1771650"/>
              <a:gd name="connsiteX1" fmla="*/ 633662 w 1305393"/>
              <a:gd name="connsiteY1" fmla="*/ 0 h 1771650"/>
              <a:gd name="connsiteX2" fmla="*/ 1305393 w 1305393"/>
              <a:gd name="connsiteY2" fmla="*/ 1028700 h 1771650"/>
              <a:gd name="connsiteX3" fmla="*/ 659062 w 1305393"/>
              <a:gd name="connsiteY3" fmla="*/ 1771650 h 1771650"/>
              <a:gd name="connsiteX4" fmla="*/ 31 w 1305393"/>
              <a:gd name="connsiteY4" fmla="*/ 1028700 h 1771650"/>
              <a:gd name="connsiteX0" fmla="*/ 42 w 1305404"/>
              <a:gd name="connsiteY0" fmla="*/ 1029658 h 1772608"/>
              <a:gd name="connsiteX1" fmla="*/ 633673 w 1305404"/>
              <a:gd name="connsiteY1" fmla="*/ 958 h 1772608"/>
              <a:gd name="connsiteX2" fmla="*/ 1305404 w 1305404"/>
              <a:gd name="connsiteY2" fmla="*/ 1029658 h 1772608"/>
              <a:gd name="connsiteX3" fmla="*/ 659073 w 1305404"/>
              <a:gd name="connsiteY3" fmla="*/ 1772608 h 1772608"/>
              <a:gd name="connsiteX4" fmla="*/ 42 w 1305404"/>
              <a:gd name="connsiteY4" fmla="*/ 1029658 h 1772608"/>
              <a:gd name="connsiteX0" fmla="*/ 48 w 1305410"/>
              <a:gd name="connsiteY0" fmla="*/ 1028741 h 1771691"/>
              <a:gd name="connsiteX1" fmla="*/ 633679 w 1305410"/>
              <a:gd name="connsiteY1" fmla="*/ 41 h 1771691"/>
              <a:gd name="connsiteX2" fmla="*/ 1305410 w 1305410"/>
              <a:gd name="connsiteY2" fmla="*/ 1028741 h 1771691"/>
              <a:gd name="connsiteX3" fmla="*/ 659079 w 1305410"/>
              <a:gd name="connsiteY3" fmla="*/ 1771691 h 1771691"/>
              <a:gd name="connsiteX4" fmla="*/ 48 w 1305410"/>
              <a:gd name="connsiteY4" fmla="*/ 1028741 h 1771691"/>
              <a:gd name="connsiteX0" fmla="*/ 32 w 1305394"/>
              <a:gd name="connsiteY0" fmla="*/ 1066857 h 1771778"/>
              <a:gd name="connsiteX1" fmla="*/ 633663 w 1305394"/>
              <a:gd name="connsiteY1" fmla="*/ 57 h 1771778"/>
              <a:gd name="connsiteX2" fmla="*/ 1305394 w 1305394"/>
              <a:gd name="connsiteY2" fmla="*/ 1028757 h 1771778"/>
              <a:gd name="connsiteX3" fmla="*/ 659063 w 1305394"/>
              <a:gd name="connsiteY3" fmla="*/ 1771707 h 1771778"/>
              <a:gd name="connsiteX4" fmla="*/ 32 w 1305394"/>
              <a:gd name="connsiteY4" fmla="*/ 1066857 h 1771778"/>
              <a:gd name="connsiteX0" fmla="*/ 32 w 1305394"/>
              <a:gd name="connsiteY0" fmla="*/ 1066857 h 1771805"/>
              <a:gd name="connsiteX1" fmla="*/ 633663 w 1305394"/>
              <a:gd name="connsiteY1" fmla="*/ 57 h 1771805"/>
              <a:gd name="connsiteX2" fmla="*/ 1305394 w 1305394"/>
              <a:gd name="connsiteY2" fmla="*/ 1028757 h 1771805"/>
              <a:gd name="connsiteX3" fmla="*/ 659063 w 1305394"/>
              <a:gd name="connsiteY3" fmla="*/ 1771707 h 1771805"/>
              <a:gd name="connsiteX4" fmla="*/ 32 w 1305394"/>
              <a:gd name="connsiteY4" fmla="*/ 1066857 h 1771805"/>
              <a:gd name="connsiteX0" fmla="*/ 32 w 1305394"/>
              <a:gd name="connsiteY0" fmla="*/ 1066857 h 1771862"/>
              <a:gd name="connsiteX1" fmla="*/ 633663 w 1305394"/>
              <a:gd name="connsiteY1" fmla="*/ 57 h 1771862"/>
              <a:gd name="connsiteX2" fmla="*/ 1305394 w 1305394"/>
              <a:gd name="connsiteY2" fmla="*/ 1028757 h 1771862"/>
              <a:gd name="connsiteX3" fmla="*/ 659063 w 1305394"/>
              <a:gd name="connsiteY3" fmla="*/ 1771707 h 1771862"/>
              <a:gd name="connsiteX4" fmla="*/ 32 w 1305394"/>
              <a:gd name="connsiteY4" fmla="*/ 1066857 h 1771862"/>
              <a:gd name="connsiteX0" fmla="*/ 32 w 1305394"/>
              <a:gd name="connsiteY0" fmla="*/ 1009666 h 1771698"/>
              <a:gd name="connsiteX1" fmla="*/ 633663 w 1305394"/>
              <a:gd name="connsiteY1" fmla="*/ 16 h 1771698"/>
              <a:gd name="connsiteX2" fmla="*/ 1305394 w 1305394"/>
              <a:gd name="connsiteY2" fmla="*/ 1028716 h 1771698"/>
              <a:gd name="connsiteX3" fmla="*/ 659063 w 1305394"/>
              <a:gd name="connsiteY3" fmla="*/ 1771666 h 1771698"/>
              <a:gd name="connsiteX4" fmla="*/ 32 w 1305394"/>
              <a:gd name="connsiteY4" fmla="*/ 1009666 h 1771698"/>
              <a:gd name="connsiteX0" fmla="*/ 30 w 1318092"/>
              <a:gd name="connsiteY0" fmla="*/ 1035052 h 1771655"/>
              <a:gd name="connsiteX1" fmla="*/ 646361 w 1318092"/>
              <a:gd name="connsiteY1" fmla="*/ 2 h 1771655"/>
              <a:gd name="connsiteX2" fmla="*/ 1318092 w 1318092"/>
              <a:gd name="connsiteY2" fmla="*/ 1028702 h 1771655"/>
              <a:gd name="connsiteX3" fmla="*/ 671761 w 1318092"/>
              <a:gd name="connsiteY3" fmla="*/ 1771652 h 1771655"/>
              <a:gd name="connsiteX4" fmla="*/ 30 w 1318092"/>
              <a:gd name="connsiteY4" fmla="*/ 1035052 h 1771655"/>
              <a:gd name="connsiteX0" fmla="*/ 43 w 1318105"/>
              <a:gd name="connsiteY0" fmla="*/ 1035090 h 1771693"/>
              <a:gd name="connsiteX1" fmla="*/ 646374 w 1318105"/>
              <a:gd name="connsiteY1" fmla="*/ 40 h 1771693"/>
              <a:gd name="connsiteX2" fmla="*/ 1318105 w 1318105"/>
              <a:gd name="connsiteY2" fmla="*/ 1028740 h 1771693"/>
              <a:gd name="connsiteX3" fmla="*/ 671774 w 1318105"/>
              <a:gd name="connsiteY3" fmla="*/ 1771690 h 1771693"/>
              <a:gd name="connsiteX4" fmla="*/ 43 w 1318105"/>
              <a:gd name="connsiteY4" fmla="*/ 1035090 h 1771693"/>
              <a:gd name="connsiteX0" fmla="*/ 43 w 1318105"/>
              <a:gd name="connsiteY0" fmla="*/ 1035128 h 1771731"/>
              <a:gd name="connsiteX1" fmla="*/ 646374 w 1318105"/>
              <a:gd name="connsiteY1" fmla="*/ 78 h 1771731"/>
              <a:gd name="connsiteX2" fmla="*/ 1318105 w 1318105"/>
              <a:gd name="connsiteY2" fmla="*/ 1028778 h 1771731"/>
              <a:gd name="connsiteX3" fmla="*/ 671774 w 1318105"/>
              <a:gd name="connsiteY3" fmla="*/ 1771728 h 1771731"/>
              <a:gd name="connsiteX4" fmla="*/ 43 w 1318105"/>
              <a:gd name="connsiteY4" fmla="*/ 1035128 h 1771731"/>
              <a:gd name="connsiteX0" fmla="*/ 43 w 1318105"/>
              <a:gd name="connsiteY0" fmla="*/ 1035128 h 1771816"/>
              <a:gd name="connsiteX1" fmla="*/ 646374 w 1318105"/>
              <a:gd name="connsiteY1" fmla="*/ 78 h 1771816"/>
              <a:gd name="connsiteX2" fmla="*/ 1318105 w 1318105"/>
              <a:gd name="connsiteY2" fmla="*/ 1028778 h 1771816"/>
              <a:gd name="connsiteX3" fmla="*/ 671774 w 1318105"/>
              <a:gd name="connsiteY3" fmla="*/ 1771728 h 1771816"/>
              <a:gd name="connsiteX4" fmla="*/ 43 w 1318105"/>
              <a:gd name="connsiteY4" fmla="*/ 1035128 h 1771816"/>
              <a:gd name="connsiteX0" fmla="*/ 43 w 1318105"/>
              <a:gd name="connsiteY0" fmla="*/ 1035128 h 1771816"/>
              <a:gd name="connsiteX1" fmla="*/ 646374 w 1318105"/>
              <a:gd name="connsiteY1" fmla="*/ 78 h 1771816"/>
              <a:gd name="connsiteX2" fmla="*/ 1318105 w 1318105"/>
              <a:gd name="connsiteY2" fmla="*/ 1028778 h 1771816"/>
              <a:gd name="connsiteX3" fmla="*/ 671774 w 1318105"/>
              <a:gd name="connsiteY3" fmla="*/ 1771728 h 1771816"/>
              <a:gd name="connsiteX4" fmla="*/ 43 w 1318105"/>
              <a:gd name="connsiteY4" fmla="*/ 1035128 h 1771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105" h="1771816">
                <a:moveTo>
                  <a:pt x="43" y="1035128"/>
                </a:moveTo>
                <a:cubicBezTo>
                  <a:pt x="-4190" y="511253"/>
                  <a:pt x="299697" y="7486"/>
                  <a:pt x="646374" y="78"/>
                </a:cubicBezTo>
                <a:cubicBezTo>
                  <a:pt x="993051" y="-7330"/>
                  <a:pt x="1318105" y="513248"/>
                  <a:pt x="1318105" y="1028778"/>
                </a:cubicBezTo>
                <a:cubicBezTo>
                  <a:pt x="1318105" y="1544308"/>
                  <a:pt x="1008657" y="1777020"/>
                  <a:pt x="671774" y="1771728"/>
                </a:cubicBezTo>
                <a:cubicBezTo>
                  <a:pt x="334891" y="1766436"/>
                  <a:pt x="4276" y="1559003"/>
                  <a:pt x="43" y="1035128"/>
                </a:cubicBezTo>
                <a:close/>
              </a:path>
            </a:pathLst>
          </a:custGeom>
          <a:gradFill flip="none" rotWithShape="1">
            <a:gsLst>
              <a:gs pos="4000">
                <a:schemeClr val="bg1"/>
              </a:gs>
              <a:gs pos="48000">
                <a:schemeClr val="bg1"/>
              </a:gs>
              <a:gs pos="67000">
                <a:schemeClr val="bg1"/>
              </a:gs>
              <a:gs pos="81000">
                <a:schemeClr val="bg1">
                  <a:lumMod val="95000"/>
                </a:schemeClr>
              </a:gs>
              <a:gs pos="100000">
                <a:schemeClr val="bg1">
                  <a:lumMod val="75000"/>
                </a:schemeClr>
              </a:gs>
            </a:gsLst>
            <a:lin ang="15600000" scaled="0"/>
            <a:tileRect/>
          </a:gradFill>
          <a:ln w="3175">
            <a:solidFill>
              <a:schemeClr val="bg1">
                <a:lumMod val="75000"/>
              </a:schemeClr>
            </a:solidFill>
          </a:ln>
          <a:effectLst>
            <a:innerShdw blurRad="63500" dist="63500" dir="1980000">
              <a:schemeClr val="tx1">
                <a:lumMod val="50000"/>
                <a:lumOff val="50000"/>
                <a:alpha val="50000"/>
              </a:scheme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36564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解説">
            <a:extLst>
              <a:ext uri="{FF2B5EF4-FFF2-40B4-BE49-F238E27FC236}">
                <a16:creationId xmlns:a16="http://schemas.microsoft.com/office/drawing/2014/main" id="{E62D3299-193A-4622-A1A1-C44CA6EF3C4E}"/>
              </a:ext>
            </a:extLst>
          </p:cNvPr>
          <p:cNvSpPr txBox="1"/>
          <p:nvPr/>
        </p:nvSpPr>
        <p:spPr>
          <a:xfrm>
            <a:off x="0" y="249344"/>
            <a:ext cx="2549111" cy="6608656"/>
          </a:xfrm>
          <a:prstGeom prst="rect">
            <a:avLst/>
          </a:prstGeom>
          <a:noFill/>
          <a:ln>
            <a:noFill/>
          </a:ln>
        </p:spPr>
        <p:txBody>
          <a:bodyPr vert="eaVert" wrap="square" rtlCol="0">
            <a:noAutofit/>
          </a:bodyPr>
          <a:lstStyle/>
          <a:p>
            <a:pPr>
              <a:defRPr/>
            </a:pPr>
            <a:r>
              <a:rPr lang="ja-JP" altLang="en-US" sz="2400">
                <a:latin typeface="UD デジタル 教科書体 N-R" panose="02020400000000000000" pitchFamily="17" charset="-128"/>
                <a:ea typeface="UD デジタル 教科書体 N-R" panose="02020400000000000000" pitchFamily="17" charset="-128"/>
              </a:rPr>
              <a:t>大事な場面で、声を張り上げること。</a:t>
            </a:r>
          </a:p>
        </p:txBody>
      </p:sp>
      <p:sp>
        <p:nvSpPr>
          <p:cNvPr id="30" name="【意味】">
            <a:extLst>
              <a:ext uri="{FF2B5EF4-FFF2-40B4-BE49-F238E27FC236}">
                <a16:creationId xmlns:a16="http://schemas.microsoft.com/office/drawing/2014/main" id="{66A930E5-A0A2-4B37-BFEA-82708A3CAD9D}"/>
              </a:ext>
            </a:extLst>
          </p:cNvPr>
          <p:cNvSpPr txBox="1"/>
          <p:nvPr/>
        </p:nvSpPr>
        <p:spPr>
          <a:xfrm>
            <a:off x="2606255" y="249344"/>
            <a:ext cx="553998" cy="6608656"/>
          </a:xfrm>
          <a:prstGeom prst="rect">
            <a:avLst/>
          </a:prstGeom>
          <a:noFill/>
          <a:ln>
            <a:noFill/>
          </a:ln>
        </p:spPr>
        <p:txBody>
          <a:bodyPr vert="eaVert" wrap="square" rtlCol="0" anchor="ctr">
            <a:noAutofit/>
          </a:bodyPr>
          <a:lstStyle/>
          <a:p>
            <a:r>
              <a:rPr lang="en-US" altLang="ja-JP" sz="2800">
                <a:latin typeface="小塚ゴシック Pro M" panose="020B0700000000000000" pitchFamily="34" charset="-128"/>
                <a:ea typeface="小塚ゴシック Pro M" panose="020B0700000000000000" pitchFamily="34" charset="-128"/>
              </a:rPr>
              <a:t>【</a:t>
            </a:r>
            <a:r>
              <a:rPr lang="ja-JP" altLang="en-US" sz="2800">
                <a:latin typeface="小塚ゴシック Pro M" panose="020B0700000000000000" pitchFamily="34" charset="-128"/>
                <a:ea typeface="小塚ゴシック Pro M" panose="020B0700000000000000" pitchFamily="34" charset="-128"/>
              </a:rPr>
              <a:t>意味</a:t>
            </a:r>
            <a:r>
              <a:rPr lang="en-US" altLang="ja-JP" sz="2800">
                <a:latin typeface="小塚ゴシック Pro M" panose="020B0700000000000000" pitchFamily="34" charset="-128"/>
                <a:ea typeface="小塚ゴシック Pro M" panose="020B0700000000000000" pitchFamily="34" charset="-128"/>
              </a:rPr>
              <a:t>】</a:t>
            </a:r>
          </a:p>
        </p:txBody>
      </p:sp>
      <p:sp>
        <p:nvSpPr>
          <p:cNvPr id="8" name="四字熟語">
            <a:extLst>
              <a:ext uri="{FF2B5EF4-FFF2-40B4-BE49-F238E27FC236}">
                <a16:creationId xmlns:a16="http://schemas.microsoft.com/office/drawing/2014/main" id="{42005CD9-F147-4041-8E86-DC1024A68DF5}"/>
              </a:ext>
            </a:extLst>
          </p:cNvPr>
          <p:cNvSpPr/>
          <p:nvPr/>
        </p:nvSpPr>
        <p:spPr>
          <a:xfrm>
            <a:off x="3925669" y="249345"/>
            <a:ext cx="1292662" cy="6480000"/>
          </a:xfrm>
          <a:prstGeom prst="rect">
            <a:avLst/>
          </a:prstGeom>
          <a:ln>
            <a:noFill/>
          </a:ln>
        </p:spPr>
        <p:txBody>
          <a:bodyPr vert="eaVert" wrap="square">
            <a:spAutoFit/>
          </a:bodyPr>
          <a:lstStyle/>
          <a:p>
            <a:pPr lvl="0">
              <a:defRPr/>
            </a:pPr>
            <a:r>
              <a:rPr lang="ja-JP" altLang="en-US" sz="7200">
                <a:solidFill>
                  <a:prstClr val="black"/>
                </a:solidFill>
                <a:latin typeface="UD デジタル 教科書体 NK-B" panose="02020700000000000000" pitchFamily="18" charset="-128"/>
                <a:ea typeface="UD デジタル 教科書体 NK-B" panose="02020700000000000000" pitchFamily="18" charset="-128"/>
              </a:rPr>
              <a:t>励声一番</a:t>
            </a:r>
          </a:p>
        </p:txBody>
      </p:sp>
      <p:grpSp>
        <p:nvGrpSpPr>
          <p:cNvPr id="97" name="三字読み3" hidden="1">
            <a:extLst>
              <a:ext uri="{FF2B5EF4-FFF2-40B4-BE49-F238E27FC236}">
                <a16:creationId xmlns:a16="http://schemas.microsoft.com/office/drawing/2014/main" id="{F86CD557-A171-43D3-B852-68D1096159F8}"/>
              </a:ext>
            </a:extLst>
          </p:cNvPr>
          <p:cNvGrpSpPr/>
          <p:nvPr/>
        </p:nvGrpSpPr>
        <p:grpSpPr>
          <a:xfrm>
            <a:off x="4931897" y="157545"/>
            <a:ext cx="554471" cy="3916447"/>
            <a:chOff x="4932843" y="157545"/>
            <a:chExt cx="554471" cy="3916447"/>
          </a:xfrm>
        </p:grpSpPr>
        <p:sp>
          <p:nvSpPr>
            <p:cNvPr id="98" name="四">
              <a:extLst>
                <a:ext uri="{FF2B5EF4-FFF2-40B4-BE49-F238E27FC236}">
                  <a16:creationId xmlns:a16="http://schemas.microsoft.com/office/drawing/2014/main" id="{4C005C7B-5963-446E-8E33-28534D2BB513}"/>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9" name="三">
              <a:extLst>
                <a:ext uri="{FF2B5EF4-FFF2-40B4-BE49-F238E27FC236}">
                  <a16:creationId xmlns:a16="http://schemas.microsoft.com/office/drawing/2014/main" id="{538A01B3-A1C2-463D-84FF-8043F3010549}"/>
                </a:ext>
              </a:extLst>
            </p:cNvPr>
            <p:cNvSpPr txBox="1"/>
            <p:nvPr/>
          </p:nvSpPr>
          <p:spPr>
            <a:xfrm>
              <a:off x="4932843" y="1926514"/>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00" name="三の">
              <a:extLst>
                <a:ext uri="{FF2B5EF4-FFF2-40B4-BE49-F238E27FC236}">
                  <a16:creationId xmlns:a16="http://schemas.microsoft.com/office/drawing/2014/main" id="{76C40AB1-93AA-4CE1-80A2-0D88E5A75412}"/>
                </a:ext>
              </a:extLst>
            </p:cNvPr>
            <p:cNvSpPr txBox="1"/>
            <p:nvPr/>
          </p:nvSpPr>
          <p:spPr>
            <a:xfrm>
              <a:off x="4933316" y="2917556"/>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01" name="二">
              <a:extLst>
                <a:ext uri="{FF2B5EF4-FFF2-40B4-BE49-F238E27FC236}">
                  <a16:creationId xmlns:a16="http://schemas.microsoft.com/office/drawing/2014/main" id="{915592F3-6FCE-437B-8D61-8A8703760A28}"/>
                </a:ext>
              </a:extLst>
            </p:cNvPr>
            <p:cNvSpPr txBox="1"/>
            <p:nvPr/>
          </p:nvSpPr>
          <p:spPr>
            <a:xfrm>
              <a:off x="4932843" y="102229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03" name="一">
              <a:extLst>
                <a:ext uri="{FF2B5EF4-FFF2-40B4-BE49-F238E27FC236}">
                  <a16:creationId xmlns:a16="http://schemas.microsoft.com/office/drawing/2014/main" id="{DEB280D8-EB5A-4D6B-8C71-4FAA7BC1F995}"/>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grpSp>
      <p:grpSp>
        <p:nvGrpSpPr>
          <p:cNvPr id="89" name="三字読み2" hidden="1">
            <a:extLst>
              <a:ext uri="{FF2B5EF4-FFF2-40B4-BE49-F238E27FC236}">
                <a16:creationId xmlns:a16="http://schemas.microsoft.com/office/drawing/2014/main" id="{A2A450C0-C10A-4133-B9D6-E79EC17C3D35}"/>
              </a:ext>
            </a:extLst>
          </p:cNvPr>
          <p:cNvGrpSpPr/>
          <p:nvPr/>
        </p:nvGrpSpPr>
        <p:grpSpPr>
          <a:xfrm>
            <a:off x="4932370" y="157545"/>
            <a:ext cx="554471" cy="3916447"/>
            <a:chOff x="4932843" y="157545"/>
            <a:chExt cx="554471" cy="3916447"/>
          </a:xfrm>
        </p:grpSpPr>
        <p:sp>
          <p:nvSpPr>
            <p:cNvPr id="90" name="四">
              <a:extLst>
                <a:ext uri="{FF2B5EF4-FFF2-40B4-BE49-F238E27FC236}">
                  <a16:creationId xmlns:a16="http://schemas.microsoft.com/office/drawing/2014/main" id="{AA04B4FE-A7C3-432B-B822-8D2045D0944B}"/>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1" name="三">
              <a:extLst>
                <a:ext uri="{FF2B5EF4-FFF2-40B4-BE49-F238E27FC236}">
                  <a16:creationId xmlns:a16="http://schemas.microsoft.com/office/drawing/2014/main" id="{A0225EA6-4978-417D-83F7-ABC39DFCA9A8}"/>
                </a:ext>
              </a:extLst>
            </p:cNvPr>
            <p:cNvSpPr txBox="1"/>
            <p:nvPr/>
          </p:nvSpPr>
          <p:spPr>
            <a:xfrm>
              <a:off x="4932843" y="212640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3" name="二">
              <a:extLst>
                <a:ext uri="{FF2B5EF4-FFF2-40B4-BE49-F238E27FC236}">
                  <a16:creationId xmlns:a16="http://schemas.microsoft.com/office/drawing/2014/main" id="{6581E6B5-C6FF-4169-925B-A113AE5ED027}"/>
                </a:ext>
              </a:extLst>
            </p:cNvPr>
            <p:cNvSpPr txBox="1"/>
            <p:nvPr/>
          </p:nvSpPr>
          <p:spPr>
            <a:xfrm>
              <a:off x="4932843" y="102229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4" name="二の">
              <a:extLst>
                <a:ext uri="{FF2B5EF4-FFF2-40B4-BE49-F238E27FC236}">
                  <a16:creationId xmlns:a16="http://schemas.microsoft.com/office/drawing/2014/main" id="{AB3B8900-E0B8-4CF0-B540-A8DA5FA9E468}"/>
                </a:ext>
              </a:extLst>
            </p:cNvPr>
            <p:cNvSpPr txBox="1"/>
            <p:nvPr/>
          </p:nvSpPr>
          <p:spPr>
            <a:xfrm>
              <a:off x="4933316" y="2023852"/>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95" name="一">
              <a:extLst>
                <a:ext uri="{FF2B5EF4-FFF2-40B4-BE49-F238E27FC236}">
                  <a16:creationId xmlns:a16="http://schemas.microsoft.com/office/drawing/2014/main" id="{39E61E34-3B9B-4B5F-8ADD-01C47B704DDD}"/>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grpSp>
      <p:grpSp>
        <p:nvGrpSpPr>
          <p:cNvPr id="17" name="三字読み1" hidden="1">
            <a:extLst>
              <a:ext uri="{FF2B5EF4-FFF2-40B4-BE49-F238E27FC236}">
                <a16:creationId xmlns:a16="http://schemas.microsoft.com/office/drawing/2014/main" id="{9AC23C8D-756D-4B7A-9055-18D143488F8A}"/>
              </a:ext>
            </a:extLst>
          </p:cNvPr>
          <p:cNvGrpSpPr/>
          <p:nvPr/>
        </p:nvGrpSpPr>
        <p:grpSpPr>
          <a:xfrm>
            <a:off x="4932843" y="157545"/>
            <a:ext cx="554471" cy="3916447"/>
            <a:chOff x="4932843" y="157545"/>
            <a:chExt cx="554471" cy="3916447"/>
          </a:xfrm>
        </p:grpSpPr>
        <p:sp>
          <p:nvSpPr>
            <p:cNvPr id="24" name="四">
              <a:extLst>
                <a:ext uri="{FF2B5EF4-FFF2-40B4-BE49-F238E27FC236}">
                  <a16:creationId xmlns:a16="http://schemas.microsoft.com/office/drawing/2014/main" id="{3EE6B584-4A52-4029-8311-503ACBA1F8D7}"/>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2" name="三">
              <a:extLst>
                <a:ext uri="{FF2B5EF4-FFF2-40B4-BE49-F238E27FC236}">
                  <a16:creationId xmlns:a16="http://schemas.microsoft.com/office/drawing/2014/main" id="{1FB1F2FB-D2B2-4E38-923B-3564218EB56C}"/>
                </a:ext>
              </a:extLst>
            </p:cNvPr>
            <p:cNvSpPr txBox="1"/>
            <p:nvPr/>
          </p:nvSpPr>
          <p:spPr>
            <a:xfrm>
              <a:off x="4932843" y="212640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0" name="二">
              <a:extLst>
                <a:ext uri="{FF2B5EF4-FFF2-40B4-BE49-F238E27FC236}">
                  <a16:creationId xmlns:a16="http://schemas.microsoft.com/office/drawing/2014/main" id="{96AD91DC-0FD4-49C9-A29B-62B38BD45D6B}"/>
                </a:ext>
              </a:extLst>
            </p:cNvPr>
            <p:cNvSpPr txBox="1"/>
            <p:nvPr/>
          </p:nvSpPr>
          <p:spPr>
            <a:xfrm>
              <a:off x="4932843" y="126166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8" name="一">
              <a:extLst>
                <a:ext uri="{FF2B5EF4-FFF2-40B4-BE49-F238E27FC236}">
                  <a16:creationId xmlns:a16="http://schemas.microsoft.com/office/drawing/2014/main" id="{481E2AFB-A497-40C0-BDD9-73D8696896A3}"/>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3" name="一の">
              <a:extLst>
                <a:ext uri="{FF2B5EF4-FFF2-40B4-BE49-F238E27FC236}">
                  <a16:creationId xmlns:a16="http://schemas.microsoft.com/office/drawing/2014/main" id="{657B824E-FE10-4826-B5A6-99514BE3C8AE}"/>
                </a:ext>
              </a:extLst>
            </p:cNvPr>
            <p:cNvSpPr txBox="1"/>
            <p:nvPr/>
          </p:nvSpPr>
          <p:spPr>
            <a:xfrm>
              <a:off x="4933316" y="1148587"/>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grpSp>
      <p:grpSp>
        <p:nvGrpSpPr>
          <p:cNvPr id="105" name="読み">
            <a:extLst>
              <a:ext uri="{FF2B5EF4-FFF2-40B4-BE49-F238E27FC236}">
                <a16:creationId xmlns:a16="http://schemas.microsoft.com/office/drawing/2014/main" id="{8A1C822F-C8A2-43FA-86C9-BD879B6BD7B2}"/>
              </a:ext>
            </a:extLst>
          </p:cNvPr>
          <p:cNvGrpSpPr/>
          <p:nvPr/>
        </p:nvGrpSpPr>
        <p:grpSpPr>
          <a:xfrm>
            <a:off x="4930559" y="210867"/>
            <a:ext cx="554471" cy="3826526"/>
            <a:chOff x="4932843" y="210867"/>
            <a:chExt cx="554471" cy="3826526"/>
          </a:xfrm>
        </p:grpSpPr>
        <p:sp>
          <p:nvSpPr>
            <p:cNvPr id="106" name="四">
              <a:extLst>
                <a:ext uri="{FF2B5EF4-FFF2-40B4-BE49-F238E27FC236}">
                  <a16:creationId xmlns:a16="http://schemas.microsoft.com/office/drawing/2014/main" id="{75945557-700D-448A-B1E7-081584B298AC}"/>
                </a:ext>
              </a:extLst>
            </p:cNvPr>
            <p:cNvSpPr txBox="1"/>
            <p:nvPr/>
          </p:nvSpPr>
          <p:spPr>
            <a:xfrm>
              <a:off x="4932843" y="2954551"/>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ばん</a:t>
              </a:r>
            </a:p>
          </p:txBody>
        </p:sp>
        <p:sp>
          <p:nvSpPr>
            <p:cNvPr id="107" name="三">
              <a:extLst>
                <a:ext uri="{FF2B5EF4-FFF2-40B4-BE49-F238E27FC236}">
                  <a16:creationId xmlns:a16="http://schemas.microsoft.com/office/drawing/2014/main" id="{869B9C7F-CBD9-4C84-A38A-9208F5589759}"/>
                </a:ext>
              </a:extLst>
            </p:cNvPr>
            <p:cNvSpPr txBox="1"/>
            <p:nvPr/>
          </p:nvSpPr>
          <p:spPr>
            <a:xfrm>
              <a:off x="4932843" y="203901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いち</a:t>
              </a:r>
            </a:p>
          </p:txBody>
        </p:sp>
        <p:sp>
          <p:nvSpPr>
            <p:cNvPr id="108" name="三の" hidden="1">
              <a:extLst>
                <a:ext uri="{FF2B5EF4-FFF2-40B4-BE49-F238E27FC236}">
                  <a16:creationId xmlns:a16="http://schemas.microsoft.com/office/drawing/2014/main" id="{B4FD3094-D4C5-4C82-AD92-1BD7C6E82B4D}"/>
                </a:ext>
              </a:extLst>
            </p:cNvPr>
            <p:cNvSpPr txBox="1"/>
            <p:nvPr/>
          </p:nvSpPr>
          <p:spPr>
            <a:xfrm>
              <a:off x="4933316" y="2940836"/>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09" name="二">
              <a:extLst>
                <a:ext uri="{FF2B5EF4-FFF2-40B4-BE49-F238E27FC236}">
                  <a16:creationId xmlns:a16="http://schemas.microsoft.com/office/drawing/2014/main" id="{BE8B1C3E-9A61-435E-8873-64B2D8D1472B}"/>
                </a:ext>
              </a:extLst>
            </p:cNvPr>
            <p:cNvSpPr txBox="1"/>
            <p:nvPr/>
          </p:nvSpPr>
          <p:spPr>
            <a:xfrm>
              <a:off x="4932843" y="112461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せい</a:t>
              </a:r>
            </a:p>
          </p:txBody>
        </p:sp>
        <p:sp>
          <p:nvSpPr>
            <p:cNvPr id="110" name="二の" hidden="1">
              <a:extLst>
                <a:ext uri="{FF2B5EF4-FFF2-40B4-BE49-F238E27FC236}">
                  <a16:creationId xmlns:a16="http://schemas.microsoft.com/office/drawing/2014/main" id="{98853EA2-C68E-4105-8220-8611F276EDB8}"/>
                </a:ext>
              </a:extLst>
            </p:cNvPr>
            <p:cNvSpPr txBox="1"/>
            <p:nvPr/>
          </p:nvSpPr>
          <p:spPr>
            <a:xfrm>
              <a:off x="4933316" y="2025944"/>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11" name="一">
              <a:extLst>
                <a:ext uri="{FF2B5EF4-FFF2-40B4-BE49-F238E27FC236}">
                  <a16:creationId xmlns:a16="http://schemas.microsoft.com/office/drawing/2014/main" id="{03457E26-16A4-4336-8418-9470F0E4922B}"/>
                </a:ext>
              </a:extLst>
            </p:cNvPr>
            <p:cNvSpPr txBox="1"/>
            <p:nvPr/>
          </p:nvSpPr>
          <p:spPr>
            <a:xfrm>
              <a:off x="4932843" y="210867"/>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れい</a:t>
              </a:r>
            </a:p>
          </p:txBody>
        </p:sp>
        <p:sp>
          <p:nvSpPr>
            <p:cNvPr id="112" name="一の" hidden="1">
              <a:extLst>
                <a:ext uri="{FF2B5EF4-FFF2-40B4-BE49-F238E27FC236}">
                  <a16:creationId xmlns:a16="http://schemas.microsoft.com/office/drawing/2014/main" id="{44AE2778-3210-4844-A233-A3541FB8E186}"/>
                </a:ext>
              </a:extLst>
            </p:cNvPr>
            <p:cNvSpPr txBox="1"/>
            <p:nvPr/>
          </p:nvSpPr>
          <p:spPr>
            <a:xfrm>
              <a:off x="4933316" y="1111052"/>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grpSp>
    </p:spTree>
    <p:extLst>
      <p:ext uri="{BB962C8B-B14F-4D97-AF65-F5344CB8AC3E}">
        <p14:creationId xmlns:p14="http://schemas.microsoft.com/office/powerpoint/2010/main" val="274622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解説">
            <a:extLst>
              <a:ext uri="{FF2B5EF4-FFF2-40B4-BE49-F238E27FC236}">
                <a16:creationId xmlns:a16="http://schemas.microsoft.com/office/drawing/2014/main" id="{E62D3299-193A-4622-A1A1-C44CA6EF3C4E}"/>
              </a:ext>
            </a:extLst>
          </p:cNvPr>
          <p:cNvSpPr txBox="1"/>
          <p:nvPr/>
        </p:nvSpPr>
        <p:spPr>
          <a:xfrm>
            <a:off x="0" y="249344"/>
            <a:ext cx="2549111" cy="6608656"/>
          </a:xfrm>
          <a:prstGeom prst="rect">
            <a:avLst/>
          </a:prstGeom>
          <a:noFill/>
          <a:ln>
            <a:noFill/>
          </a:ln>
        </p:spPr>
        <p:txBody>
          <a:bodyPr vert="eaVert" wrap="square" rtlCol="0">
            <a:noAutofit/>
          </a:bodyPr>
          <a:lstStyle/>
          <a:p>
            <a:pPr>
              <a:defRPr/>
            </a:pPr>
            <a:r>
              <a:rPr lang="ja-JP" altLang="en-US" sz="2400">
                <a:latin typeface="UD デジタル 教科書体 N-R" panose="02020400000000000000" pitchFamily="17" charset="-128"/>
                <a:ea typeface="UD デジタル 教科書体 N-R" panose="02020400000000000000" pitchFamily="17" charset="-128"/>
              </a:rPr>
              <a:t>何事にも動じず、落ち着いていること。</a:t>
            </a:r>
            <a:endParaRPr lang="en-US" altLang="ja-JP" sz="2400">
              <a:latin typeface="UD デジタル 教科書体 N-R" panose="02020400000000000000" pitchFamily="17" charset="-128"/>
              <a:ea typeface="UD デジタル 教科書体 N-R" panose="02020400000000000000" pitchFamily="17" charset="-128"/>
            </a:endParaRPr>
          </a:p>
          <a:p>
            <a:pPr>
              <a:defRPr/>
            </a:pPr>
            <a:r>
              <a:rPr lang="ja-JP" altLang="en-US" sz="2400">
                <a:latin typeface="UD デジタル 教科書体 N-R" panose="02020400000000000000" pitchFamily="17" charset="-128"/>
                <a:ea typeface="UD デジタル 教科書体 N-R" panose="02020400000000000000" pitchFamily="17" charset="-128"/>
              </a:rPr>
              <a:t>「沈着冷静」ともいう。</a:t>
            </a:r>
          </a:p>
        </p:txBody>
      </p:sp>
      <p:sp>
        <p:nvSpPr>
          <p:cNvPr id="30" name="【意味】">
            <a:extLst>
              <a:ext uri="{FF2B5EF4-FFF2-40B4-BE49-F238E27FC236}">
                <a16:creationId xmlns:a16="http://schemas.microsoft.com/office/drawing/2014/main" id="{66A930E5-A0A2-4B37-BFEA-82708A3CAD9D}"/>
              </a:ext>
            </a:extLst>
          </p:cNvPr>
          <p:cNvSpPr txBox="1"/>
          <p:nvPr/>
        </p:nvSpPr>
        <p:spPr>
          <a:xfrm>
            <a:off x="2606255" y="249344"/>
            <a:ext cx="553998" cy="6608656"/>
          </a:xfrm>
          <a:prstGeom prst="rect">
            <a:avLst/>
          </a:prstGeom>
          <a:noFill/>
          <a:ln>
            <a:noFill/>
          </a:ln>
        </p:spPr>
        <p:txBody>
          <a:bodyPr vert="eaVert" wrap="square" rtlCol="0" anchor="ctr">
            <a:noAutofit/>
          </a:bodyPr>
          <a:lstStyle/>
          <a:p>
            <a:r>
              <a:rPr lang="en-US" altLang="ja-JP" sz="2800">
                <a:latin typeface="小塚ゴシック Pro M" panose="020B0700000000000000" pitchFamily="34" charset="-128"/>
                <a:ea typeface="小塚ゴシック Pro M" panose="020B0700000000000000" pitchFamily="34" charset="-128"/>
              </a:rPr>
              <a:t>【</a:t>
            </a:r>
            <a:r>
              <a:rPr lang="ja-JP" altLang="en-US" sz="2800">
                <a:latin typeface="小塚ゴシック Pro M" panose="020B0700000000000000" pitchFamily="34" charset="-128"/>
                <a:ea typeface="小塚ゴシック Pro M" panose="020B0700000000000000" pitchFamily="34" charset="-128"/>
              </a:rPr>
              <a:t>意味</a:t>
            </a:r>
            <a:r>
              <a:rPr lang="en-US" altLang="ja-JP" sz="2800">
                <a:latin typeface="小塚ゴシック Pro M" panose="020B0700000000000000" pitchFamily="34" charset="-128"/>
                <a:ea typeface="小塚ゴシック Pro M" panose="020B0700000000000000" pitchFamily="34" charset="-128"/>
              </a:rPr>
              <a:t>】</a:t>
            </a:r>
          </a:p>
        </p:txBody>
      </p:sp>
      <p:sp>
        <p:nvSpPr>
          <p:cNvPr id="8" name="四字熟語">
            <a:extLst>
              <a:ext uri="{FF2B5EF4-FFF2-40B4-BE49-F238E27FC236}">
                <a16:creationId xmlns:a16="http://schemas.microsoft.com/office/drawing/2014/main" id="{42005CD9-F147-4041-8E86-DC1024A68DF5}"/>
              </a:ext>
            </a:extLst>
          </p:cNvPr>
          <p:cNvSpPr/>
          <p:nvPr/>
        </p:nvSpPr>
        <p:spPr>
          <a:xfrm>
            <a:off x="3925669" y="249345"/>
            <a:ext cx="1292662" cy="6480000"/>
          </a:xfrm>
          <a:prstGeom prst="rect">
            <a:avLst/>
          </a:prstGeom>
          <a:ln>
            <a:noFill/>
          </a:ln>
        </p:spPr>
        <p:txBody>
          <a:bodyPr vert="eaVert" wrap="square">
            <a:spAutoFit/>
          </a:bodyPr>
          <a:lstStyle/>
          <a:p>
            <a:pPr lvl="0">
              <a:defRPr/>
            </a:pPr>
            <a:r>
              <a:rPr lang="ja-JP" altLang="en-US" sz="7200">
                <a:solidFill>
                  <a:prstClr val="black"/>
                </a:solidFill>
                <a:latin typeface="UD デジタル 教科書体 NK-B" panose="02020700000000000000" pitchFamily="18" charset="-128"/>
                <a:ea typeface="UD デジタル 教科書体 NK-B" panose="02020700000000000000" pitchFamily="18" charset="-128"/>
              </a:rPr>
              <a:t>冷静沈着</a:t>
            </a:r>
          </a:p>
        </p:txBody>
      </p:sp>
      <p:grpSp>
        <p:nvGrpSpPr>
          <p:cNvPr id="97" name="三字読み3" hidden="1">
            <a:extLst>
              <a:ext uri="{FF2B5EF4-FFF2-40B4-BE49-F238E27FC236}">
                <a16:creationId xmlns:a16="http://schemas.microsoft.com/office/drawing/2014/main" id="{F86CD557-A171-43D3-B852-68D1096159F8}"/>
              </a:ext>
            </a:extLst>
          </p:cNvPr>
          <p:cNvGrpSpPr/>
          <p:nvPr/>
        </p:nvGrpSpPr>
        <p:grpSpPr>
          <a:xfrm>
            <a:off x="4931897" y="157545"/>
            <a:ext cx="554471" cy="3916447"/>
            <a:chOff x="4932843" y="157545"/>
            <a:chExt cx="554471" cy="3916447"/>
          </a:xfrm>
        </p:grpSpPr>
        <p:sp>
          <p:nvSpPr>
            <p:cNvPr id="98" name="四">
              <a:extLst>
                <a:ext uri="{FF2B5EF4-FFF2-40B4-BE49-F238E27FC236}">
                  <a16:creationId xmlns:a16="http://schemas.microsoft.com/office/drawing/2014/main" id="{4C005C7B-5963-446E-8E33-28534D2BB513}"/>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9" name="三">
              <a:extLst>
                <a:ext uri="{FF2B5EF4-FFF2-40B4-BE49-F238E27FC236}">
                  <a16:creationId xmlns:a16="http://schemas.microsoft.com/office/drawing/2014/main" id="{538A01B3-A1C2-463D-84FF-8043F3010549}"/>
                </a:ext>
              </a:extLst>
            </p:cNvPr>
            <p:cNvSpPr txBox="1"/>
            <p:nvPr/>
          </p:nvSpPr>
          <p:spPr>
            <a:xfrm>
              <a:off x="4932843" y="1926514"/>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00" name="三の">
              <a:extLst>
                <a:ext uri="{FF2B5EF4-FFF2-40B4-BE49-F238E27FC236}">
                  <a16:creationId xmlns:a16="http://schemas.microsoft.com/office/drawing/2014/main" id="{76C40AB1-93AA-4CE1-80A2-0D88E5A75412}"/>
                </a:ext>
              </a:extLst>
            </p:cNvPr>
            <p:cNvSpPr txBox="1"/>
            <p:nvPr/>
          </p:nvSpPr>
          <p:spPr>
            <a:xfrm>
              <a:off x="4933316" y="2917556"/>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01" name="二">
              <a:extLst>
                <a:ext uri="{FF2B5EF4-FFF2-40B4-BE49-F238E27FC236}">
                  <a16:creationId xmlns:a16="http://schemas.microsoft.com/office/drawing/2014/main" id="{915592F3-6FCE-437B-8D61-8A8703760A28}"/>
                </a:ext>
              </a:extLst>
            </p:cNvPr>
            <p:cNvSpPr txBox="1"/>
            <p:nvPr/>
          </p:nvSpPr>
          <p:spPr>
            <a:xfrm>
              <a:off x="4932843" y="102229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03" name="一">
              <a:extLst>
                <a:ext uri="{FF2B5EF4-FFF2-40B4-BE49-F238E27FC236}">
                  <a16:creationId xmlns:a16="http://schemas.microsoft.com/office/drawing/2014/main" id="{DEB280D8-EB5A-4D6B-8C71-4FAA7BC1F995}"/>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grpSp>
      <p:grpSp>
        <p:nvGrpSpPr>
          <p:cNvPr id="89" name="三字読み2" hidden="1">
            <a:extLst>
              <a:ext uri="{FF2B5EF4-FFF2-40B4-BE49-F238E27FC236}">
                <a16:creationId xmlns:a16="http://schemas.microsoft.com/office/drawing/2014/main" id="{A2A450C0-C10A-4133-B9D6-E79EC17C3D35}"/>
              </a:ext>
            </a:extLst>
          </p:cNvPr>
          <p:cNvGrpSpPr/>
          <p:nvPr/>
        </p:nvGrpSpPr>
        <p:grpSpPr>
          <a:xfrm>
            <a:off x="4932370" y="157545"/>
            <a:ext cx="554471" cy="3916447"/>
            <a:chOff x="4932843" y="157545"/>
            <a:chExt cx="554471" cy="3916447"/>
          </a:xfrm>
        </p:grpSpPr>
        <p:sp>
          <p:nvSpPr>
            <p:cNvPr id="90" name="四">
              <a:extLst>
                <a:ext uri="{FF2B5EF4-FFF2-40B4-BE49-F238E27FC236}">
                  <a16:creationId xmlns:a16="http://schemas.microsoft.com/office/drawing/2014/main" id="{AA04B4FE-A7C3-432B-B822-8D2045D0944B}"/>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1" name="三">
              <a:extLst>
                <a:ext uri="{FF2B5EF4-FFF2-40B4-BE49-F238E27FC236}">
                  <a16:creationId xmlns:a16="http://schemas.microsoft.com/office/drawing/2014/main" id="{A0225EA6-4978-417D-83F7-ABC39DFCA9A8}"/>
                </a:ext>
              </a:extLst>
            </p:cNvPr>
            <p:cNvSpPr txBox="1"/>
            <p:nvPr/>
          </p:nvSpPr>
          <p:spPr>
            <a:xfrm>
              <a:off x="4932843" y="212640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3" name="二">
              <a:extLst>
                <a:ext uri="{FF2B5EF4-FFF2-40B4-BE49-F238E27FC236}">
                  <a16:creationId xmlns:a16="http://schemas.microsoft.com/office/drawing/2014/main" id="{6581E6B5-C6FF-4169-925B-A113AE5ED027}"/>
                </a:ext>
              </a:extLst>
            </p:cNvPr>
            <p:cNvSpPr txBox="1"/>
            <p:nvPr/>
          </p:nvSpPr>
          <p:spPr>
            <a:xfrm>
              <a:off x="4932843" y="102229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4" name="二の">
              <a:extLst>
                <a:ext uri="{FF2B5EF4-FFF2-40B4-BE49-F238E27FC236}">
                  <a16:creationId xmlns:a16="http://schemas.microsoft.com/office/drawing/2014/main" id="{AB3B8900-E0B8-4CF0-B540-A8DA5FA9E468}"/>
                </a:ext>
              </a:extLst>
            </p:cNvPr>
            <p:cNvSpPr txBox="1"/>
            <p:nvPr/>
          </p:nvSpPr>
          <p:spPr>
            <a:xfrm>
              <a:off x="4933316" y="2023852"/>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95" name="一">
              <a:extLst>
                <a:ext uri="{FF2B5EF4-FFF2-40B4-BE49-F238E27FC236}">
                  <a16:creationId xmlns:a16="http://schemas.microsoft.com/office/drawing/2014/main" id="{39E61E34-3B9B-4B5F-8ADD-01C47B704DDD}"/>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grpSp>
      <p:grpSp>
        <p:nvGrpSpPr>
          <p:cNvPr id="17" name="三字読み1" hidden="1">
            <a:extLst>
              <a:ext uri="{FF2B5EF4-FFF2-40B4-BE49-F238E27FC236}">
                <a16:creationId xmlns:a16="http://schemas.microsoft.com/office/drawing/2014/main" id="{9AC23C8D-756D-4B7A-9055-18D143488F8A}"/>
              </a:ext>
            </a:extLst>
          </p:cNvPr>
          <p:cNvGrpSpPr/>
          <p:nvPr/>
        </p:nvGrpSpPr>
        <p:grpSpPr>
          <a:xfrm>
            <a:off x="4932843" y="157545"/>
            <a:ext cx="554471" cy="3916447"/>
            <a:chOff x="4932843" y="157545"/>
            <a:chExt cx="554471" cy="3916447"/>
          </a:xfrm>
        </p:grpSpPr>
        <p:sp>
          <p:nvSpPr>
            <p:cNvPr id="24" name="四">
              <a:extLst>
                <a:ext uri="{FF2B5EF4-FFF2-40B4-BE49-F238E27FC236}">
                  <a16:creationId xmlns:a16="http://schemas.microsoft.com/office/drawing/2014/main" id="{3EE6B584-4A52-4029-8311-503ACBA1F8D7}"/>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2" name="三">
              <a:extLst>
                <a:ext uri="{FF2B5EF4-FFF2-40B4-BE49-F238E27FC236}">
                  <a16:creationId xmlns:a16="http://schemas.microsoft.com/office/drawing/2014/main" id="{1FB1F2FB-D2B2-4E38-923B-3564218EB56C}"/>
                </a:ext>
              </a:extLst>
            </p:cNvPr>
            <p:cNvSpPr txBox="1"/>
            <p:nvPr/>
          </p:nvSpPr>
          <p:spPr>
            <a:xfrm>
              <a:off x="4932843" y="212640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0" name="二">
              <a:extLst>
                <a:ext uri="{FF2B5EF4-FFF2-40B4-BE49-F238E27FC236}">
                  <a16:creationId xmlns:a16="http://schemas.microsoft.com/office/drawing/2014/main" id="{96AD91DC-0FD4-49C9-A29B-62B38BD45D6B}"/>
                </a:ext>
              </a:extLst>
            </p:cNvPr>
            <p:cNvSpPr txBox="1"/>
            <p:nvPr/>
          </p:nvSpPr>
          <p:spPr>
            <a:xfrm>
              <a:off x="4932843" y="126166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8" name="一">
              <a:extLst>
                <a:ext uri="{FF2B5EF4-FFF2-40B4-BE49-F238E27FC236}">
                  <a16:creationId xmlns:a16="http://schemas.microsoft.com/office/drawing/2014/main" id="{481E2AFB-A497-40C0-BDD9-73D8696896A3}"/>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3" name="一の">
              <a:extLst>
                <a:ext uri="{FF2B5EF4-FFF2-40B4-BE49-F238E27FC236}">
                  <a16:creationId xmlns:a16="http://schemas.microsoft.com/office/drawing/2014/main" id="{657B824E-FE10-4826-B5A6-99514BE3C8AE}"/>
                </a:ext>
              </a:extLst>
            </p:cNvPr>
            <p:cNvSpPr txBox="1"/>
            <p:nvPr/>
          </p:nvSpPr>
          <p:spPr>
            <a:xfrm>
              <a:off x="4933316" y="1148587"/>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grpSp>
      <p:grpSp>
        <p:nvGrpSpPr>
          <p:cNvPr id="105" name="読み">
            <a:extLst>
              <a:ext uri="{FF2B5EF4-FFF2-40B4-BE49-F238E27FC236}">
                <a16:creationId xmlns:a16="http://schemas.microsoft.com/office/drawing/2014/main" id="{8A1C822F-C8A2-43FA-86C9-BD879B6BD7B2}"/>
              </a:ext>
            </a:extLst>
          </p:cNvPr>
          <p:cNvGrpSpPr/>
          <p:nvPr/>
        </p:nvGrpSpPr>
        <p:grpSpPr>
          <a:xfrm>
            <a:off x="4930559" y="210867"/>
            <a:ext cx="554471" cy="3826526"/>
            <a:chOff x="4932843" y="210867"/>
            <a:chExt cx="554471" cy="3826526"/>
          </a:xfrm>
        </p:grpSpPr>
        <p:sp>
          <p:nvSpPr>
            <p:cNvPr id="106" name="四">
              <a:extLst>
                <a:ext uri="{FF2B5EF4-FFF2-40B4-BE49-F238E27FC236}">
                  <a16:creationId xmlns:a16="http://schemas.microsoft.com/office/drawing/2014/main" id="{75945557-700D-448A-B1E7-081584B298AC}"/>
                </a:ext>
              </a:extLst>
            </p:cNvPr>
            <p:cNvSpPr txBox="1"/>
            <p:nvPr/>
          </p:nvSpPr>
          <p:spPr>
            <a:xfrm>
              <a:off x="4932843" y="2954551"/>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ちゃく</a:t>
              </a:r>
            </a:p>
          </p:txBody>
        </p:sp>
        <p:sp>
          <p:nvSpPr>
            <p:cNvPr id="107" name="三">
              <a:extLst>
                <a:ext uri="{FF2B5EF4-FFF2-40B4-BE49-F238E27FC236}">
                  <a16:creationId xmlns:a16="http://schemas.microsoft.com/office/drawing/2014/main" id="{869B9C7F-CBD9-4C84-A38A-9208F5589759}"/>
                </a:ext>
              </a:extLst>
            </p:cNvPr>
            <p:cNvSpPr txBox="1"/>
            <p:nvPr/>
          </p:nvSpPr>
          <p:spPr>
            <a:xfrm>
              <a:off x="4932843" y="203901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ちん</a:t>
              </a:r>
            </a:p>
          </p:txBody>
        </p:sp>
        <p:sp>
          <p:nvSpPr>
            <p:cNvPr id="108" name="三の" hidden="1">
              <a:extLst>
                <a:ext uri="{FF2B5EF4-FFF2-40B4-BE49-F238E27FC236}">
                  <a16:creationId xmlns:a16="http://schemas.microsoft.com/office/drawing/2014/main" id="{B4FD3094-D4C5-4C82-AD92-1BD7C6E82B4D}"/>
                </a:ext>
              </a:extLst>
            </p:cNvPr>
            <p:cNvSpPr txBox="1"/>
            <p:nvPr/>
          </p:nvSpPr>
          <p:spPr>
            <a:xfrm>
              <a:off x="4933316" y="2940836"/>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09" name="二">
              <a:extLst>
                <a:ext uri="{FF2B5EF4-FFF2-40B4-BE49-F238E27FC236}">
                  <a16:creationId xmlns:a16="http://schemas.microsoft.com/office/drawing/2014/main" id="{BE8B1C3E-9A61-435E-8873-64B2D8D1472B}"/>
                </a:ext>
              </a:extLst>
            </p:cNvPr>
            <p:cNvSpPr txBox="1"/>
            <p:nvPr/>
          </p:nvSpPr>
          <p:spPr>
            <a:xfrm>
              <a:off x="4932843" y="112461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せい</a:t>
              </a:r>
            </a:p>
          </p:txBody>
        </p:sp>
        <p:sp>
          <p:nvSpPr>
            <p:cNvPr id="110" name="二の" hidden="1">
              <a:extLst>
                <a:ext uri="{FF2B5EF4-FFF2-40B4-BE49-F238E27FC236}">
                  <a16:creationId xmlns:a16="http://schemas.microsoft.com/office/drawing/2014/main" id="{98853EA2-C68E-4105-8220-8611F276EDB8}"/>
                </a:ext>
              </a:extLst>
            </p:cNvPr>
            <p:cNvSpPr txBox="1"/>
            <p:nvPr/>
          </p:nvSpPr>
          <p:spPr>
            <a:xfrm>
              <a:off x="4933316" y="2025944"/>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11" name="一">
              <a:extLst>
                <a:ext uri="{FF2B5EF4-FFF2-40B4-BE49-F238E27FC236}">
                  <a16:creationId xmlns:a16="http://schemas.microsoft.com/office/drawing/2014/main" id="{03457E26-16A4-4336-8418-9470F0E4922B}"/>
                </a:ext>
              </a:extLst>
            </p:cNvPr>
            <p:cNvSpPr txBox="1"/>
            <p:nvPr/>
          </p:nvSpPr>
          <p:spPr>
            <a:xfrm>
              <a:off x="4932843" y="210867"/>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れい</a:t>
              </a:r>
            </a:p>
          </p:txBody>
        </p:sp>
        <p:sp>
          <p:nvSpPr>
            <p:cNvPr id="112" name="一の" hidden="1">
              <a:extLst>
                <a:ext uri="{FF2B5EF4-FFF2-40B4-BE49-F238E27FC236}">
                  <a16:creationId xmlns:a16="http://schemas.microsoft.com/office/drawing/2014/main" id="{44AE2778-3210-4844-A233-A3541FB8E186}"/>
                </a:ext>
              </a:extLst>
            </p:cNvPr>
            <p:cNvSpPr txBox="1"/>
            <p:nvPr/>
          </p:nvSpPr>
          <p:spPr>
            <a:xfrm>
              <a:off x="4933316" y="1111052"/>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grpSp>
    </p:spTree>
    <p:extLst>
      <p:ext uri="{BB962C8B-B14F-4D97-AF65-F5344CB8AC3E}">
        <p14:creationId xmlns:p14="http://schemas.microsoft.com/office/powerpoint/2010/main" val="247802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p:txBody>
          <a:bodyPr>
            <a:normAutofit/>
          </a:bodyPr>
          <a:lstStyle/>
          <a:p>
            <a:r>
              <a:rPr lang="ja-JP" altLang="en-US" sz="5400"/>
              <a:t>四字の熟語</a:t>
            </a:r>
            <a:endParaRPr kumimoji="1" lang="ja-JP" altLang="en-US" sz="5400" dirty="0"/>
          </a:p>
        </p:txBody>
      </p:sp>
      <p:sp>
        <p:nvSpPr>
          <p:cNvPr id="6" name="縦書きテキスト プレースホルダー 2">
            <a:extLst>
              <a:ext uri="{FF2B5EF4-FFF2-40B4-BE49-F238E27FC236}">
                <a16:creationId xmlns:a16="http://schemas.microsoft.com/office/drawing/2014/main" id="{B88B715D-63B2-464A-8CDA-69409EC81837}"/>
              </a:ext>
            </a:extLst>
          </p:cNvPr>
          <p:cNvSpPr>
            <a:spLocks noGrp="1"/>
          </p:cNvSpPr>
          <p:nvPr>
            <p:ph type="body" orient="vert" idx="1"/>
          </p:nvPr>
        </p:nvSpPr>
        <p:spPr>
          <a:xfrm>
            <a:off x="1176867" y="906873"/>
            <a:ext cx="4915509" cy="4968993"/>
          </a:xfrm>
        </p:spPr>
        <p:txBody>
          <a:bodyPr anchor="ctr">
            <a:normAutofit/>
          </a:bodyPr>
          <a:lstStyle/>
          <a:p>
            <a:pPr marL="0" indent="0">
              <a:buNone/>
            </a:pPr>
            <a:r>
              <a:rPr lang="ja-JP" altLang="en-US" sz="4800">
                <a:solidFill>
                  <a:srgbClr val="FF0000"/>
                </a:solidFill>
                <a:latin typeface="+mj-ea"/>
                <a:ea typeface="+mj-ea"/>
              </a:rPr>
              <a:t>ら</a:t>
            </a:r>
            <a:r>
              <a:rPr lang="ja-JP" altLang="en-US" sz="4800">
                <a:solidFill>
                  <a:schemeClr val="tx1"/>
                </a:solidFill>
                <a:latin typeface="+mj-ea"/>
                <a:ea typeface="+mj-ea"/>
              </a:rPr>
              <a:t>行の四字熟語</a:t>
            </a:r>
            <a:r>
              <a:rPr lang="ja-JP" altLang="en-US" sz="4800">
                <a:latin typeface="+mj-ea"/>
                <a:ea typeface="+mj-ea"/>
              </a:rPr>
              <a:t>と</a:t>
            </a:r>
            <a:endParaRPr lang="en-US" altLang="ja-JP" sz="4800">
              <a:latin typeface="+mj-ea"/>
              <a:ea typeface="+mj-ea"/>
            </a:endParaRPr>
          </a:p>
          <a:p>
            <a:pPr marL="0" indent="0">
              <a:buNone/>
            </a:pPr>
            <a:r>
              <a:rPr lang="ja-JP" altLang="en-US" sz="4800">
                <a:latin typeface="+mj-ea"/>
                <a:ea typeface="+mj-ea"/>
              </a:rPr>
              <a:t>その</a:t>
            </a:r>
            <a:r>
              <a:rPr lang="ja-JP" altLang="en-US" sz="4800">
                <a:solidFill>
                  <a:srgbClr val="FF0000"/>
                </a:solidFill>
                <a:latin typeface="+mj-ea"/>
                <a:ea typeface="+mj-ea"/>
              </a:rPr>
              <a:t>意味</a:t>
            </a:r>
            <a:r>
              <a:rPr lang="ja-JP" altLang="en-US" sz="4800">
                <a:latin typeface="+mj-ea"/>
                <a:ea typeface="+mj-ea"/>
              </a:rPr>
              <a:t>を知ろう。</a:t>
            </a:r>
            <a:endParaRPr lang="ja-JP" altLang="en-US" sz="4800" dirty="0">
              <a:latin typeface="+mj-ea"/>
              <a:ea typeface="+mj-ea"/>
            </a:endParaRPr>
          </a:p>
        </p:txBody>
      </p:sp>
    </p:spTree>
    <p:extLst>
      <p:ext uri="{BB962C8B-B14F-4D97-AF65-F5344CB8AC3E}">
        <p14:creationId xmlns:p14="http://schemas.microsoft.com/office/powerpoint/2010/main" val="16211793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解説">
            <a:extLst>
              <a:ext uri="{FF2B5EF4-FFF2-40B4-BE49-F238E27FC236}">
                <a16:creationId xmlns:a16="http://schemas.microsoft.com/office/drawing/2014/main" id="{E62D3299-193A-4622-A1A1-C44CA6EF3C4E}"/>
              </a:ext>
            </a:extLst>
          </p:cNvPr>
          <p:cNvSpPr txBox="1"/>
          <p:nvPr/>
        </p:nvSpPr>
        <p:spPr>
          <a:xfrm>
            <a:off x="0" y="249344"/>
            <a:ext cx="2549111" cy="6608656"/>
          </a:xfrm>
          <a:prstGeom prst="rect">
            <a:avLst/>
          </a:prstGeom>
          <a:noFill/>
          <a:ln>
            <a:noFill/>
          </a:ln>
        </p:spPr>
        <p:txBody>
          <a:bodyPr vert="eaVert" wrap="square" rtlCol="0">
            <a:noAutofit/>
          </a:bodyPr>
          <a:lstStyle/>
          <a:p>
            <a:pPr>
              <a:defRPr/>
            </a:pPr>
            <a:r>
              <a:rPr lang="ja-JP" altLang="en-US" sz="2400">
                <a:latin typeface="UD デジタル 教科書体 N-R" panose="02020400000000000000" pitchFamily="17" charset="-128"/>
                <a:ea typeface="UD デジタル 教科書体 N-R" panose="02020400000000000000" pitchFamily="17" charset="-128"/>
              </a:rPr>
              <a:t>年老いても気力が充実していること。</a:t>
            </a:r>
          </a:p>
        </p:txBody>
      </p:sp>
      <p:sp>
        <p:nvSpPr>
          <p:cNvPr id="30" name="【意味】">
            <a:extLst>
              <a:ext uri="{FF2B5EF4-FFF2-40B4-BE49-F238E27FC236}">
                <a16:creationId xmlns:a16="http://schemas.microsoft.com/office/drawing/2014/main" id="{66A930E5-A0A2-4B37-BFEA-82708A3CAD9D}"/>
              </a:ext>
            </a:extLst>
          </p:cNvPr>
          <p:cNvSpPr txBox="1"/>
          <p:nvPr/>
        </p:nvSpPr>
        <p:spPr>
          <a:xfrm>
            <a:off x="2606255" y="249344"/>
            <a:ext cx="553998" cy="6608656"/>
          </a:xfrm>
          <a:prstGeom prst="rect">
            <a:avLst/>
          </a:prstGeom>
          <a:noFill/>
          <a:ln>
            <a:noFill/>
          </a:ln>
        </p:spPr>
        <p:txBody>
          <a:bodyPr vert="eaVert" wrap="square" rtlCol="0" anchor="ctr">
            <a:noAutofit/>
          </a:bodyPr>
          <a:lstStyle/>
          <a:p>
            <a:r>
              <a:rPr lang="en-US" altLang="ja-JP" sz="2800">
                <a:latin typeface="小塚ゴシック Pro M" panose="020B0700000000000000" pitchFamily="34" charset="-128"/>
                <a:ea typeface="小塚ゴシック Pro M" panose="020B0700000000000000" pitchFamily="34" charset="-128"/>
              </a:rPr>
              <a:t>【</a:t>
            </a:r>
            <a:r>
              <a:rPr lang="ja-JP" altLang="en-US" sz="2800">
                <a:latin typeface="小塚ゴシック Pro M" panose="020B0700000000000000" pitchFamily="34" charset="-128"/>
                <a:ea typeface="小塚ゴシック Pro M" panose="020B0700000000000000" pitchFamily="34" charset="-128"/>
              </a:rPr>
              <a:t>意味</a:t>
            </a:r>
            <a:r>
              <a:rPr lang="en-US" altLang="ja-JP" sz="2800">
                <a:latin typeface="小塚ゴシック Pro M" panose="020B0700000000000000" pitchFamily="34" charset="-128"/>
                <a:ea typeface="小塚ゴシック Pro M" panose="020B0700000000000000" pitchFamily="34" charset="-128"/>
              </a:rPr>
              <a:t>】</a:t>
            </a:r>
          </a:p>
        </p:txBody>
      </p:sp>
      <p:sp>
        <p:nvSpPr>
          <p:cNvPr id="8" name="四字熟語">
            <a:extLst>
              <a:ext uri="{FF2B5EF4-FFF2-40B4-BE49-F238E27FC236}">
                <a16:creationId xmlns:a16="http://schemas.microsoft.com/office/drawing/2014/main" id="{42005CD9-F147-4041-8E86-DC1024A68DF5}"/>
              </a:ext>
            </a:extLst>
          </p:cNvPr>
          <p:cNvSpPr/>
          <p:nvPr/>
        </p:nvSpPr>
        <p:spPr>
          <a:xfrm>
            <a:off x="3925669" y="249345"/>
            <a:ext cx="1292662" cy="6480000"/>
          </a:xfrm>
          <a:prstGeom prst="rect">
            <a:avLst/>
          </a:prstGeom>
          <a:ln>
            <a:noFill/>
          </a:ln>
        </p:spPr>
        <p:txBody>
          <a:bodyPr vert="eaVert" wrap="square">
            <a:spAutoFit/>
          </a:bodyPr>
          <a:lstStyle/>
          <a:p>
            <a:pPr lvl="0">
              <a:defRPr/>
            </a:pPr>
            <a:r>
              <a:rPr lang="ja-JP" altLang="en-US" sz="7200">
                <a:solidFill>
                  <a:prstClr val="black"/>
                </a:solidFill>
                <a:latin typeface="UD デジタル 教科書体 NK-B" panose="02020700000000000000" pitchFamily="18" charset="-128"/>
                <a:ea typeface="UD デジタル 教科書体 NK-B" panose="02020700000000000000" pitchFamily="18" charset="-128"/>
              </a:rPr>
              <a:t>老気横秋</a:t>
            </a:r>
          </a:p>
        </p:txBody>
      </p:sp>
      <p:grpSp>
        <p:nvGrpSpPr>
          <p:cNvPr id="97" name="三字読み3" hidden="1">
            <a:extLst>
              <a:ext uri="{FF2B5EF4-FFF2-40B4-BE49-F238E27FC236}">
                <a16:creationId xmlns:a16="http://schemas.microsoft.com/office/drawing/2014/main" id="{F86CD557-A171-43D3-B852-68D1096159F8}"/>
              </a:ext>
            </a:extLst>
          </p:cNvPr>
          <p:cNvGrpSpPr/>
          <p:nvPr/>
        </p:nvGrpSpPr>
        <p:grpSpPr>
          <a:xfrm>
            <a:off x="4931897" y="157545"/>
            <a:ext cx="554471" cy="3916447"/>
            <a:chOff x="4932843" y="157545"/>
            <a:chExt cx="554471" cy="3916447"/>
          </a:xfrm>
        </p:grpSpPr>
        <p:sp>
          <p:nvSpPr>
            <p:cNvPr id="98" name="四">
              <a:extLst>
                <a:ext uri="{FF2B5EF4-FFF2-40B4-BE49-F238E27FC236}">
                  <a16:creationId xmlns:a16="http://schemas.microsoft.com/office/drawing/2014/main" id="{4C005C7B-5963-446E-8E33-28534D2BB513}"/>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9" name="三">
              <a:extLst>
                <a:ext uri="{FF2B5EF4-FFF2-40B4-BE49-F238E27FC236}">
                  <a16:creationId xmlns:a16="http://schemas.microsoft.com/office/drawing/2014/main" id="{538A01B3-A1C2-463D-84FF-8043F3010549}"/>
                </a:ext>
              </a:extLst>
            </p:cNvPr>
            <p:cNvSpPr txBox="1"/>
            <p:nvPr/>
          </p:nvSpPr>
          <p:spPr>
            <a:xfrm>
              <a:off x="4932843" y="1926514"/>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00" name="三の">
              <a:extLst>
                <a:ext uri="{FF2B5EF4-FFF2-40B4-BE49-F238E27FC236}">
                  <a16:creationId xmlns:a16="http://schemas.microsoft.com/office/drawing/2014/main" id="{76C40AB1-93AA-4CE1-80A2-0D88E5A75412}"/>
                </a:ext>
              </a:extLst>
            </p:cNvPr>
            <p:cNvSpPr txBox="1"/>
            <p:nvPr/>
          </p:nvSpPr>
          <p:spPr>
            <a:xfrm>
              <a:off x="4933316" y="2917556"/>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01" name="二">
              <a:extLst>
                <a:ext uri="{FF2B5EF4-FFF2-40B4-BE49-F238E27FC236}">
                  <a16:creationId xmlns:a16="http://schemas.microsoft.com/office/drawing/2014/main" id="{915592F3-6FCE-437B-8D61-8A8703760A28}"/>
                </a:ext>
              </a:extLst>
            </p:cNvPr>
            <p:cNvSpPr txBox="1"/>
            <p:nvPr/>
          </p:nvSpPr>
          <p:spPr>
            <a:xfrm>
              <a:off x="4932843" y="102229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03" name="一">
              <a:extLst>
                <a:ext uri="{FF2B5EF4-FFF2-40B4-BE49-F238E27FC236}">
                  <a16:creationId xmlns:a16="http://schemas.microsoft.com/office/drawing/2014/main" id="{DEB280D8-EB5A-4D6B-8C71-4FAA7BC1F995}"/>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grpSp>
      <p:grpSp>
        <p:nvGrpSpPr>
          <p:cNvPr id="89" name="三字読み2" hidden="1">
            <a:extLst>
              <a:ext uri="{FF2B5EF4-FFF2-40B4-BE49-F238E27FC236}">
                <a16:creationId xmlns:a16="http://schemas.microsoft.com/office/drawing/2014/main" id="{A2A450C0-C10A-4133-B9D6-E79EC17C3D35}"/>
              </a:ext>
            </a:extLst>
          </p:cNvPr>
          <p:cNvGrpSpPr/>
          <p:nvPr/>
        </p:nvGrpSpPr>
        <p:grpSpPr>
          <a:xfrm>
            <a:off x="4932370" y="157545"/>
            <a:ext cx="554471" cy="3916447"/>
            <a:chOff x="4932843" y="157545"/>
            <a:chExt cx="554471" cy="3916447"/>
          </a:xfrm>
        </p:grpSpPr>
        <p:sp>
          <p:nvSpPr>
            <p:cNvPr id="90" name="四">
              <a:extLst>
                <a:ext uri="{FF2B5EF4-FFF2-40B4-BE49-F238E27FC236}">
                  <a16:creationId xmlns:a16="http://schemas.microsoft.com/office/drawing/2014/main" id="{AA04B4FE-A7C3-432B-B822-8D2045D0944B}"/>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1" name="三">
              <a:extLst>
                <a:ext uri="{FF2B5EF4-FFF2-40B4-BE49-F238E27FC236}">
                  <a16:creationId xmlns:a16="http://schemas.microsoft.com/office/drawing/2014/main" id="{A0225EA6-4978-417D-83F7-ABC39DFCA9A8}"/>
                </a:ext>
              </a:extLst>
            </p:cNvPr>
            <p:cNvSpPr txBox="1"/>
            <p:nvPr/>
          </p:nvSpPr>
          <p:spPr>
            <a:xfrm>
              <a:off x="4932843" y="212640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3" name="二">
              <a:extLst>
                <a:ext uri="{FF2B5EF4-FFF2-40B4-BE49-F238E27FC236}">
                  <a16:creationId xmlns:a16="http://schemas.microsoft.com/office/drawing/2014/main" id="{6581E6B5-C6FF-4169-925B-A113AE5ED027}"/>
                </a:ext>
              </a:extLst>
            </p:cNvPr>
            <p:cNvSpPr txBox="1"/>
            <p:nvPr/>
          </p:nvSpPr>
          <p:spPr>
            <a:xfrm>
              <a:off x="4932843" y="102229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4" name="二の">
              <a:extLst>
                <a:ext uri="{FF2B5EF4-FFF2-40B4-BE49-F238E27FC236}">
                  <a16:creationId xmlns:a16="http://schemas.microsoft.com/office/drawing/2014/main" id="{AB3B8900-E0B8-4CF0-B540-A8DA5FA9E468}"/>
                </a:ext>
              </a:extLst>
            </p:cNvPr>
            <p:cNvSpPr txBox="1"/>
            <p:nvPr/>
          </p:nvSpPr>
          <p:spPr>
            <a:xfrm>
              <a:off x="4933316" y="2023852"/>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95" name="一">
              <a:extLst>
                <a:ext uri="{FF2B5EF4-FFF2-40B4-BE49-F238E27FC236}">
                  <a16:creationId xmlns:a16="http://schemas.microsoft.com/office/drawing/2014/main" id="{39E61E34-3B9B-4B5F-8ADD-01C47B704DDD}"/>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grpSp>
      <p:grpSp>
        <p:nvGrpSpPr>
          <p:cNvPr id="17" name="三字読み1" hidden="1">
            <a:extLst>
              <a:ext uri="{FF2B5EF4-FFF2-40B4-BE49-F238E27FC236}">
                <a16:creationId xmlns:a16="http://schemas.microsoft.com/office/drawing/2014/main" id="{9AC23C8D-756D-4B7A-9055-18D143488F8A}"/>
              </a:ext>
            </a:extLst>
          </p:cNvPr>
          <p:cNvGrpSpPr/>
          <p:nvPr/>
        </p:nvGrpSpPr>
        <p:grpSpPr>
          <a:xfrm>
            <a:off x="4932843" y="157545"/>
            <a:ext cx="554471" cy="3916447"/>
            <a:chOff x="4932843" y="157545"/>
            <a:chExt cx="554471" cy="3916447"/>
          </a:xfrm>
        </p:grpSpPr>
        <p:sp>
          <p:nvSpPr>
            <p:cNvPr id="24" name="四">
              <a:extLst>
                <a:ext uri="{FF2B5EF4-FFF2-40B4-BE49-F238E27FC236}">
                  <a16:creationId xmlns:a16="http://schemas.microsoft.com/office/drawing/2014/main" id="{3EE6B584-4A52-4029-8311-503ACBA1F8D7}"/>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2" name="三">
              <a:extLst>
                <a:ext uri="{FF2B5EF4-FFF2-40B4-BE49-F238E27FC236}">
                  <a16:creationId xmlns:a16="http://schemas.microsoft.com/office/drawing/2014/main" id="{1FB1F2FB-D2B2-4E38-923B-3564218EB56C}"/>
                </a:ext>
              </a:extLst>
            </p:cNvPr>
            <p:cNvSpPr txBox="1"/>
            <p:nvPr/>
          </p:nvSpPr>
          <p:spPr>
            <a:xfrm>
              <a:off x="4932843" y="212640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0" name="二">
              <a:extLst>
                <a:ext uri="{FF2B5EF4-FFF2-40B4-BE49-F238E27FC236}">
                  <a16:creationId xmlns:a16="http://schemas.microsoft.com/office/drawing/2014/main" id="{96AD91DC-0FD4-49C9-A29B-62B38BD45D6B}"/>
                </a:ext>
              </a:extLst>
            </p:cNvPr>
            <p:cNvSpPr txBox="1"/>
            <p:nvPr/>
          </p:nvSpPr>
          <p:spPr>
            <a:xfrm>
              <a:off x="4932843" y="126166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8" name="一">
              <a:extLst>
                <a:ext uri="{FF2B5EF4-FFF2-40B4-BE49-F238E27FC236}">
                  <a16:creationId xmlns:a16="http://schemas.microsoft.com/office/drawing/2014/main" id="{481E2AFB-A497-40C0-BDD9-73D8696896A3}"/>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3" name="一の">
              <a:extLst>
                <a:ext uri="{FF2B5EF4-FFF2-40B4-BE49-F238E27FC236}">
                  <a16:creationId xmlns:a16="http://schemas.microsoft.com/office/drawing/2014/main" id="{657B824E-FE10-4826-B5A6-99514BE3C8AE}"/>
                </a:ext>
              </a:extLst>
            </p:cNvPr>
            <p:cNvSpPr txBox="1"/>
            <p:nvPr/>
          </p:nvSpPr>
          <p:spPr>
            <a:xfrm>
              <a:off x="4933316" y="1148587"/>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grpSp>
      <p:grpSp>
        <p:nvGrpSpPr>
          <p:cNvPr id="105" name="読み">
            <a:extLst>
              <a:ext uri="{FF2B5EF4-FFF2-40B4-BE49-F238E27FC236}">
                <a16:creationId xmlns:a16="http://schemas.microsoft.com/office/drawing/2014/main" id="{8A1C822F-C8A2-43FA-86C9-BD879B6BD7B2}"/>
              </a:ext>
            </a:extLst>
          </p:cNvPr>
          <p:cNvGrpSpPr/>
          <p:nvPr/>
        </p:nvGrpSpPr>
        <p:grpSpPr>
          <a:xfrm>
            <a:off x="4930559" y="210867"/>
            <a:ext cx="554471" cy="3826526"/>
            <a:chOff x="4932843" y="210867"/>
            <a:chExt cx="554471" cy="3826526"/>
          </a:xfrm>
        </p:grpSpPr>
        <p:sp>
          <p:nvSpPr>
            <p:cNvPr id="106" name="四">
              <a:extLst>
                <a:ext uri="{FF2B5EF4-FFF2-40B4-BE49-F238E27FC236}">
                  <a16:creationId xmlns:a16="http://schemas.microsoft.com/office/drawing/2014/main" id="{75945557-700D-448A-B1E7-081584B298AC}"/>
                </a:ext>
              </a:extLst>
            </p:cNvPr>
            <p:cNvSpPr txBox="1"/>
            <p:nvPr/>
          </p:nvSpPr>
          <p:spPr>
            <a:xfrm>
              <a:off x="4932843" y="2954551"/>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しゅう</a:t>
              </a:r>
            </a:p>
          </p:txBody>
        </p:sp>
        <p:sp>
          <p:nvSpPr>
            <p:cNvPr id="107" name="三">
              <a:extLst>
                <a:ext uri="{FF2B5EF4-FFF2-40B4-BE49-F238E27FC236}">
                  <a16:creationId xmlns:a16="http://schemas.microsoft.com/office/drawing/2014/main" id="{869B9C7F-CBD9-4C84-A38A-9208F5589759}"/>
                </a:ext>
              </a:extLst>
            </p:cNvPr>
            <p:cNvSpPr txBox="1"/>
            <p:nvPr/>
          </p:nvSpPr>
          <p:spPr>
            <a:xfrm>
              <a:off x="4932843" y="203901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おう</a:t>
              </a:r>
            </a:p>
          </p:txBody>
        </p:sp>
        <p:sp>
          <p:nvSpPr>
            <p:cNvPr id="108" name="三の" hidden="1">
              <a:extLst>
                <a:ext uri="{FF2B5EF4-FFF2-40B4-BE49-F238E27FC236}">
                  <a16:creationId xmlns:a16="http://schemas.microsoft.com/office/drawing/2014/main" id="{B4FD3094-D4C5-4C82-AD92-1BD7C6E82B4D}"/>
                </a:ext>
              </a:extLst>
            </p:cNvPr>
            <p:cNvSpPr txBox="1"/>
            <p:nvPr/>
          </p:nvSpPr>
          <p:spPr>
            <a:xfrm>
              <a:off x="4933316" y="2940836"/>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09" name="二">
              <a:extLst>
                <a:ext uri="{FF2B5EF4-FFF2-40B4-BE49-F238E27FC236}">
                  <a16:creationId xmlns:a16="http://schemas.microsoft.com/office/drawing/2014/main" id="{BE8B1C3E-9A61-435E-8873-64B2D8D1472B}"/>
                </a:ext>
              </a:extLst>
            </p:cNvPr>
            <p:cNvSpPr txBox="1"/>
            <p:nvPr/>
          </p:nvSpPr>
          <p:spPr>
            <a:xfrm>
              <a:off x="4932843" y="112461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き</a:t>
              </a:r>
            </a:p>
          </p:txBody>
        </p:sp>
        <p:sp>
          <p:nvSpPr>
            <p:cNvPr id="110" name="二の" hidden="1">
              <a:extLst>
                <a:ext uri="{FF2B5EF4-FFF2-40B4-BE49-F238E27FC236}">
                  <a16:creationId xmlns:a16="http://schemas.microsoft.com/office/drawing/2014/main" id="{98853EA2-C68E-4105-8220-8611F276EDB8}"/>
                </a:ext>
              </a:extLst>
            </p:cNvPr>
            <p:cNvSpPr txBox="1"/>
            <p:nvPr/>
          </p:nvSpPr>
          <p:spPr>
            <a:xfrm>
              <a:off x="4933316" y="2025944"/>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11" name="一">
              <a:extLst>
                <a:ext uri="{FF2B5EF4-FFF2-40B4-BE49-F238E27FC236}">
                  <a16:creationId xmlns:a16="http://schemas.microsoft.com/office/drawing/2014/main" id="{03457E26-16A4-4336-8418-9470F0E4922B}"/>
                </a:ext>
              </a:extLst>
            </p:cNvPr>
            <p:cNvSpPr txBox="1"/>
            <p:nvPr/>
          </p:nvSpPr>
          <p:spPr>
            <a:xfrm>
              <a:off x="4932843" y="210867"/>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ろう</a:t>
              </a:r>
            </a:p>
          </p:txBody>
        </p:sp>
        <p:sp>
          <p:nvSpPr>
            <p:cNvPr id="112" name="一の" hidden="1">
              <a:extLst>
                <a:ext uri="{FF2B5EF4-FFF2-40B4-BE49-F238E27FC236}">
                  <a16:creationId xmlns:a16="http://schemas.microsoft.com/office/drawing/2014/main" id="{44AE2778-3210-4844-A233-A3541FB8E186}"/>
                </a:ext>
              </a:extLst>
            </p:cNvPr>
            <p:cNvSpPr txBox="1"/>
            <p:nvPr/>
          </p:nvSpPr>
          <p:spPr>
            <a:xfrm>
              <a:off x="4933316" y="1111052"/>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grpSp>
      <p:pic>
        <p:nvPicPr>
          <p:cNvPr id="33" name="図 32">
            <a:extLst>
              <a:ext uri="{FF2B5EF4-FFF2-40B4-BE49-F238E27FC236}">
                <a16:creationId xmlns:a16="http://schemas.microsoft.com/office/drawing/2014/main" id="{E78A9E3B-A1EC-48E0-BF9F-895EC91030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3928" y="4661662"/>
            <a:ext cx="1526532" cy="2067683"/>
          </a:xfrm>
          <a:prstGeom prst="rect">
            <a:avLst/>
          </a:prstGeom>
        </p:spPr>
      </p:pic>
    </p:spTree>
    <p:extLst>
      <p:ext uri="{BB962C8B-B14F-4D97-AF65-F5344CB8AC3E}">
        <p14:creationId xmlns:p14="http://schemas.microsoft.com/office/powerpoint/2010/main" val="243243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解説">
            <a:extLst>
              <a:ext uri="{FF2B5EF4-FFF2-40B4-BE49-F238E27FC236}">
                <a16:creationId xmlns:a16="http://schemas.microsoft.com/office/drawing/2014/main" id="{E62D3299-193A-4622-A1A1-C44CA6EF3C4E}"/>
              </a:ext>
            </a:extLst>
          </p:cNvPr>
          <p:cNvSpPr txBox="1"/>
          <p:nvPr/>
        </p:nvSpPr>
        <p:spPr>
          <a:xfrm>
            <a:off x="0" y="249344"/>
            <a:ext cx="2549111" cy="6608656"/>
          </a:xfrm>
          <a:prstGeom prst="rect">
            <a:avLst/>
          </a:prstGeom>
          <a:noFill/>
          <a:ln>
            <a:noFill/>
          </a:ln>
        </p:spPr>
        <p:txBody>
          <a:bodyPr vert="eaVert" wrap="square" rtlCol="0">
            <a:noAutofit/>
          </a:bodyPr>
          <a:lstStyle/>
          <a:p>
            <a:pPr>
              <a:defRPr/>
            </a:pPr>
            <a:r>
              <a:rPr lang="ja-JP" altLang="en-US" sz="2400">
                <a:latin typeface="UD デジタル 教科書体 N-R" panose="02020400000000000000" pitchFamily="17" charset="-128"/>
                <a:ea typeface="UD デジタル 教科書体 N-R" panose="02020400000000000000" pitchFamily="17" charset="-128"/>
              </a:rPr>
              <a:t>人の寿命に老若の定めは無いこと。死に歳は無関係であり、予見できないということ。</a:t>
            </a:r>
          </a:p>
        </p:txBody>
      </p:sp>
      <p:sp>
        <p:nvSpPr>
          <p:cNvPr id="30" name="【意味】">
            <a:extLst>
              <a:ext uri="{FF2B5EF4-FFF2-40B4-BE49-F238E27FC236}">
                <a16:creationId xmlns:a16="http://schemas.microsoft.com/office/drawing/2014/main" id="{66A930E5-A0A2-4B37-BFEA-82708A3CAD9D}"/>
              </a:ext>
            </a:extLst>
          </p:cNvPr>
          <p:cNvSpPr txBox="1"/>
          <p:nvPr/>
        </p:nvSpPr>
        <p:spPr>
          <a:xfrm>
            <a:off x="2606255" y="249344"/>
            <a:ext cx="553998" cy="6608656"/>
          </a:xfrm>
          <a:prstGeom prst="rect">
            <a:avLst/>
          </a:prstGeom>
          <a:noFill/>
          <a:ln>
            <a:noFill/>
          </a:ln>
        </p:spPr>
        <p:txBody>
          <a:bodyPr vert="eaVert" wrap="square" rtlCol="0" anchor="ctr">
            <a:noAutofit/>
          </a:bodyPr>
          <a:lstStyle/>
          <a:p>
            <a:r>
              <a:rPr lang="en-US" altLang="ja-JP" sz="2800">
                <a:latin typeface="小塚ゴシック Pro M" panose="020B0700000000000000" pitchFamily="34" charset="-128"/>
                <a:ea typeface="小塚ゴシック Pro M" panose="020B0700000000000000" pitchFamily="34" charset="-128"/>
              </a:rPr>
              <a:t>【</a:t>
            </a:r>
            <a:r>
              <a:rPr lang="ja-JP" altLang="en-US" sz="2800">
                <a:latin typeface="小塚ゴシック Pro M" panose="020B0700000000000000" pitchFamily="34" charset="-128"/>
                <a:ea typeface="小塚ゴシック Pro M" panose="020B0700000000000000" pitchFamily="34" charset="-128"/>
              </a:rPr>
              <a:t>意味</a:t>
            </a:r>
            <a:r>
              <a:rPr lang="en-US" altLang="ja-JP" sz="2800">
                <a:latin typeface="小塚ゴシック Pro M" panose="020B0700000000000000" pitchFamily="34" charset="-128"/>
                <a:ea typeface="小塚ゴシック Pro M" panose="020B0700000000000000" pitchFamily="34" charset="-128"/>
              </a:rPr>
              <a:t>】</a:t>
            </a:r>
          </a:p>
        </p:txBody>
      </p:sp>
      <p:sp>
        <p:nvSpPr>
          <p:cNvPr id="8" name="四字熟語">
            <a:extLst>
              <a:ext uri="{FF2B5EF4-FFF2-40B4-BE49-F238E27FC236}">
                <a16:creationId xmlns:a16="http://schemas.microsoft.com/office/drawing/2014/main" id="{42005CD9-F147-4041-8E86-DC1024A68DF5}"/>
              </a:ext>
            </a:extLst>
          </p:cNvPr>
          <p:cNvSpPr/>
          <p:nvPr/>
        </p:nvSpPr>
        <p:spPr>
          <a:xfrm>
            <a:off x="3925669" y="249345"/>
            <a:ext cx="1292662" cy="6480000"/>
          </a:xfrm>
          <a:prstGeom prst="rect">
            <a:avLst/>
          </a:prstGeom>
          <a:ln>
            <a:noFill/>
          </a:ln>
        </p:spPr>
        <p:txBody>
          <a:bodyPr vert="eaVert" wrap="square">
            <a:spAutoFit/>
          </a:bodyPr>
          <a:lstStyle/>
          <a:p>
            <a:pPr lvl="0">
              <a:defRPr/>
            </a:pPr>
            <a:r>
              <a:rPr lang="ja-JP" altLang="en-US" sz="7200">
                <a:solidFill>
                  <a:prstClr val="black"/>
                </a:solidFill>
                <a:latin typeface="UD デジタル 教科書体 NK-B" panose="02020700000000000000" pitchFamily="18" charset="-128"/>
                <a:ea typeface="UD デジタル 教科書体 NK-B" panose="02020700000000000000" pitchFamily="18" charset="-128"/>
              </a:rPr>
              <a:t>老少不定</a:t>
            </a:r>
          </a:p>
        </p:txBody>
      </p:sp>
      <p:grpSp>
        <p:nvGrpSpPr>
          <p:cNvPr id="97" name="三字読み3" hidden="1">
            <a:extLst>
              <a:ext uri="{FF2B5EF4-FFF2-40B4-BE49-F238E27FC236}">
                <a16:creationId xmlns:a16="http://schemas.microsoft.com/office/drawing/2014/main" id="{F86CD557-A171-43D3-B852-68D1096159F8}"/>
              </a:ext>
            </a:extLst>
          </p:cNvPr>
          <p:cNvGrpSpPr/>
          <p:nvPr/>
        </p:nvGrpSpPr>
        <p:grpSpPr>
          <a:xfrm>
            <a:off x="4931897" y="157545"/>
            <a:ext cx="554471" cy="3916447"/>
            <a:chOff x="4932843" y="157545"/>
            <a:chExt cx="554471" cy="3916447"/>
          </a:xfrm>
        </p:grpSpPr>
        <p:sp>
          <p:nvSpPr>
            <p:cNvPr id="98" name="四">
              <a:extLst>
                <a:ext uri="{FF2B5EF4-FFF2-40B4-BE49-F238E27FC236}">
                  <a16:creationId xmlns:a16="http://schemas.microsoft.com/office/drawing/2014/main" id="{4C005C7B-5963-446E-8E33-28534D2BB513}"/>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9" name="三">
              <a:extLst>
                <a:ext uri="{FF2B5EF4-FFF2-40B4-BE49-F238E27FC236}">
                  <a16:creationId xmlns:a16="http://schemas.microsoft.com/office/drawing/2014/main" id="{538A01B3-A1C2-463D-84FF-8043F3010549}"/>
                </a:ext>
              </a:extLst>
            </p:cNvPr>
            <p:cNvSpPr txBox="1"/>
            <p:nvPr/>
          </p:nvSpPr>
          <p:spPr>
            <a:xfrm>
              <a:off x="4932843" y="1926514"/>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00" name="三の">
              <a:extLst>
                <a:ext uri="{FF2B5EF4-FFF2-40B4-BE49-F238E27FC236}">
                  <a16:creationId xmlns:a16="http://schemas.microsoft.com/office/drawing/2014/main" id="{76C40AB1-93AA-4CE1-80A2-0D88E5A75412}"/>
                </a:ext>
              </a:extLst>
            </p:cNvPr>
            <p:cNvSpPr txBox="1"/>
            <p:nvPr/>
          </p:nvSpPr>
          <p:spPr>
            <a:xfrm>
              <a:off x="4933316" y="2917556"/>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01" name="二">
              <a:extLst>
                <a:ext uri="{FF2B5EF4-FFF2-40B4-BE49-F238E27FC236}">
                  <a16:creationId xmlns:a16="http://schemas.microsoft.com/office/drawing/2014/main" id="{915592F3-6FCE-437B-8D61-8A8703760A28}"/>
                </a:ext>
              </a:extLst>
            </p:cNvPr>
            <p:cNvSpPr txBox="1"/>
            <p:nvPr/>
          </p:nvSpPr>
          <p:spPr>
            <a:xfrm>
              <a:off x="4932843" y="102229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03" name="一">
              <a:extLst>
                <a:ext uri="{FF2B5EF4-FFF2-40B4-BE49-F238E27FC236}">
                  <a16:creationId xmlns:a16="http://schemas.microsoft.com/office/drawing/2014/main" id="{DEB280D8-EB5A-4D6B-8C71-4FAA7BC1F995}"/>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grpSp>
      <p:grpSp>
        <p:nvGrpSpPr>
          <p:cNvPr id="89" name="三字読み2" hidden="1">
            <a:extLst>
              <a:ext uri="{FF2B5EF4-FFF2-40B4-BE49-F238E27FC236}">
                <a16:creationId xmlns:a16="http://schemas.microsoft.com/office/drawing/2014/main" id="{A2A450C0-C10A-4133-B9D6-E79EC17C3D35}"/>
              </a:ext>
            </a:extLst>
          </p:cNvPr>
          <p:cNvGrpSpPr/>
          <p:nvPr/>
        </p:nvGrpSpPr>
        <p:grpSpPr>
          <a:xfrm>
            <a:off x="4932370" y="157545"/>
            <a:ext cx="554471" cy="3916447"/>
            <a:chOff x="4932843" y="157545"/>
            <a:chExt cx="554471" cy="3916447"/>
          </a:xfrm>
        </p:grpSpPr>
        <p:sp>
          <p:nvSpPr>
            <p:cNvPr id="90" name="四">
              <a:extLst>
                <a:ext uri="{FF2B5EF4-FFF2-40B4-BE49-F238E27FC236}">
                  <a16:creationId xmlns:a16="http://schemas.microsoft.com/office/drawing/2014/main" id="{AA04B4FE-A7C3-432B-B822-8D2045D0944B}"/>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1" name="三">
              <a:extLst>
                <a:ext uri="{FF2B5EF4-FFF2-40B4-BE49-F238E27FC236}">
                  <a16:creationId xmlns:a16="http://schemas.microsoft.com/office/drawing/2014/main" id="{A0225EA6-4978-417D-83F7-ABC39DFCA9A8}"/>
                </a:ext>
              </a:extLst>
            </p:cNvPr>
            <p:cNvSpPr txBox="1"/>
            <p:nvPr/>
          </p:nvSpPr>
          <p:spPr>
            <a:xfrm>
              <a:off x="4932843" y="212640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3" name="二">
              <a:extLst>
                <a:ext uri="{FF2B5EF4-FFF2-40B4-BE49-F238E27FC236}">
                  <a16:creationId xmlns:a16="http://schemas.microsoft.com/office/drawing/2014/main" id="{6581E6B5-C6FF-4169-925B-A113AE5ED027}"/>
                </a:ext>
              </a:extLst>
            </p:cNvPr>
            <p:cNvSpPr txBox="1"/>
            <p:nvPr/>
          </p:nvSpPr>
          <p:spPr>
            <a:xfrm>
              <a:off x="4932843" y="102229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4" name="二の">
              <a:extLst>
                <a:ext uri="{FF2B5EF4-FFF2-40B4-BE49-F238E27FC236}">
                  <a16:creationId xmlns:a16="http://schemas.microsoft.com/office/drawing/2014/main" id="{AB3B8900-E0B8-4CF0-B540-A8DA5FA9E468}"/>
                </a:ext>
              </a:extLst>
            </p:cNvPr>
            <p:cNvSpPr txBox="1"/>
            <p:nvPr/>
          </p:nvSpPr>
          <p:spPr>
            <a:xfrm>
              <a:off x="4933316" y="2023852"/>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95" name="一">
              <a:extLst>
                <a:ext uri="{FF2B5EF4-FFF2-40B4-BE49-F238E27FC236}">
                  <a16:creationId xmlns:a16="http://schemas.microsoft.com/office/drawing/2014/main" id="{39E61E34-3B9B-4B5F-8ADD-01C47B704DDD}"/>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grpSp>
      <p:grpSp>
        <p:nvGrpSpPr>
          <p:cNvPr id="17" name="三字読み1" hidden="1">
            <a:extLst>
              <a:ext uri="{FF2B5EF4-FFF2-40B4-BE49-F238E27FC236}">
                <a16:creationId xmlns:a16="http://schemas.microsoft.com/office/drawing/2014/main" id="{9AC23C8D-756D-4B7A-9055-18D143488F8A}"/>
              </a:ext>
            </a:extLst>
          </p:cNvPr>
          <p:cNvGrpSpPr/>
          <p:nvPr/>
        </p:nvGrpSpPr>
        <p:grpSpPr>
          <a:xfrm>
            <a:off x="4932843" y="157545"/>
            <a:ext cx="554471" cy="3916447"/>
            <a:chOff x="4932843" y="157545"/>
            <a:chExt cx="554471" cy="3916447"/>
          </a:xfrm>
        </p:grpSpPr>
        <p:sp>
          <p:nvSpPr>
            <p:cNvPr id="24" name="四">
              <a:extLst>
                <a:ext uri="{FF2B5EF4-FFF2-40B4-BE49-F238E27FC236}">
                  <a16:creationId xmlns:a16="http://schemas.microsoft.com/office/drawing/2014/main" id="{3EE6B584-4A52-4029-8311-503ACBA1F8D7}"/>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2" name="三">
              <a:extLst>
                <a:ext uri="{FF2B5EF4-FFF2-40B4-BE49-F238E27FC236}">
                  <a16:creationId xmlns:a16="http://schemas.microsoft.com/office/drawing/2014/main" id="{1FB1F2FB-D2B2-4E38-923B-3564218EB56C}"/>
                </a:ext>
              </a:extLst>
            </p:cNvPr>
            <p:cNvSpPr txBox="1"/>
            <p:nvPr/>
          </p:nvSpPr>
          <p:spPr>
            <a:xfrm>
              <a:off x="4932843" y="212640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0" name="二">
              <a:extLst>
                <a:ext uri="{FF2B5EF4-FFF2-40B4-BE49-F238E27FC236}">
                  <a16:creationId xmlns:a16="http://schemas.microsoft.com/office/drawing/2014/main" id="{96AD91DC-0FD4-49C9-A29B-62B38BD45D6B}"/>
                </a:ext>
              </a:extLst>
            </p:cNvPr>
            <p:cNvSpPr txBox="1"/>
            <p:nvPr/>
          </p:nvSpPr>
          <p:spPr>
            <a:xfrm>
              <a:off x="4932843" y="126166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8" name="一">
              <a:extLst>
                <a:ext uri="{FF2B5EF4-FFF2-40B4-BE49-F238E27FC236}">
                  <a16:creationId xmlns:a16="http://schemas.microsoft.com/office/drawing/2014/main" id="{481E2AFB-A497-40C0-BDD9-73D8696896A3}"/>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3" name="一の">
              <a:extLst>
                <a:ext uri="{FF2B5EF4-FFF2-40B4-BE49-F238E27FC236}">
                  <a16:creationId xmlns:a16="http://schemas.microsoft.com/office/drawing/2014/main" id="{657B824E-FE10-4826-B5A6-99514BE3C8AE}"/>
                </a:ext>
              </a:extLst>
            </p:cNvPr>
            <p:cNvSpPr txBox="1"/>
            <p:nvPr/>
          </p:nvSpPr>
          <p:spPr>
            <a:xfrm>
              <a:off x="4933316" y="1148587"/>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grpSp>
      <p:grpSp>
        <p:nvGrpSpPr>
          <p:cNvPr id="105" name="読み">
            <a:extLst>
              <a:ext uri="{FF2B5EF4-FFF2-40B4-BE49-F238E27FC236}">
                <a16:creationId xmlns:a16="http://schemas.microsoft.com/office/drawing/2014/main" id="{8A1C822F-C8A2-43FA-86C9-BD879B6BD7B2}"/>
              </a:ext>
            </a:extLst>
          </p:cNvPr>
          <p:cNvGrpSpPr/>
          <p:nvPr/>
        </p:nvGrpSpPr>
        <p:grpSpPr>
          <a:xfrm>
            <a:off x="4930559" y="210867"/>
            <a:ext cx="554471" cy="3826526"/>
            <a:chOff x="4932843" y="210867"/>
            <a:chExt cx="554471" cy="3826526"/>
          </a:xfrm>
        </p:grpSpPr>
        <p:sp>
          <p:nvSpPr>
            <p:cNvPr id="106" name="四">
              <a:extLst>
                <a:ext uri="{FF2B5EF4-FFF2-40B4-BE49-F238E27FC236}">
                  <a16:creationId xmlns:a16="http://schemas.microsoft.com/office/drawing/2014/main" id="{75945557-700D-448A-B1E7-081584B298AC}"/>
                </a:ext>
              </a:extLst>
            </p:cNvPr>
            <p:cNvSpPr txBox="1"/>
            <p:nvPr/>
          </p:nvSpPr>
          <p:spPr>
            <a:xfrm>
              <a:off x="4932843" y="2954551"/>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07" name="三">
              <a:extLst>
                <a:ext uri="{FF2B5EF4-FFF2-40B4-BE49-F238E27FC236}">
                  <a16:creationId xmlns:a16="http://schemas.microsoft.com/office/drawing/2014/main" id="{869B9C7F-CBD9-4C84-A38A-9208F5589759}"/>
                </a:ext>
              </a:extLst>
            </p:cNvPr>
            <p:cNvSpPr txBox="1"/>
            <p:nvPr/>
          </p:nvSpPr>
          <p:spPr>
            <a:xfrm>
              <a:off x="4932843" y="203901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ふ</a:t>
              </a:r>
            </a:p>
          </p:txBody>
        </p:sp>
        <p:sp>
          <p:nvSpPr>
            <p:cNvPr id="108" name="三の" hidden="1">
              <a:extLst>
                <a:ext uri="{FF2B5EF4-FFF2-40B4-BE49-F238E27FC236}">
                  <a16:creationId xmlns:a16="http://schemas.microsoft.com/office/drawing/2014/main" id="{B4FD3094-D4C5-4C82-AD92-1BD7C6E82B4D}"/>
                </a:ext>
              </a:extLst>
            </p:cNvPr>
            <p:cNvSpPr txBox="1"/>
            <p:nvPr/>
          </p:nvSpPr>
          <p:spPr>
            <a:xfrm>
              <a:off x="4933316" y="2940836"/>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09" name="二">
              <a:extLst>
                <a:ext uri="{FF2B5EF4-FFF2-40B4-BE49-F238E27FC236}">
                  <a16:creationId xmlns:a16="http://schemas.microsoft.com/office/drawing/2014/main" id="{BE8B1C3E-9A61-435E-8873-64B2D8D1472B}"/>
                </a:ext>
              </a:extLst>
            </p:cNvPr>
            <p:cNvSpPr txBox="1"/>
            <p:nvPr/>
          </p:nvSpPr>
          <p:spPr>
            <a:xfrm>
              <a:off x="4932843" y="112461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しょう</a:t>
              </a:r>
            </a:p>
          </p:txBody>
        </p:sp>
        <p:sp>
          <p:nvSpPr>
            <p:cNvPr id="110" name="二の" hidden="1">
              <a:extLst>
                <a:ext uri="{FF2B5EF4-FFF2-40B4-BE49-F238E27FC236}">
                  <a16:creationId xmlns:a16="http://schemas.microsoft.com/office/drawing/2014/main" id="{98853EA2-C68E-4105-8220-8611F276EDB8}"/>
                </a:ext>
              </a:extLst>
            </p:cNvPr>
            <p:cNvSpPr txBox="1"/>
            <p:nvPr/>
          </p:nvSpPr>
          <p:spPr>
            <a:xfrm>
              <a:off x="4933316" y="2025944"/>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11" name="一">
              <a:extLst>
                <a:ext uri="{FF2B5EF4-FFF2-40B4-BE49-F238E27FC236}">
                  <a16:creationId xmlns:a16="http://schemas.microsoft.com/office/drawing/2014/main" id="{03457E26-16A4-4336-8418-9470F0E4922B}"/>
                </a:ext>
              </a:extLst>
            </p:cNvPr>
            <p:cNvSpPr txBox="1"/>
            <p:nvPr/>
          </p:nvSpPr>
          <p:spPr>
            <a:xfrm>
              <a:off x="4932843" y="210867"/>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ろう</a:t>
              </a:r>
            </a:p>
          </p:txBody>
        </p:sp>
        <p:sp>
          <p:nvSpPr>
            <p:cNvPr id="112" name="一の" hidden="1">
              <a:extLst>
                <a:ext uri="{FF2B5EF4-FFF2-40B4-BE49-F238E27FC236}">
                  <a16:creationId xmlns:a16="http://schemas.microsoft.com/office/drawing/2014/main" id="{44AE2778-3210-4844-A233-A3541FB8E186}"/>
                </a:ext>
              </a:extLst>
            </p:cNvPr>
            <p:cNvSpPr txBox="1"/>
            <p:nvPr/>
          </p:nvSpPr>
          <p:spPr>
            <a:xfrm>
              <a:off x="4933316" y="1111052"/>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grpSp>
    </p:spTree>
    <p:extLst>
      <p:ext uri="{BB962C8B-B14F-4D97-AF65-F5344CB8AC3E}">
        <p14:creationId xmlns:p14="http://schemas.microsoft.com/office/powerpoint/2010/main" val="376862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解説">
            <a:extLst>
              <a:ext uri="{FF2B5EF4-FFF2-40B4-BE49-F238E27FC236}">
                <a16:creationId xmlns:a16="http://schemas.microsoft.com/office/drawing/2014/main" id="{E62D3299-193A-4622-A1A1-C44CA6EF3C4E}"/>
              </a:ext>
            </a:extLst>
          </p:cNvPr>
          <p:cNvSpPr txBox="1"/>
          <p:nvPr/>
        </p:nvSpPr>
        <p:spPr>
          <a:xfrm>
            <a:off x="0" y="249344"/>
            <a:ext cx="2549111" cy="6608656"/>
          </a:xfrm>
          <a:prstGeom prst="rect">
            <a:avLst/>
          </a:prstGeom>
          <a:noFill/>
          <a:ln>
            <a:noFill/>
          </a:ln>
        </p:spPr>
        <p:txBody>
          <a:bodyPr vert="eaVert" wrap="square" rtlCol="0">
            <a:noAutofit/>
          </a:bodyPr>
          <a:lstStyle/>
          <a:p>
            <a:pPr>
              <a:defRPr/>
            </a:pPr>
            <a:r>
              <a:rPr lang="ja-JP" altLang="en-US" sz="2400">
                <a:latin typeface="UD デジタル 教科書体 N-R" panose="02020400000000000000" pitchFamily="17" charset="-128"/>
                <a:ea typeface="UD デジタル 教科書体 N-R" panose="02020400000000000000" pitchFamily="17" charset="-128"/>
              </a:rPr>
              <a:t>経験が豊富で、人格・知識・技能などが</a:t>
            </a:r>
            <a:endParaRPr lang="en-US" altLang="ja-JP" sz="2400">
              <a:latin typeface="UD デジタル 教科書体 N-R" panose="02020400000000000000" pitchFamily="17" charset="-128"/>
              <a:ea typeface="UD デジタル 教科書体 N-R" panose="02020400000000000000" pitchFamily="17" charset="-128"/>
            </a:endParaRPr>
          </a:p>
          <a:p>
            <a:pPr>
              <a:defRPr/>
            </a:pPr>
            <a:r>
              <a:rPr lang="ja-JP" altLang="en-US" sz="2400">
                <a:latin typeface="UD デジタル 教科書体 N-R" panose="02020400000000000000" pitchFamily="17" charset="-128"/>
                <a:ea typeface="UD デジタル 教科書体 N-R" panose="02020400000000000000" pitchFamily="17" charset="-128"/>
              </a:rPr>
              <a:t>十分に熟練していること。</a:t>
            </a:r>
          </a:p>
        </p:txBody>
      </p:sp>
      <p:sp>
        <p:nvSpPr>
          <p:cNvPr id="30" name="【意味】">
            <a:extLst>
              <a:ext uri="{FF2B5EF4-FFF2-40B4-BE49-F238E27FC236}">
                <a16:creationId xmlns:a16="http://schemas.microsoft.com/office/drawing/2014/main" id="{66A930E5-A0A2-4B37-BFEA-82708A3CAD9D}"/>
              </a:ext>
            </a:extLst>
          </p:cNvPr>
          <p:cNvSpPr txBox="1"/>
          <p:nvPr/>
        </p:nvSpPr>
        <p:spPr>
          <a:xfrm>
            <a:off x="2606255" y="249344"/>
            <a:ext cx="553998" cy="6608656"/>
          </a:xfrm>
          <a:prstGeom prst="rect">
            <a:avLst/>
          </a:prstGeom>
          <a:noFill/>
          <a:ln>
            <a:noFill/>
          </a:ln>
        </p:spPr>
        <p:txBody>
          <a:bodyPr vert="eaVert" wrap="square" rtlCol="0" anchor="ctr">
            <a:noAutofit/>
          </a:bodyPr>
          <a:lstStyle/>
          <a:p>
            <a:r>
              <a:rPr lang="en-US" altLang="ja-JP" sz="2800">
                <a:latin typeface="小塚ゴシック Pro M" panose="020B0700000000000000" pitchFamily="34" charset="-128"/>
                <a:ea typeface="小塚ゴシック Pro M" panose="020B0700000000000000" pitchFamily="34" charset="-128"/>
              </a:rPr>
              <a:t>【</a:t>
            </a:r>
            <a:r>
              <a:rPr lang="ja-JP" altLang="en-US" sz="2800">
                <a:latin typeface="小塚ゴシック Pro M" panose="020B0700000000000000" pitchFamily="34" charset="-128"/>
                <a:ea typeface="小塚ゴシック Pro M" panose="020B0700000000000000" pitchFamily="34" charset="-128"/>
              </a:rPr>
              <a:t>意味</a:t>
            </a:r>
            <a:r>
              <a:rPr lang="en-US" altLang="ja-JP" sz="2800">
                <a:latin typeface="小塚ゴシック Pro M" panose="020B0700000000000000" pitchFamily="34" charset="-128"/>
                <a:ea typeface="小塚ゴシック Pro M" panose="020B0700000000000000" pitchFamily="34" charset="-128"/>
              </a:rPr>
              <a:t>】</a:t>
            </a:r>
          </a:p>
        </p:txBody>
      </p:sp>
      <p:sp>
        <p:nvSpPr>
          <p:cNvPr id="8" name="四字熟語">
            <a:extLst>
              <a:ext uri="{FF2B5EF4-FFF2-40B4-BE49-F238E27FC236}">
                <a16:creationId xmlns:a16="http://schemas.microsoft.com/office/drawing/2014/main" id="{42005CD9-F147-4041-8E86-DC1024A68DF5}"/>
              </a:ext>
            </a:extLst>
          </p:cNvPr>
          <p:cNvSpPr/>
          <p:nvPr/>
        </p:nvSpPr>
        <p:spPr>
          <a:xfrm>
            <a:off x="3925669" y="249345"/>
            <a:ext cx="1292662" cy="6480000"/>
          </a:xfrm>
          <a:prstGeom prst="rect">
            <a:avLst/>
          </a:prstGeom>
          <a:ln>
            <a:noFill/>
          </a:ln>
        </p:spPr>
        <p:txBody>
          <a:bodyPr vert="eaVert" wrap="square">
            <a:spAutoFit/>
          </a:bodyPr>
          <a:lstStyle/>
          <a:p>
            <a:pPr lvl="0">
              <a:defRPr/>
            </a:pPr>
            <a:r>
              <a:rPr lang="ja-JP" altLang="en-US" sz="7200">
                <a:solidFill>
                  <a:prstClr val="black"/>
                </a:solidFill>
                <a:latin typeface="UD デジタル 教科書体 NK-B" panose="02020700000000000000" pitchFamily="18" charset="-128"/>
                <a:ea typeface="UD デジタル 教科書体 NK-B" panose="02020700000000000000" pitchFamily="18" charset="-128"/>
              </a:rPr>
              <a:t>老成円熟</a:t>
            </a:r>
          </a:p>
        </p:txBody>
      </p:sp>
      <p:grpSp>
        <p:nvGrpSpPr>
          <p:cNvPr id="97" name="三字読み3" hidden="1">
            <a:extLst>
              <a:ext uri="{FF2B5EF4-FFF2-40B4-BE49-F238E27FC236}">
                <a16:creationId xmlns:a16="http://schemas.microsoft.com/office/drawing/2014/main" id="{F86CD557-A171-43D3-B852-68D1096159F8}"/>
              </a:ext>
            </a:extLst>
          </p:cNvPr>
          <p:cNvGrpSpPr/>
          <p:nvPr/>
        </p:nvGrpSpPr>
        <p:grpSpPr>
          <a:xfrm>
            <a:off x="4931897" y="157545"/>
            <a:ext cx="554471" cy="3916447"/>
            <a:chOff x="4932843" y="157545"/>
            <a:chExt cx="554471" cy="3916447"/>
          </a:xfrm>
        </p:grpSpPr>
        <p:sp>
          <p:nvSpPr>
            <p:cNvPr id="98" name="四">
              <a:extLst>
                <a:ext uri="{FF2B5EF4-FFF2-40B4-BE49-F238E27FC236}">
                  <a16:creationId xmlns:a16="http://schemas.microsoft.com/office/drawing/2014/main" id="{4C005C7B-5963-446E-8E33-28534D2BB513}"/>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9" name="三">
              <a:extLst>
                <a:ext uri="{FF2B5EF4-FFF2-40B4-BE49-F238E27FC236}">
                  <a16:creationId xmlns:a16="http://schemas.microsoft.com/office/drawing/2014/main" id="{538A01B3-A1C2-463D-84FF-8043F3010549}"/>
                </a:ext>
              </a:extLst>
            </p:cNvPr>
            <p:cNvSpPr txBox="1"/>
            <p:nvPr/>
          </p:nvSpPr>
          <p:spPr>
            <a:xfrm>
              <a:off x="4932843" y="1926514"/>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00" name="三の">
              <a:extLst>
                <a:ext uri="{FF2B5EF4-FFF2-40B4-BE49-F238E27FC236}">
                  <a16:creationId xmlns:a16="http://schemas.microsoft.com/office/drawing/2014/main" id="{76C40AB1-93AA-4CE1-80A2-0D88E5A75412}"/>
                </a:ext>
              </a:extLst>
            </p:cNvPr>
            <p:cNvSpPr txBox="1"/>
            <p:nvPr/>
          </p:nvSpPr>
          <p:spPr>
            <a:xfrm>
              <a:off x="4933316" y="2917556"/>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01" name="二">
              <a:extLst>
                <a:ext uri="{FF2B5EF4-FFF2-40B4-BE49-F238E27FC236}">
                  <a16:creationId xmlns:a16="http://schemas.microsoft.com/office/drawing/2014/main" id="{915592F3-6FCE-437B-8D61-8A8703760A28}"/>
                </a:ext>
              </a:extLst>
            </p:cNvPr>
            <p:cNvSpPr txBox="1"/>
            <p:nvPr/>
          </p:nvSpPr>
          <p:spPr>
            <a:xfrm>
              <a:off x="4932843" y="102229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03" name="一">
              <a:extLst>
                <a:ext uri="{FF2B5EF4-FFF2-40B4-BE49-F238E27FC236}">
                  <a16:creationId xmlns:a16="http://schemas.microsoft.com/office/drawing/2014/main" id="{DEB280D8-EB5A-4D6B-8C71-4FAA7BC1F995}"/>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grpSp>
      <p:grpSp>
        <p:nvGrpSpPr>
          <p:cNvPr id="89" name="三字読み2" hidden="1">
            <a:extLst>
              <a:ext uri="{FF2B5EF4-FFF2-40B4-BE49-F238E27FC236}">
                <a16:creationId xmlns:a16="http://schemas.microsoft.com/office/drawing/2014/main" id="{A2A450C0-C10A-4133-B9D6-E79EC17C3D35}"/>
              </a:ext>
            </a:extLst>
          </p:cNvPr>
          <p:cNvGrpSpPr/>
          <p:nvPr/>
        </p:nvGrpSpPr>
        <p:grpSpPr>
          <a:xfrm>
            <a:off x="4932370" y="157545"/>
            <a:ext cx="554471" cy="3916447"/>
            <a:chOff x="4932843" y="157545"/>
            <a:chExt cx="554471" cy="3916447"/>
          </a:xfrm>
        </p:grpSpPr>
        <p:sp>
          <p:nvSpPr>
            <p:cNvPr id="90" name="四">
              <a:extLst>
                <a:ext uri="{FF2B5EF4-FFF2-40B4-BE49-F238E27FC236}">
                  <a16:creationId xmlns:a16="http://schemas.microsoft.com/office/drawing/2014/main" id="{AA04B4FE-A7C3-432B-B822-8D2045D0944B}"/>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1" name="三">
              <a:extLst>
                <a:ext uri="{FF2B5EF4-FFF2-40B4-BE49-F238E27FC236}">
                  <a16:creationId xmlns:a16="http://schemas.microsoft.com/office/drawing/2014/main" id="{A0225EA6-4978-417D-83F7-ABC39DFCA9A8}"/>
                </a:ext>
              </a:extLst>
            </p:cNvPr>
            <p:cNvSpPr txBox="1"/>
            <p:nvPr/>
          </p:nvSpPr>
          <p:spPr>
            <a:xfrm>
              <a:off x="4932843" y="212640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3" name="二">
              <a:extLst>
                <a:ext uri="{FF2B5EF4-FFF2-40B4-BE49-F238E27FC236}">
                  <a16:creationId xmlns:a16="http://schemas.microsoft.com/office/drawing/2014/main" id="{6581E6B5-C6FF-4169-925B-A113AE5ED027}"/>
                </a:ext>
              </a:extLst>
            </p:cNvPr>
            <p:cNvSpPr txBox="1"/>
            <p:nvPr/>
          </p:nvSpPr>
          <p:spPr>
            <a:xfrm>
              <a:off x="4932843" y="102229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4" name="二の">
              <a:extLst>
                <a:ext uri="{FF2B5EF4-FFF2-40B4-BE49-F238E27FC236}">
                  <a16:creationId xmlns:a16="http://schemas.microsoft.com/office/drawing/2014/main" id="{AB3B8900-E0B8-4CF0-B540-A8DA5FA9E468}"/>
                </a:ext>
              </a:extLst>
            </p:cNvPr>
            <p:cNvSpPr txBox="1"/>
            <p:nvPr/>
          </p:nvSpPr>
          <p:spPr>
            <a:xfrm>
              <a:off x="4933316" y="2023852"/>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95" name="一">
              <a:extLst>
                <a:ext uri="{FF2B5EF4-FFF2-40B4-BE49-F238E27FC236}">
                  <a16:creationId xmlns:a16="http://schemas.microsoft.com/office/drawing/2014/main" id="{39E61E34-3B9B-4B5F-8ADD-01C47B704DDD}"/>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grpSp>
      <p:grpSp>
        <p:nvGrpSpPr>
          <p:cNvPr id="17" name="三字読み1" hidden="1">
            <a:extLst>
              <a:ext uri="{FF2B5EF4-FFF2-40B4-BE49-F238E27FC236}">
                <a16:creationId xmlns:a16="http://schemas.microsoft.com/office/drawing/2014/main" id="{9AC23C8D-756D-4B7A-9055-18D143488F8A}"/>
              </a:ext>
            </a:extLst>
          </p:cNvPr>
          <p:cNvGrpSpPr/>
          <p:nvPr/>
        </p:nvGrpSpPr>
        <p:grpSpPr>
          <a:xfrm>
            <a:off x="4932843" y="157545"/>
            <a:ext cx="554471" cy="3916447"/>
            <a:chOff x="4932843" y="157545"/>
            <a:chExt cx="554471" cy="3916447"/>
          </a:xfrm>
        </p:grpSpPr>
        <p:sp>
          <p:nvSpPr>
            <p:cNvPr id="24" name="四">
              <a:extLst>
                <a:ext uri="{FF2B5EF4-FFF2-40B4-BE49-F238E27FC236}">
                  <a16:creationId xmlns:a16="http://schemas.microsoft.com/office/drawing/2014/main" id="{3EE6B584-4A52-4029-8311-503ACBA1F8D7}"/>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2" name="三">
              <a:extLst>
                <a:ext uri="{FF2B5EF4-FFF2-40B4-BE49-F238E27FC236}">
                  <a16:creationId xmlns:a16="http://schemas.microsoft.com/office/drawing/2014/main" id="{1FB1F2FB-D2B2-4E38-923B-3564218EB56C}"/>
                </a:ext>
              </a:extLst>
            </p:cNvPr>
            <p:cNvSpPr txBox="1"/>
            <p:nvPr/>
          </p:nvSpPr>
          <p:spPr>
            <a:xfrm>
              <a:off x="4932843" y="212640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0" name="二">
              <a:extLst>
                <a:ext uri="{FF2B5EF4-FFF2-40B4-BE49-F238E27FC236}">
                  <a16:creationId xmlns:a16="http://schemas.microsoft.com/office/drawing/2014/main" id="{96AD91DC-0FD4-49C9-A29B-62B38BD45D6B}"/>
                </a:ext>
              </a:extLst>
            </p:cNvPr>
            <p:cNvSpPr txBox="1"/>
            <p:nvPr/>
          </p:nvSpPr>
          <p:spPr>
            <a:xfrm>
              <a:off x="4932843" y="126166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8" name="一">
              <a:extLst>
                <a:ext uri="{FF2B5EF4-FFF2-40B4-BE49-F238E27FC236}">
                  <a16:creationId xmlns:a16="http://schemas.microsoft.com/office/drawing/2014/main" id="{481E2AFB-A497-40C0-BDD9-73D8696896A3}"/>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3" name="一の">
              <a:extLst>
                <a:ext uri="{FF2B5EF4-FFF2-40B4-BE49-F238E27FC236}">
                  <a16:creationId xmlns:a16="http://schemas.microsoft.com/office/drawing/2014/main" id="{657B824E-FE10-4826-B5A6-99514BE3C8AE}"/>
                </a:ext>
              </a:extLst>
            </p:cNvPr>
            <p:cNvSpPr txBox="1"/>
            <p:nvPr/>
          </p:nvSpPr>
          <p:spPr>
            <a:xfrm>
              <a:off x="4933316" y="1148587"/>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grpSp>
      <p:grpSp>
        <p:nvGrpSpPr>
          <p:cNvPr id="105" name="読み">
            <a:extLst>
              <a:ext uri="{FF2B5EF4-FFF2-40B4-BE49-F238E27FC236}">
                <a16:creationId xmlns:a16="http://schemas.microsoft.com/office/drawing/2014/main" id="{8A1C822F-C8A2-43FA-86C9-BD879B6BD7B2}"/>
              </a:ext>
            </a:extLst>
          </p:cNvPr>
          <p:cNvGrpSpPr/>
          <p:nvPr/>
        </p:nvGrpSpPr>
        <p:grpSpPr>
          <a:xfrm>
            <a:off x="4930559" y="210867"/>
            <a:ext cx="554471" cy="3826526"/>
            <a:chOff x="4932843" y="210867"/>
            <a:chExt cx="554471" cy="3826526"/>
          </a:xfrm>
        </p:grpSpPr>
        <p:sp>
          <p:nvSpPr>
            <p:cNvPr id="106" name="四">
              <a:extLst>
                <a:ext uri="{FF2B5EF4-FFF2-40B4-BE49-F238E27FC236}">
                  <a16:creationId xmlns:a16="http://schemas.microsoft.com/office/drawing/2014/main" id="{75945557-700D-448A-B1E7-081584B298AC}"/>
                </a:ext>
              </a:extLst>
            </p:cNvPr>
            <p:cNvSpPr txBox="1"/>
            <p:nvPr/>
          </p:nvSpPr>
          <p:spPr>
            <a:xfrm>
              <a:off x="4932843" y="2954551"/>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じゅく</a:t>
              </a:r>
            </a:p>
          </p:txBody>
        </p:sp>
        <p:sp>
          <p:nvSpPr>
            <p:cNvPr id="107" name="三">
              <a:extLst>
                <a:ext uri="{FF2B5EF4-FFF2-40B4-BE49-F238E27FC236}">
                  <a16:creationId xmlns:a16="http://schemas.microsoft.com/office/drawing/2014/main" id="{869B9C7F-CBD9-4C84-A38A-9208F5589759}"/>
                </a:ext>
              </a:extLst>
            </p:cNvPr>
            <p:cNvSpPr txBox="1"/>
            <p:nvPr/>
          </p:nvSpPr>
          <p:spPr>
            <a:xfrm>
              <a:off x="4932843" y="203901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えん</a:t>
              </a:r>
            </a:p>
          </p:txBody>
        </p:sp>
        <p:sp>
          <p:nvSpPr>
            <p:cNvPr id="108" name="三の" hidden="1">
              <a:extLst>
                <a:ext uri="{FF2B5EF4-FFF2-40B4-BE49-F238E27FC236}">
                  <a16:creationId xmlns:a16="http://schemas.microsoft.com/office/drawing/2014/main" id="{B4FD3094-D4C5-4C82-AD92-1BD7C6E82B4D}"/>
                </a:ext>
              </a:extLst>
            </p:cNvPr>
            <p:cNvSpPr txBox="1"/>
            <p:nvPr/>
          </p:nvSpPr>
          <p:spPr>
            <a:xfrm>
              <a:off x="4933316" y="2940836"/>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09" name="二">
              <a:extLst>
                <a:ext uri="{FF2B5EF4-FFF2-40B4-BE49-F238E27FC236}">
                  <a16:creationId xmlns:a16="http://schemas.microsoft.com/office/drawing/2014/main" id="{BE8B1C3E-9A61-435E-8873-64B2D8D1472B}"/>
                </a:ext>
              </a:extLst>
            </p:cNvPr>
            <p:cNvSpPr txBox="1"/>
            <p:nvPr/>
          </p:nvSpPr>
          <p:spPr>
            <a:xfrm>
              <a:off x="4932843" y="112461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せい</a:t>
              </a:r>
            </a:p>
          </p:txBody>
        </p:sp>
        <p:sp>
          <p:nvSpPr>
            <p:cNvPr id="110" name="二の" hidden="1">
              <a:extLst>
                <a:ext uri="{FF2B5EF4-FFF2-40B4-BE49-F238E27FC236}">
                  <a16:creationId xmlns:a16="http://schemas.microsoft.com/office/drawing/2014/main" id="{98853EA2-C68E-4105-8220-8611F276EDB8}"/>
                </a:ext>
              </a:extLst>
            </p:cNvPr>
            <p:cNvSpPr txBox="1"/>
            <p:nvPr/>
          </p:nvSpPr>
          <p:spPr>
            <a:xfrm>
              <a:off x="4933316" y="2025944"/>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11" name="一">
              <a:extLst>
                <a:ext uri="{FF2B5EF4-FFF2-40B4-BE49-F238E27FC236}">
                  <a16:creationId xmlns:a16="http://schemas.microsoft.com/office/drawing/2014/main" id="{03457E26-16A4-4336-8418-9470F0E4922B}"/>
                </a:ext>
              </a:extLst>
            </p:cNvPr>
            <p:cNvSpPr txBox="1"/>
            <p:nvPr/>
          </p:nvSpPr>
          <p:spPr>
            <a:xfrm>
              <a:off x="4932843" y="210867"/>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ろう</a:t>
              </a:r>
            </a:p>
          </p:txBody>
        </p:sp>
        <p:sp>
          <p:nvSpPr>
            <p:cNvPr id="112" name="一の" hidden="1">
              <a:extLst>
                <a:ext uri="{FF2B5EF4-FFF2-40B4-BE49-F238E27FC236}">
                  <a16:creationId xmlns:a16="http://schemas.microsoft.com/office/drawing/2014/main" id="{44AE2778-3210-4844-A233-A3541FB8E186}"/>
                </a:ext>
              </a:extLst>
            </p:cNvPr>
            <p:cNvSpPr txBox="1"/>
            <p:nvPr/>
          </p:nvSpPr>
          <p:spPr>
            <a:xfrm>
              <a:off x="4933316" y="1111052"/>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grpSp>
    </p:spTree>
    <p:extLst>
      <p:ext uri="{BB962C8B-B14F-4D97-AF65-F5344CB8AC3E}">
        <p14:creationId xmlns:p14="http://schemas.microsoft.com/office/powerpoint/2010/main" val="1313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解説">
            <a:extLst>
              <a:ext uri="{FF2B5EF4-FFF2-40B4-BE49-F238E27FC236}">
                <a16:creationId xmlns:a16="http://schemas.microsoft.com/office/drawing/2014/main" id="{E62D3299-193A-4622-A1A1-C44CA6EF3C4E}"/>
              </a:ext>
            </a:extLst>
          </p:cNvPr>
          <p:cNvSpPr txBox="1"/>
          <p:nvPr/>
        </p:nvSpPr>
        <p:spPr>
          <a:xfrm>
            <a:off x="0" y="249344"/>
            <a:ext cx="2549111" cy="6608656"/>
          </a:xfrm>
          <a:prstGeom prst="rect">
            <a:avLst/>
          </a:prstGeom>
          <a:noFill/>
          <a:ln>
            <a:noFill/>
          </a:ln>
        </p:spPr>
        <p:txBody>
          <a:bodyPr vert="eaVert" wrap="square" rtlCol="0">
            <a:noAutofit/>
          </a:bodyPr>
          <a:lstStyle/>
          <a:p>
            <a:pPr>
              <a:defRPr/>
            </a:pPr>
            <a:r>
              <a:rPr lang="ja-JP" altLang="en-US" sz="2400">
                <a:latin typeface="UD デジタル 教科書体 N-R" panose="02020400000000000000" pitchFamily="17" charset="-128"/>
                <a:ea typeface="UD デジタル 教科書体 N-R" panose="02020400000000000000" pitchFamily="17" charset="-128"/>
              </a:rPr>
              <a:t>自由を奪われ自分の好きなように生きることが出来ない境遇の例え。</a:t>
            </a:r>
            <a:endParaRPr lang="en-US" altLang="ja-JP" sz="2400">
              <a:latin typeface="UD デジタル 教科書体 N-R" panose="02020400000000000000" pitchFamily="17" charset="-128"/>
              <a:ea typeface="UD デジタル 教科書体 N-R" panose="02020400000000000000" pitchFamily="17" charset="-128"/>
            </a:endParaRPr>
          </a:p>
          <a:p>
            <a:pPr>
              <a:defRPr/>
            </a:pPr>
            <a:r>
              <a:rPr lang="ja-JP" altLang="en-US" sz="2400">
                <a:latin typeface="UD デジタル 教科書体 N-R" panose="02020400000000000000" pitchFamily="17" charset="-128"/>
                <a:ea typeface="UD デジタル 教科書体 N-R" panose="02020400000000000000" pitchFamily="17" charset="-128"/>
              </a:rPr>
              <a:t>籠の中の鳥と檻の中の猿。</a:t>
            </a:r>
            <a:endParaRPr lang="en-US" altLang="ja-JP" sz="2400">
              <a:latin typeface="UD デジタル 教科書体 N-R" panose="02020400000000000000" pitchFamily="17" charset="-128"/>
              <a:ea typeface="UD デジタル 教科書体 N-R" panose="02020400000000000000" pitchFamily="17" charset="-128"/>
            </a:endParaRPr>
          </a:p>
          <a:p>
            <a:pPr>
              <a:defRPr/>
            </a:pPr>
            <a:r>
              <a:rPr lang="ja-JP" altLang="en-US" sz="2400">
                <a:latin typeface="UD デジタル 教科書体 N-R" panose="02020400000000000000" pitchFamily="17" charset="-128"/>
                <a:ea typeface="UD デジタル 教科書体 N-R" panose="02020400000000000000" pitchFamily="17" charset="-128"/>
              </a:rPr>
              <a:t>「檻猿籠鳥（かんえんろうちょう）」、</a:t>
            </a:r>
            <a:endParaRPr lang="en-US" altLang="ja-JP" sz="2400">
              <a:latin typeface="UD デジタル 教科書体 N-R" panose="02020400000000000000" pitchFamily="17" charset="-128"/>
              <a:ea typeface="UD デジタル 教科書体 N-R" panose="02020400000000000000" pitchFamily="17" charset="-128"/>
            </a:endParaRPr>
          </a:p>
          <a:p>
            <a:pPr>
              <a:defRPr/>
            </a:pPr>
            <a:r>
              <a:rPr lang="ja-JP" altLang="en-US" sz="2400">
                <a:latin typeface="UD デジタル 教科書体 N-R" panose="02020400000000000000" pitchFamily="17" charset="-128"/>
                <a:ea typeface="UD デジタル 教科書体 N-R" panose="02020400000000000000" pitchFamily="17" charset="-128"/>
              </a:rPr>
              <a:t>「池魚籠鳥（ちぎょろうちょう）」ともいう。</a:t>
            </a:r>
          </a:p>
        </p:txBody>
      </p:sp>
      <p:sp>
        <p:nvSpPr>
          <p:cNvPr id="30" name="【意味】">
            <a:extLst>
              <a:ext uri="{FF2B5EF4-FFF2-40B4-BE49-F238E27FC236}">
                <a16:creationId xmlns:a16="http://schemas.microsoft.com/office/drawing/2014/main" id="{66A930E5-A0A2-4B37-BFEA-82708A3CAD9D}"/>
              </a:ext>
            </a:extLst>
          </p:cNvPr>
          <p:cNvSpPr txBox="1"/>
          <p:nvPr/>
        </p:nvSpPr>
        <p:spPr>
          <a:xfrm>
            <a:off x="2606255" y="249344"/>
            <a:ext cx="553998" cy="6608656"/>
          </a:xfrm>
          <a:prstGeom prst="rect">
            <a:avLst/>
          </a:prstGeom>
          <a:noFill/>
          <a:ln>
            <a:noFill/>
          </a:ln>
        </p:spPr>
        <p:txBody>
          <a:bodyPr vert="eaVert" wrap="square" rtlCol="0" anchor="ctr">
            <a:noAutofit/>
          </a:bodyPr>
          <a:lstStyle/>
          <a:p>
            <a:r>
              <a:rPr lang="en-US" altLang="ja-JP" sz="2800">
                <a:latin typeface="小塚ゴシック Pro M" panose="020B0700000000000000" pitchFamily="34" charset="-128"/>
                <a:ea typeface="小塚ゴシック Pro M" panose="020B0700000000000000" pitchFamily="34" charset="-128"/>
              </a:rPr>
              <a:t>【</a:t>
            </a:r>
            <a:r>
              <a:rPr lang="ja-JP" altLang="en-US" sz="2800">
                <a:latin typeface="小塚ゴシック Pro M" panose="020B0700000000000000" pitchFamily="34" charset="-128"/>
                <a:ea typeface="小塚ゴシック Pro M" panose="020B0700000000000000" pitchFamily="34" charset="-128"/>
              </a:rPr>
              <a:t>意味</a:t>
            </a:r>
            <a:r>
              <a:rPr lang="en-US" altLang="ja-JP" sz="2800">
                <a:latin typeface="小塚ゴシック Pro M" panose="020B0700000000000000" pitchFamily="34" charset="-128"/>
                <a:ea typeface="小塚ゴシック Pro M" panose="020B0700000000000000" pitchFamily="34" charset="-128"/>
              </a:rPr>
              <a:t>】</a:t>
            </a:r>
          </a:p>
        </p:txBody>
      </p:sp>
      <p:sp>
        <p:nvSpPr>
          <p:cNvPr id="8" name="四字熟語">
            <a:extLst>
              <a:ext uri="{FF2B5EF4-FFF2-40B4-BE49-F238E27FC236}">
                <a16:creationId xmlns:a16="http://schemas.microsoft.com/office/drawing/2014/main" id="{42005CD9-F147-4041-8E86-DC1024A68DF5}"/>
              </a:ext>
            </a:extLst>
          </p:cNvPr>
          <p:cNvSpPr/>
          <p:nvPr/>
        </p:nvSpPr>
        <p:spPr>
          <a:xfrm>
            <a:off x="3925669" y="249345"/>
            <a:ext cx="1292662" cy="6480000"/>
          </a:xfrm>
          <a:prstGeom prst="rect">
            <a:avLst/>
          </a:prstGeom>
          <a:ln>
            <a:noFill/>
          </a:ln>
        </p:spPr>
        <p:txBody>
          <a:bodyPr vert="eaVert" wrap="square">
            <a:spAutoFit/>
          </a:bodyPr>
          <a:lstStyle/>
          <a:p>
            <a:pPr lvl="0">
              <a:defRPr/>
            </a:pPr>
            <a:r>
              <a:rPr lang="ja-JP" altLang="en-US" sz="7200">
                <a:solidFill>
                  <a:prstClr val="black"/>
                </a:solidFill>
                <a:latin typeface="UD デジタル 教科書体 NK-B" panose="02020700000000000000" pitchFamily="18" charset="-128"/>
                <a:ea typeface="UD デジタル 教科書体 NK-B" panose="02020700000000000000" pitchFamily="18" charset="-128"/>
              </a:rPr>
              <a:t>籠鳥檻猿</a:t>
            </a:r>
          </a:p>
        </p:txBody>
      </p:sp>
      <p:grpSp>
        <p:nvGrpSpPr>
          <p:cNvPr id="97" name="三字読み3" hidden="1">
            <a:extLst>
              <a:ext uri="{FF2B5EF4-FFF2-40B4-BE49-F238E27FC236}">
                <a16:creationId xmlns:a16="http://schemas.microsoft.com/office/drawing/2014/main" id="{F86CD557-A171-43D3-B852-68D1096159F8}"/>
              </a:ext>
            </a:extLst>
          </p:cNvPr>
          <p:cNvGrpSpPr/>
          <p:nvPr/>
        </p:nvGrpSpPr>
        <p:grpSpPr>
          <a:xfrm>
            <a:off x="4931897" y="157545"/>
            <a:ext cx="554471" cy="3916447"/>
            <a:chOff x="4932843" y="157545"/>
            <a:chExt cx="554471" cy="3916447"/>
          </a:xfrm>
        </p:grpSpPr>
        <p:sp>
          <p:nvSpPr>
            <p:cNvPr id="98" name="四">
              <a:extLst>
                <a:ext uri="{FF2B5EF4-FFF2-40B4-BE49-F238E27FC236}">
                  <a16:creationId xmlns:a16="http://schemas.microsoft.com/office/drawing/2014/main" id="{4C005C7B-5963-446E-8E33-28534D2BB513}"/>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9" name="三">
              <a:extLst>
                <a:ext uri="{FF2B5EF4-FFF2-40B4-BE49-F238E27FC236}">
                  <a16:creationId xmlns:a16="http://schemas.microsoft.com/office/drawing/2014/main" id="{538A01B3-A1C2-463D-84FF-8043F3010549}"/>
                </a:ext>
              </a:extLst>
            </p:cNvPr>
            <p:cNvSpPr txBox="1"/>
            <p:nvPr/>
          </p:nvSpPr>
          <p:spPr>
            <a:xfrm>
              <a:off x="4932843" y="1926514"/>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00" name="三の">
              <a:extLst>
                <a:ext uri="{FF2B5EF4-FFF2-40B4-BE49-F238E27FC236}">
                  <a16:creationId xmlns:a16="http://schemas.microsoft.com/office/drawing/2014/main" id="{76C40AB1-93AA-4CE1-80A2-0D88E5A75412}"/>
                </a:ext>
              </a:extLst>
            </p:cNvPr>
            <p:cNvSpPr txBox="1"/>
            <p:nvPr/>
          </p:nvSpPr>
          <p:spPr>
            <a:xfrm>
              <a:off x="4933316" y="2917556"/>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01" name="二">
              <a:extLst>
                <a:ext uri="{FF2B5EF4-FFF2-40B4-BE49-F238E27FC236}">
                  <a16:creationId xmlns:a16="http://schemas.microsoft.com/office/drawing/2014/main" id="{915592F3-6FCE-437B-8D61-8A8703760A28}"/>
                </a:ext>
              </a:extLst>
            </p:cNvPr>
            <p:cNvSpPr txBox="1"/>
            <p:nvPr/>
          </p:nvSpPr>
          <p:spPr>
            <a:xfrm>
              <a:off x="4932843" y="102229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03" name="一">
              <a:extLst>
                <a:ext uri="{FF2B5EF4-FFF2-40B4-BE49-F238E27FC236}">
                  <a16:creationId xmlns:a16="http://schemas.microsoft.com/office/drawing/2014/main" id="{DEB280D8-EB5A-4D6B-8C71-4FAA7BC1F995}"/>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grpSp>
      <p:grpSp>
        <p:nvGrpSpPr>
          <p:cNvPr id="89" name="三字読み2" hidden="1">
            <a:extLst>
              <a:ext uri="{FF2B5EF4-FFF2-40B4-BE49-F238E27FC236}">
                <a16:creationId xmlns:a16="http://schemas.microsoft.com/office/drawing/2014/main" id="{A2A450C0-C10A-4133-B9D6-E79EC17C3D35}"/>
              </a:ext>
            </a:extLst>
          </p:cNvPr>
          <p:cNvGrpSpPr/>
          <p:nvPr/>
        </p:nvGrpSpPr>
        <p:grpSpPr>
          <a:xfrm>
            <a:off x="4932370" y="157545"/>
            <a:ext cx="554471" cy="3916447"/>
            <a:chOff x="4932843" y="157545"/>
            <a:chExt cx="554471" cy="3916447"/>
          </a:xfrm>
        </p:grpSpPr>
        <p:sp>
          <p:nvSpPr>
            <p:cNvPr id="90" name="四">
              <a:extLst>
                <a:ext uri="{FF2B5EF4-FFF2-40B4-BE49-F238E27FC236}">
                  <a16:creationId xmlns:a16="http://schemas.microsoft.com/office/drawing/2014/main" id="{AA04B4FE-A7C3-432B-B822-8D2045D0944B}"/>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1" name="三">
              <a:extLst>
                <a:ext uri="{FF2B5EF4-FFF2-40B4-BE49-F238E27FC236}">
                  <a16:creationId xmlns:a16="http://schemas.microsoft.com/office/drawing/2014/main" id="{A0225EA6-4978-417D-83F7-ABC39DFCA9A8}"/>
                </a:ext>
              </a:extLst>
            </p:cNvPr>
            <p:cNvSpPr txBox="1"/>
            <p:nvPr/>
          </p:nvSpPr>
          <p:spPr>
            <a:xfrm>
              <a:off x="4932843" y="212640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3" name="二">
              <a:extLst>
                <a:ext uri="{FF2B5EF4-FFF2-40B4-BE49-F238E27FC236}">
                  <a16:creationId xmlns:a16="http://schemas.microsoft.com/office/drawing/2014/main" id="{6581E6B5-C6FF-4169-925B-A113AE5ED027}"/>
                </a:ext>
              </a:extLst>
            </p:cNvPr>
            <p:cNvSpPr txBox="1"/>
            <p:nvPr/>
          </p:nvSpPr>
          <p:spPr>
            <a:xfrm>
              <a:off x="4932843" y="102229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4" name="二の">
              <a:extLst>
                <a:ext uri="{FF2B5EF4-FFF2-40B4-BE49-F238E27FC236}">
                  <a16:creationId xmlns:a16="http://schemas.microsoft.com/office/drawing/2014/main" id="{AB3B8900-E0B8-4CF0-B540-A8DA5FA9E468}"/>
                </a:ext>
              </a:extLst>
            </p:cNvPr>
            <p:cNvSpPr txBox="1"/>
            <p:nvPr/>
          </p:nvSpPr>
          <p:spPr>
            <a:xfrm>
              <a:off x="4933316" y="2023852"/>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95" name="一">
              <a:extLst>
                <a:ext uri="{FF2B5EF4-FFF2-40B4-BE49-F238E27FC236}">
                  <a16:creationId xmlns:a16="http://schemas.microsoft.com/office/drawing/2014/main" id="{39E61E34-3B9B-4B5F-8ADD-01C47B704DDD}"/>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grpSp>
      <p:grpSp>
        <p:nvGrpSpPr>
          <p:cNvPr id="17" name="三字読み1" hidden="1">
            <a:extLst>
              <a:ext uri="{FF2B5EF4-FFF2-40B4-BE49-F238E27FC236}">
                <a16:creationId xmlns:a16="http://schemas.microsoft.com/office/drawing/2014/main" id="{9AC23C8D-756D-4B7A-9055-18D143488F8A}"/>
              </a:ext>
            </a:extLst>
          </p:cNvPr>
          <p:cNvGrpSpPr/>
          <p:nvPr/>
        </p:nvGrpSpPr>
        <p:grpSpPr>
          <a:xfrm>
            <a:off x="4932843" y="157545"/>
            <a:ext cx="554471" cy="3916447"/>
            <a:chOff x="4932843" y="157545"/>
            <a:chExt cx="554471" cy="3916447"/>
          </a:xfrm>
        </p:grpSpPr>
        <p:sp>
          <p:nvSpPr>
            <p:cNvPr id="24" name="四">
              <a:extLst>
                <a:ext uri="{FF2B5EF4-FFF2-40B4-BE49-F238E27FC236}">
                  <a16:creationId xmlns:a16="http://schemas.microsoft.com/office/drawing/2014/main" id="{3EE6B584-4A52-4029-8311-503ACBA1F8D7}"/>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2" name="三">
              <a:extLst>
                <a:ext uri="{FF2B5EF4-FFF2-40B4-BE49-F238E27FC236}">
                  <a16:creationId xmlns:a16="http://schemas.microsoft.com/office/drawing/2014/main" id="{1FB1F2FB-D2B2-4E38-923B-3564218EB56C}"/>
                </a:ext>
              </a:extLst>
            </p:cNvPr>
            <p:cNvSpPr txBox="1"/>
            <p:nvPr/>
          </p:nvSpPr>
          <p:spPr>
            <a:xfrm>
              <a:off x="4932843" y="212640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0" name="二">
              <a:extLst>
                <a:ext uri="{FF2B5EF4-FFF2-40B4-BE49-F238E27FC236}">
                  <a16:creationId xmlns:a16="http://schemas.microsoft.com/office/drawing/2014/main" id="{96AD91DC-0FD4-49C9-A29B-62B38BD45D6B}"/>
                </a:ext>
              </a:extLst>
            </p:cNvPr>
            <p:cNvSpPr txBox="1"/>
            <p:nvPr/>
          </p:nvSpPr>
          <p:spPr>
            <a:xfrm>
              <a:off x="4932843" y="126166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8" name="一">
              <a:extLst>
                <a:ext uri="{FF2B5EF4-FFF2-40B4-BE49-F238E27FC236}">
                  <a16:creationId xmlns:a16="http://schemas.microsoft.com/office/drawing/2014/main" id="{481E2AFB-A497-40C0-BDD9-73D8696896A3}"/>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3" name="一の">
              <a:extLst>
                <a:ext uri="{FF2B5EF4-FFF2-40B4-BE49-F238E27FC236}">
                  <a16:creationId xmlns:a16="http://schemas.microsoft.com/office/drawing/2014/main" id="{657B824E-FE10-4826-B5A6-99514BE3C8AE}"/>
                </a:ext>
              </a:extLst>
            </p:cNvPr>
            <p:cNvSpPr txBox="1"/>
            <p:nvPr/>
          </p:nvSpPr>
          <p:spPr>
            <a:xfrm>
              <a:off x="4933316" y="1148587"/>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grpSp>
      <p:grpSp>
        <p:nvGrpSpPr>
          <p:cNvPr id="105" name="読み">
            <a:extLst>
              <a:ext uri="{FF2B5EF4-FFF2-40B4-BE49-F238E27FC236}">
                <a16:creationId xmlns:a16="http://schemas.microsoft.com/office/drawing/2014/main" id="{8A1C822F-C8A2-43FA-86C9-BD879B6BD7B2}"/>
              </a:ext>
            </a:extLst>
          </p:cNvPr>
          <p:cNvGrpSpPr/>
          <p:nvPr/>
        </p:nvGrpSpPr>
        <p:grpSpPr>
          <a:xfrm>
            <a:off x="4930559" y="210867"/>
            <a:ext cx="554471" cy="3826526"/>
            <a:chOff x="4932843" y="210867"/>
            <a:chExt cx="554471" cy="3826526"/>
          </a:xfrm>
        </p:grpSpPr>
        <p:sp>
          <p:nvSpPr>
            <p:cNvPr id="106" name="四">
              <a:extLst>
                <a:ext uri="{FF2B5EF4-FFF2-40B4-BE49-F238E27FC236}">
                  <a16:creationId xmlns:a16="http://schemas.microsoft.com/office/drawing/2014/main" id="{75945557-700D-448A-B1E7-081584B298AC}"/>
                </a:ext>
              </a:extLst>
            </p:cNvPr>
            <p:cNvSpPr txBox="1"/>
            <p:nvPr/>
          </p:nvSpPr>
          <p:spPr>
            <a:xfrm>
              <a:off x="4932843" y="2954551"/>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えん</a:t>
              </a:r>
            </a:p>
          </p:txBody>
        </p:sp>
        <p:sp>
          <p:nvSpPr>
            <p:cNvPr id="107" name="三">
              <a:extLst>
                <a:ext uri="{FF2B5EF4-FFF2-40B4-BE49-F238E27FC236}">
                  <a16:creationId xmlns:a16="http://schemas.microsoft.com/office/drawing/2014/main" id="{869B9C7F-CBD9-4C84-A38A-9208F5589759}"/>
                </a:ext>
              </a:extLst>
            </p:cNvPr>
            <p:cNvSpPr txBox="1"/>
            <p:nvPr/>
          </p:nvSpPr>
          <p:spPr>
            <a:xfrm>
              <a:off x="4932843" y="203901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かん</a:t>
              </a:r>
            </a:p>
          </p:txBody>
        </p:sp>
        <p:sp>
          <p:nvSpPr>
            <p:cNvPr id="108" name="三の" hidden="1">
              <a:extLst>
                <a:ext uri="{FF2B5EF4-FFF2-40B4-BE49-F238E27FC236}">
                  <a16:creationId xmlns:a16="http://schemas.microsoft.com/office/drawing/2014/main" id="{B4FD3094-D4C5-4C82-AD92-1BD7C6E82B4D}"/>
                </a:ext>
              </a:extLst>
            </p:cNvPr>
            <p:cNvSpPr txBox="1"/>
            <p:nvPr/>
          </p:nvSpPr>
          <p:spPr>
            <a:xfrm>
              <a:off x="4933316" y="2940836"/>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09" name="二">
              <a:extLst>
                <a:ext uri="{FF2B5EF4-FFF2-40B4-BE49-F238E27FC236}">
                  <a16:creationId xmlns:a16="http://schemas.microsoft.com/office/drawing/2014/main" id="{BE8B1C3E-9A61-435E-8873-64B2D8D1472B}"/>
                </a:ext>
              </a:extLst>
            </p:cNvPr>
            <p:cNvSpPr txBox="1"/>
            <p:nvPr/>
          </p:nvSpPr>
          <p:spPr>
            <a:xfrm>
              <a:off x="4932843" y="112461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ちょう</a:t>
              </a:r>
            </a:p>
          </p:txBody>
        </p:sp>
        <p:sp>
          <p:nvSpPr>
            <p:cNvPr id="110" name="二の" hidden="1">
              <a:extLst>
                <a:ext uri="{FF2B5EF4-FFF2-40B4-BE49-F238E27FC236}">
                  <a16:creationId xmlns:a16="http://schemas.microsoft.com/office/drawing/2014/main" id="{98853EA2-C68E-4105-8220-8611F276EDB8}"/>
                </a:ext>
              </a:extLst>
            </p:cNvPr>
            <p:cNvSpPr txBox="1"/>
            <p:nvPr/>
          </p:nvSpPr>
          <p:spPr>
            <a:xfrm>
              <a:off x="4933316" y="2025944"/>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11" name="一">
              <a:extLst>
                <a:ext uri="{FF2B5EF4-FFF2-40B4-BE49-F238E27FC236}">
                  <a16:creationId xmlns:a16="http://schemas.microsoft.com/office/drawing/2014/main" id="{03457E26-16A4-4336-8418-9470F0E4922B}"/>
                </a:ext>
              </a:extLst>
            </p:cNvPr>
            <p:cNvSpPr txBox="1"/>
            <p:nvPr/>
          </p:nvSpPr>
          <p:spPr>
            <a:xfrm>
              <a:off x="4932843" y="210867"/>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ろう</a:t>
              </a:r>
            </a:p>
          </p:txBody>
        </p:sp>
        <p:sp>
          <p:nvSpPr>
            <p:cNvPr id="112" name="一の" hidden="1">
              <a:extLst>
                <a:ext uri="{FF2B5EF4-FFF2-40B4-BE49-F238E27FC236}">
                  <a16:creationId xmlns:a16="http://schemas.microsoft.com/office/drawing/2014/main" id="{44AE2778-3210-4844-A233-A3541FB8E186}"/>
                </a:ext>
              </a:extLst>
            </p:cNvPr>
            <p:cNvSpPr txBox="1"/>
            <p:nvPr/>
          </p:nvSpPr>
          <p:spPr>
            <a:xfrm>
              <a:off x="4933316" y="1111052"/>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grpSp>
    </p:spTree>
    <p:extLst>
      <p:ext uri="{BB962C8B-B14F-4D97-AF65-F5344CB8AC3E}">
        <p14:creationId xmlns:p14="http://schemas.microsoft.com/office/powerpoint/2010/main" val="212189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解説">
            <a:extLst>
              <a:ext uri="{FF2B5EF4-FFF2-40B4-BE49-F238E27FC236}">
                <a16:creationId xmlns:a16="http://schemas.microsoft.com/office/drawing/2014/main" id="{E62D3299-193A-4622-A1A1-C44CA6EF3C4E}"/>
              </a:ext>
            </a:extLst>
          </p:cNvPr>
          <p:cNvSpPr txBox="1"/>
          <p:nvPr/>
        </p:nvSpPr>
        <p:spPr>
          <a:xfrm>
            <a:off x="0" y="249344"/>
            <a:ext cx="2549111" cy="6608656"/>
          </a:xfrm>
          <a:prstGeom prst="rect">
            <a:avLst/>
          </a:prstGeom>
          <a:noFill/>
          <a:ln>
            <a:noFill/>
          </a:ln>
        </p:spPr>
        <p:txBody>
          <a:bodyPr vert="eaVert" wrap="square" rtlCol="0">
            <a:noAutofit/>
          </a:bodyPr>
          <a:lstStyle/>
          <a:p>
            <a:pPr>
              <a:defRPr/>
            </a:pPr>
            <a:r>
              <a:rPr lang="ja-JP" altLang="en-US" sz="2400">
                <a:latin typeface="UD デジタル 教科書体 N-R" panose="02020400000000000000" pitchFamily="17" charset="-128"/>
                <a:ea typeface="UD デジタル 教科書体 N-R" panose="02020400000000000000" pitchFamily="17" charset="-128"/>
              </a:rPr>
              <a:t>必要以上に世話を焼くこと。過度の親切。</a:t>
            </a:r>
            <a:endParaRPr lang="en-US" altLang="ja-JP" sz="2400">
              <a:latin typeface="UD デジタル 教科書体 N-R" panose="02020400000000000000" pitchFamily="17" charset="-128"/>
              <a:ea typeface="UD デジタル 教科書体 N-R" panose="02020400000000000000" pitchFamily="17" charset="-128"/>
            </a:endParaRPr>
          </a:p>
          <a:p>
            <a:pPr>
              <a:defRPr/>
            </a:pPr>
            <a:r>
              <a:rPr lang="ja-JP" altLang="en-US" sz="2400">
                <a:latin typeface="UD デジタル 教科書体 N-R" panose="02020400000000000000" pitchFamily="17" charset="-128"/>
                <a:ea typeface="UD デジタル 教科書体 N-R" panose="02020400000000000000" pitchFamily="17" charset="-128"/>
              </a:rPr>
              <a:t>老婆心。</a:t>
            </a:r>
          </a:p>
        </p:txBody>
      </p:sp>
      <p:sp>
        <p:nvSpPr>
          <p:cNvPr id="30" name="【意味】">
            <a:extLst>
              <a:ext uri="{FF2B5EF4-FFF2-40B4-BE49-F238E27FC236}">
                <a16:creationId xmlns:a16="http://schemas.microsoft.com/office/drawing/2014/main" id="{66A930E5-A0A2-4B37-BFEA-82708A3CAD9D}"/>
              </a:ext>
            </a:extLst>
          </p:cNvPr>
          <p:cNvSpPr txBox="1"/>
          <p:nvPr/>
        </p:nvSpPr>
        <p:spPr>
          <a:xfrm>
            <a:off x="2606255" y="249344"/>
            <a:ext cx="553998" cy="6608656"/>
          </a:xfrm>
          <a:prstGeom prst="rect">
            <a:avLst/>
          </a:prstGeom>
          <a:noFill/>
          <a:ln>
            <a:noFill/>
          </a:ln>
        </p:spPr>
        <p:txBody>
          <a:bodyPr vert="eaVert" wrap="square" rtlCol="0" anchor="ctr">
            <a:noAutofit/>
          </a:bodyPr>
          <a:lstStyle/>
          <a:p>
            <a:r>
              <a:rPr lang="en-US" altLang="ja-JP" sz="2800">
                <a:latin typeface="小塚ゴシック Pro M" panose="020B0700000000000000" pitchFamily="34" charset="-128"/>
                <a:ea typeface="小塚ゴシック Pro M" panose="020B0700000000000000" pitchFamily="34" charset="-128"/>
              </a:rPr>
              <a:t>【</a:t>
            </a:r>
            <a:r>
              <a:rPr lang="ja-JP" altLang="en-US" sz="2800">
                <a:latin typeface="小塚ゴシック Pro M" panose="020B0700000000000000" pitchFamily="34" charset="-128"/>
                <a:ea typeface="小塚ゴシック Pro M" panose="020B0700000000000000" pitchFamily="34" charset="-128"/>
              </a:rPr>
              <a:t>意味</a:t>
            </a:r>
            <a:r>
              <a:rPr lang="en-US" altLang="ja-JP" sz="2800">
                <a:latin typeface="小塚ゴシック Pro M" panose="020B0700000000000000" pitchFamily="34" charset="-128"/>
                <a:ea typeface="小塚ゴシック Pro M" panose="020B0700000000000000" pitchFamily="34" charset="-128"/>
              </a:rPr>
              <a:t>】</a:t>
            </a:r>
          </a:p>
        </p:txBody>
      </p:sp>
      <p:sp>
        <p:nvSpPr>
          <p:cNvPr id="8" name="四字熟語">
            <a:extLst>
              <a:ext uri="{FF2B5EF4-FFF2-40B4-BE49-F238E27FC236}">
                <a16:creationId xmlns:a16="http://schemas.microsoft.com/office/drawing/2014/main" id="{42005CD9-F147-4041-8E86-DC1024A68DF5}"/>
              </a:ext>
            </a:extLst>
          </p:cNvPr>
          <p:cNvSpPr/>
          <p:nvPr/>
        </p:nvSpPr>
        <p:spPr>
          <a:xfrm>
            <a:off x="3925669" y="249345"/>
            <a:ext cx="1292662" cy="6480000"/>
          </a:xfrm>
          <a:prstGeom prst="rect">
            <a:avLst/>
          </a:prstGeom>
          <a:ln>
            <a:noFill/>
          </a:ln>
        </p:spPr>
        <p:txBody>
          <a:bodyPr vert="eaVert" wrap="square">
            <a:spAutoFit/>
          </a:bodyPr>
          <a:lstStyle/>
          <a:p>
            <a:pPr lvl="0">
              <a:defRPr/>
            </a:pPr>
            <a:r>
              <a:rPr lang="ja-JP" altLang="en-US" sz="7200">
                <a:solidFill>
                  <a:prstClr val="black"/>
                </a:solidFill>
                <a:latin typeface="UD デジタル 教科書体 NK-B" panose="02020700000000000000" pitchFamily="18" charset="-128"/>
                <a:ea typeface="UD デジタル 教科書体 NK-B" panose="02020700000000000000" pitchFamily="18" charset="-128"/>
              </a:rPr>
              <a:t>老婆心切</a:t>
            </a:r>
          </a:p>
        </p:txBody>
      </p:sp>
      <p:grpSp>
        <p:nvGrpSpPr>
          <p:cNvPr id="97" name="三字読み3" hidden="1">
            <a:extLst>
              <a:ext uri="{FF2B5EF4-FFF2-40B4-BE49-F238E27FC236}">
                <a16:creationId xmlns:a16="http://schemas.microsoft.com/office/drawing/2014/main" id="{F86CD557-A171-43D3-B852-68D1096159F8}"/>
              </a:ext>
            </a:extLst>
          </p:cNvPr>
          <p:cNvGrpSpPr/>
          <p:nvPr/>
        </p:nvGrpSpPr>
        <p:grpSpPr>
          <a:xfrm>
            <a:off x="4931897" y="157545"/>
            <a:ext cx="554471" cy="3916447"/>
            <a:chOff x="4932843" y="157545"/>
            <a:chExt cx="554471" cy="3916447"/>
          </a:xfrm>
        </p:grpSpPr>
        <p:sp>
          <p:nvSpPr>
            <p:cNvPr id="98" name="四">
              <a:extLst>
                <a:ext uri="{FF2B5EF4-FFF2-40B4-BE49-F238E27FC236}">
                  <a16:creationId xmlns:a16="http://schemas.microsoft.com/office/drawing/2014/main" id="{4C005C7B-5963-446E-8E33-28534D2BB513}"/>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9" name="三">
              <a:extLst>
                <a:ext uri="{FF2B5EF4-FFF2-40B4-BE49-F238E27FC236}">
                  <a16:creationId xmlns:a16="http://schemas.microsoft.com/office/drawing/2014/main" id="{538A01B3-A1C2-463D-84FF-8043F3010549}"/>
                </a:ext>
              </a:extLst>
            </p:cNvPr>
            <p:cNvSpPr txBox="1"/>
            <p:nvPr/>
          </p:nvSpPr>
          <p:spPr>
            <a:xfrm>
              <a:off x="4932843" y="1926514"/>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00" name="三の">
              <a:extLst>
                <a:ext uri="{FF2B5EF4-FFF2-40B4-BE49-F238E27FC236}">
                  <a16:creationId xmlns:a16="http://schemas.microsoft.com/office/drawing/2014/main" id="{76C40AB1-93AA-4CE1-80A2-0D88E5A75412}"/>
                </a:ext>
              </a:extLst>
            </p:cNvPr>
            <p:cNvSpPr txBox="1"/>
            <p:nvPr/>
          </p:nvSpPr>
          <p:spPr>
            <a:xfrm>
              <a:off x="4933316" y="2917556"/>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01" name="二">
              <a:extLst>
                <a:ext uri="{FF2B5EF4-FFF2-40B4-BE49-F238E27FC236}">
                  <a16:creationId xmlns:a16="http://schemas.microsoft.com/office/drawing/2014/main" id="{915592F3-6FCE-437B-8D61-8A8703760A28}"/>
                </a:ext>
              </a:extLst>
            </p:cNvPr>
            <p:cNvSpPr txBox="1"/>
            <p:nvPr/>
          </p:nvSpPr>
          <p:spPr>
            <a:xfrm>
              <a:off x="4932843" y="102229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03" name="一">
              <a:extLst>
                <a:ext uri="{FF2B5EF4-FFF2-40B4-BE49-F238E27FC236}">
                  <a16:creationId xmlns:a16="http://schemas.microsoft.com/office/drawing/2014/main" id="{DEB280D8-EB5A-4D6B-8C71-4FAA7BC1F995}"/>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grpSp>
      <p:grpSp>
        <p:nvGrpSpPr>
          <p:cNvPr id="89" name="三字読み2" hidden="1">
            <a:extLst>
              <a:ext uri="{FF2B5EF4-FFF2-40B4-BE49-F238E27FC236}">
                <a16:creationId xmlns:a16="http://schemas.microsoft.com/office/drawing/2014/main" id="{A2A450C0-C10A-4133-B9D6-E79EC17C3D35}"/>
              </a:ext>
            </a:extLst>
          </p:cNvPr>
          <p:cNvGrpSpPr/>
          <p:nvPr/>
        </p:nvGrpSpPr>
        <p:grpSpPr>
          <a:xfrm>
            <a:off x="4932370" y="157545"/>
            <a:ext cx="554471" cy="3916447"/>
            <a:chOff x="4932843" y="157545"/>
            <a:chExt cx="554471" cy="3916447"/>
          </a:xfrm>
        </p:grpSpPr>
        <p:sp>
          <p:nvSpPr>
            <p:cNvPr id="90" name="四">
              <a:extLst>
                <a:ext uri="{FF2B5EF4-FFF2-40B4-BE49-F238E27FC236}">
                  <a16:creationId xmlns:a16="http://schemas.microsoft.com/office/drawing/2014/main" id="{AA04B4FE-A7C3-432B-B822-8D2045D0944B}"/>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1" name="三">
              <a:extLst>
                <a:ext uri="{FF2B5EF4-FFF2-40B4-BE49-F238E27FC236}">
                  <a16:creationId xmlns:a16="http://schemas.microsoft.com/office/drawing/2014/main" id="{A0225EA6-4978-417D-83F7-ABC39DFCA9A8}"/>
                </a:ext>
              </a:extLst>
            </p:cNvPr>
            <p:cNvSpPr txBox="1"/>
            <p:nvPr/>
          </p:nvSpPr>
          <p:spPr>
            <a:xfrm>
              <a:off x="4932843" y="212640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3" name="二">
              <a:extLst>
                <a:ext uri="{FF2B5EF4-FFF2-40B4-BE49-F238E27FC236}">
                  <a16:creationId xmlns:a16="http://schemas.microsoft.com/office/drawing/2014/main" id="{6581E6B5-C6FF-4169-925B-A113AE5ED027}"/>
                </a:ext>
              </a:extLst>
            </p:cNvPr>
            <p:cNvSpPr txBox="1"/>
            <p:nvPr/>
          </p:nvSpPr>
          <p:spPr>
            <a:xfrm>
              <a:off x="4932843" y="102229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4" name="二の">
              <a:extLst>
                <a:ext uri="{FF2B5EF4-FFF2-40B4-BE49-F238E27FC236}">
                  <a16:creationId xmlns:a16="http://schemas.microsoft.com/office/drawing/2014/main" id="{AB3B8900-E0B8-4CF0-B540-A8DA5FA9E468}"/>
                </a:ext>
              </a:extLst>
            </p:cNvPr>
            <p:cNvSpPr txBox="1"/>
            <p:nvPr/>
          </p:nvSpPr>
          <p:spPr>
            <a:xfrm>
              <a:off x="4933316" y="2023852"/>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95" name="一">
              <a:extLst>
                <a:ext uri="{FF2B5EF4-FFF2-40B4-BE49-F238E27FC236}">
                  <a16:creationId xmlns:a16="http://schemas.microsoft.com/office/drawing/2014/main" id="{39E61E34-3B9B-4B5F-8ADD-01C47B704DDD}"/>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grpSp>
      <p:grpSp>
        <p:nvGrpSpPr>
          <p:cNvPr id="17" name="三字読み1" hidden="1">
            <a:extLst>
              <a:ext uri="{FF2B5EF4-FFF2-40B4-BE49-F238E27FC236}">
                <a16:creationId xmlns:a16="http://schemas.microsoft.com/office/drawing/2014/main" id="{9AC23C8D-756D-4B7A-9055-18D143488F8A}"/>
              </a:ext>
            </a:extLst>
          </p:cNvPr>
          <p:cNvGrpSpPr/>
          <p:nvPr/>
        </p:nvGrpSpPr>
        <p:grpSpPr>
          <a:xfrm>
            <a:off x="4932843" y="157545"/>
            <a:ext cx="554471" cy="3916447"/>
            <a:chOff x="4932843" y="157545"/>
            <a:chExt cx="554471" cy="3916447"/>
          </a:xfrm>
        </p:grpSpPr>
        <p:sp>
          <p:nvSpPr>
            <p:cNvPr id="24" name="四">
              <a:extLst>
                <a:ext uri="{FF2B5EF4-FFF2-40B4-BE49-F238E27FC236}">
                  <a16:creationId xmlns:a16="http://schemas.microsoft.com/office/drawing/2014/main" id="{3EE6B584-4A52-4029-8311-503ACBA1F8D7}"/>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2" name="三">
              <a:extLst>
                <a:ext uri="{FF2B5EF4-FFF2-40B4-BE49-F238E27FC236}">
                  <a16:creationId xmlns:a16="http://schemas.microsoft.com/office/drawing/2014/main" id="{1FB1F2FB-D2B2-4E38-923B-3564218EB56C}"/>
                </a:ext>
              </a:extLst>
            </p:cNvPr>
            <p:cNvSpPr txBox="1"/>
            <p:nvPr/>
          </p:nvSpPr>
          <p:spPr>
            <a:xfrm>
              <a:off x="4932843" y="212640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0" name="二">
              <a:extLst>
                <a:ext uri="{FF2B5EF4-FFF2-40B4-BE49-F238E27FC236}">
                  <a16:creationId xmlns:a16="http://schemas.microsoft.com/office/drawing/2014/main" id="{96AD91DC-0FD4-49C9-A29B-62B38BD45D6B}"/>
                </a:ext>
              </a:extLst>
            </p:cNvPr>
            <p:cNvSpPr txBox="1"/>
            <p:nvPr/>
          </p:nvSpPr>
          <p:spPr>
            <a:xfrm>
              <a:off x="4932843" y="126166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8" name="一">
              <a:extLst>
                <a:ext uri="{FF2B5EF4-FFF2-40B4-BE49-F238E27FC236}">
                  <a16:creationId xmlns:a16="http://schemas.microsoft.com/office/drawing/2014/main" id="{481E2AFB-A497-40C0-BDD9-73D8696896A3}"/>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3" name="一の">
              <a:extLst>
                <a:ext uri="{FF2B5EF4-FFF2-40B4-BE49-F238E27FC236}">
                  <a16:creationId xmlns:a16="http://schemas.microsoft.com/office/drawing/2014/main" id="{657B824E-FE10-4826-B5A6-99514BE3C8AE}"/>
                </a:ext>
              </a:extLst>
            </p:cNvPr>
            <p:cNvSpPr txBox="1"/>
            <p:nvPr/>
          </p:nvSpPr>
          <p:spPr>
            <a:xfrm>
              <a:off x="4933316" y="1148587"/>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grpSp>
      <p:grpSp>
        <p:nvGrpSpPr>
          <p:cNvPr id="105" name="読み">
            <a:extLst>
              <a:ext uri="{FF2B5EF4-FFF2-40B4-BE49-F238E27FC236}">
                <a16:creationId xmlns:a16="http://schemas.microsoft.com/office/drawing/2014/main" id="{8A1C822F-C8A2-43FA-86C9-BD879B6BD7B2}"/>
              </a:ext>
            </a:extLst>
          </p:cNvPr>
          <p:cNvGrpSpPr/>
          <p:nvPr/>
        </p:nvGrpSpPr>
        <p:grpSpPr>
          <a:xfrm>
            <a:off x="4930559" y="210867"/>
            <a:ext cx="554471" cy="3826526"/>
            <a:chOff x="4932843" y="210867"/>
            <a:chExt cx="554471" cy="3826526"/>
          </a:xfrm>
        </p:grpSpPr>
        <p:sp>
          <p:nvSpPr>
            <p:cNvPr id="106" name="四">
              <a:extLst>
                <a:ext uri="{FF2B5EF4-FFF2-40B4-BE49-F238E27FC236}">
                  <a16:creationId xmlns:a16="http://schemas.microsoft.com/office/drawing/2014/main" id="{75945557-700D-448A-B1E7-081584B298AC}"/>
                </a:ext>
              </a:extLst>
            </p:cNvPr>
            <p:cNvSpPr txBox="1"/>
            <p:nvPr/>
          </p:nvSpPr>
          <p:spPr>
            <a:xfrm>
              <a:off x="4932843" y="2954551"/>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せつ</a:t>
              </a:r>
            </a:p>
          </p:txBody>
        </p:sp>
        <p:sp>
          <p:nvSpPr>
            <p:cNvPr id="107" name="三">
              <a:extLst>
                <a:ext uri="{FF2B5EF4-FFF2-40B4-BE49-F238E27FC236}">
                  <a16:creationId xmlns:a16="http://schemas.microsoft.com/office/drawing/2014/main" id="{869B9C7F-CBD9-4C84-A38A-9208F5589759}"/>
                </a:ext>
              </a:extLst>
            </p:cNvPr>
            <p:cNvSpPr txBox="1"/>
            <p:nvPr/>
          </p:nvSpPr>
          <p:spPr>
            <a:xfrm>
              <a:off x="4932843" y="203901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しん</a:t>
              </a:r>
            </a:p>
          </p:txBody>
        </p:sp>
        <p:sp>
          <p:nvSpPr>
            <p:cNvPr id="108" name="三の" hidden="1">
              <a:extLst>
                <a:ext uri="{FF2B5EF4-FFF2-40B4-BE49-F238E27FC236}">
                  <a16:creationId xmlns:a16="http://schemas.microsoft.com/office/drawing/2014/main" id="{B4FD3094-D4C5-4C82-AD92-1BD7C6E82B4D}"/>
                </a:ext>
              </a:extLst>
            </p:cNvPr>
            <p:cNvSpPr txBox="1"/>
            <p:nvPr/>
          </p:nvSpPr>
          <p:spPr>
            <a:xfrm>
              <a:off x="4933316" y="2940836"/>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09" name="二">
              <a:extLst>
                <a:ext uri="{FF2B5EF4-FFF2-40B4-BE49-F238E27FC236}">
                  <a16:creationId xmlns:a16="http://schemas.microsoft.com/office/drawing/2014/main" id="{BE8B1C3E-9A61-435E-8873-64B2D8D1472B}"/>
                </a:ext>
              </a:extLst>
            </p:cNvPr>
            <p:cNvSpPr txBox="1"/>
            <p:nvPr/>
          </p:nvSpPr>
          <p:spPr>
            <a:xfrm>
              <a:off x="4932843" y="112461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ば</a:t>
              </a:r>
            </a:p>
          </p:txBody>
        </p:sp>
        <p:sp>
          <p:nvSpPr>
            <p:cNvPr id="110" name="二の" hidden="1">
              <a:extLst>
                <a:ext uri="{FF2B5EF4-FFF2-40B4-BE49-F238E27FC236}">
                  <a16:creationId xmlns:a16="http://schemas.microsoft.com/office/drawing/2014/main" id="{98853EA2-C68E-4105-8220-8611F276EDB8}"/>
                </a:ext>
              </a:extLst>
            </p:cNvPr>
            <p:cNvSpPr txBox="1"/>
            <p:nvPr/>
          </p:nvSpPr>
          <p:spPr>
            <a:xfrm>
              <a:off x="4933316" y="2025944"/>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11" name="一">
              <a:extLst>
                <a:ext uri="{FF2B5EF4-FFF2-40B4-BE49-F238E27FC236}">
                  <a16:creationId xmlns:a16="http://schemas.microsoft.com/office/drawing/2014/main" id="{03457E26-16A4-4336-8418-9470F0E4922B}"/>
                </a:ext>
              </a:extLst>
            </p:cNvPr>
            <p:cNvSpPr txBox="1"/>
            <p:nvPr/>
          </p:nvSpPr>
          <p:spPr>
            <a:xfrm>
              <a:off x="4932843" y="210867"/>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ろう</a:t>
              </a:r>
            </a:p>
          </p:txBody>
        </p:sp>
        <p:sp>
          <p:nvSpPr>
            <p:cNvPr id="112" name="一の" hidden="1">
              <a:extLst>
                <a:ext uri="{FF2B5EF4-FFF2-40B4-BE49-F238E27FC236}">
                  <a16:creationId xmlns:a16="http://schemas.microsoft.com/office/drawing/2014/main" id="{44AE2778-3210-4844-A233-A3541FB8E186}"/>
                </a:ext>
              </a:extLst>
            </p:cNvPr>
            <p:cNvSpPr txBox="1"/>
            <p:nvPr/>
          </p:nvSpPr>
          <p:spPr>
            <a:xfrm>
              <a:off x="4933316" y="1111052"/>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grpSp>
    </p:spTree>
    <p:extLst>
      <p:ext uri="{BB962C8B-B14F-4D97-AF65-F5344CB8AC3E}">
        <p14:creationId xmlns:p14="http://schemas.microsoft.com/office/powerpoint/2010/main" val="112144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解説">
            <a:extLst>
              <a:ext uri="{FF2B5EF4-FFF2-40B4-BE49-F238E27FC236}">
                <a16:creationId xmlns:a16="http://schemas.microsoft.com/office/drawing/2014/main" id="{E62D3299-193A-4622-A1A1-C44CA6EF3C4E}"/>
              </a:ext>
            </a:extLst>
          </p:cNvPr>
          <p:cNvSpPr txBox="1"/>
          <p:nvPr/>
        </p:nvSpPr>
        <p:spPr>
          <a:xfrm>
            <a:off x="0" y="249344"/>
            <a:ext cx="2549111" cy="6608656"/>
          </a:xfrm>
          <a:prstGeom prst="rect">
            <a:avLst/>
          </a:prstGeom>
          <a:noFill/>
          <a:ln>
            <a:noFill/>
          </a:ln>
        </p:spPr>
        <p:txBody>
          <a:bodyPr vert="eaVert" wrap="square" rtlCol="0">
            <a:noAutofit/>
          </a:bodyPr>
          <a:lstStyle/>
          <a:p>
            <a:pPr>
              <a:defRPr/>
            </a:pPr>
            <a:r>
              <a:rPr lang="ja-JP" altLang="en-US" sz="2400">
                <a:latin typeface="UD デジタル 教科書体 N-R" panose="02020400000000000000" pitchFamily="17" charset="-128"/>
                <a:ea typeface="UD デジタル 教科書体 N-R" panose="02020400000000000000" pitchFamily="17" charset="-128"/>
              </a:rPr>
              <a:t>囲炉裏や煖炉の側でするような気軽な会話や</a:t>
            </a:r>
            <a:endParaRPr lang="en-US" altLang="ja-JP" sz="2400">
              <a:latin typeface="UD デジタル 教科書体 N-R" panose="02020400000000000000" pitchFamily="17" charset="-128"/>
              <a:ea typeface="UD デジタル 教科書体 N-R" panose="02020400000000000000" pitchFamily="17" charset="-128"/>
            </a:endParaRPr>
          </a:p>
          <a:p>
            <a:pPr>
              <a:defRPr/>
            </a:pPr>
            <a:r>
              <a:rPr lang="ja-JP" altLang="en-US" sz="2400">
                <a:latin typeface="UD デジタル 教科書体 N-R" panose="02020400000000000000" pitchFamily="17" charset="-128"/>
                <a:ea typeface="UD デジタル 教科書体 N-R" panose="02020400000000000000" pitchFamily="17" charset="-128"/>
              </a:rPr>
              <a:t>世間話、よもやま話。</a:t>
            </a:r>
            <a:endParaRPr lang="en-US" altLang="ja-JP" sz="2400">
              <a:latin typeface="UD デジタル 教科書体 N-R" panose="02020400000000000000" pitchFamily="17" charset="-128"/>
              <a:ea typeface="UD デジタル 教科書体 N-R" panose="02020400000000000000" pitchFamily="17" charset="-128"/>
            </a:endParaRPr>
          </a:p>
          <a:p>
            <a:pPr>
              <a:defRPr/>
            </a:pPr>
            <a:r>
              <a:rPr lang="ja-JP" altLang="en-US" sz="2400">
                <a:latin typeface="UD デジタル 教科書体 N-R" panose="02020400000000000000" pitchFamily="17" charset="-128"/>
                <a:ea typeface="UD デジタル 教科書体 N-R" panose="02020400000000000000" pitchFamily="17" charset="-128"/>
              </a:rPr>
              <a:t>また、くつろいだお喋りのこと。</a:t>
            </a:r>
          </a:p>
        </p:txBody>
      </p:sp>
      <p:sp>
        <p:nvSpPr>
          <p:cNvPr id="30" name="【意味】">
            <a:extLst>
              <a:ext uri="{FF2B5EF4-FFF2-40B4-BE49-F238E27FC236}">
                <a16:creationId xmlns:a16="http://schemas.microsoft.com/office/drawing/2014/main" id="{66A930E5-A0A2-4B37-BFEA-82708A3CAD9D}"/>
              </a:ext>
            </a:extLst>
          </p:cNvPr>
          <p:cNvSpPr txBox="1"/>
          <p:nvPr/>
        </p:nvSpPr>
        <p:spPr>
          <a:xfrm>
            <a:off x="2606255" y="249344"/>
            <a:ext cx="553998" cy="6608656"/>
          </a:xfrm>
          <a:prstGeom prst="rect">
            <a:avLst/>
          </a:prstGeom>
          <a:noFill/>
          <a:ln>
            <a:noFill/>
          </a:ln>
        </p:spPr>
        <p:txBody>
          <a:bodyPr vert="eaVert" wrap="square" rtlCol="0" anchor="ctr">
            <a:noAutofit/>
          </a:bodyPr>
          <a:lstStyle/>
          <a:p>
            <a:r>
              <a:rPr lang="en-US" altLang="ja-JP" sz="2800">
                <a:latin typeface="小塚ゴシック Pro M" panose="020B0700000000000000" pitchFamily="34" charset="-128"/>
                <a:ea typeface="小塚ゴシック Pro M" panose="020B0700000000000000" pitchFamily="34" charset="-128"/>
              </a:rPr>
              <a:t>【</a:t>
            </a:r>
            <a:r>
              <a:rPr lang="ja-JP" altLang="en-US" sz="2800">
                <a:latin typeface="小塚ゴシック Pro M" panose="020B0700000000000000" pitchFamily="34" charset="-128"/>
                <a:ea typeface="小塚ゴシック Pro M" panose="020B0700000000000000" pitchFamily="34" charset="-128"/>
              </a:rPr>
              <a:t>意味</a:t>
            </a:r>
            <a:r>
              <a:rPr lang="en-US" altLang="ja-JP" sz="2800">
                <a:latin typeface="小塚ゴシック Pro M" panose="020B0700000000000000" pitchFamily="34" charset="-128"/>
                <a:ea typeface="小塚ゴシック Pro M" panose="020B0700000000000000" pitchFamily="34" charset="-128"/>
              </a:rPr>
              <a:t>】</a:t>
            </a:r>
          </a:p>
        </p:txBody>
      </p:sp>
      <p:sp>
        <p:nvSpPr>
          <p:cNvPr id="8" name="四字熟語">
            <a:extLst>
              <a:ext uri="{FF2B5EF4-FFF2-40B4-BE49-F238E27FC236}">
                <a16:creationId xmlns:a16="http://schemas.microsoft.com/office/drawing/2014/main" id="{42005CD9-F147-4041-8E86-DC1024A68DF5}"/>
              </a:ext>
            </a:extLst>
          </p:cNvPr>
          <p:cNvSpPr/>
          <p:nvPr/>
        </p:nvSpPr>
        <p:spPr>
          <a:xfrm>
            <a:off x="3925669" y="249345"/>
            <a:ext cx="1292662" cy="6480000"/>
          </a:xfrm>
          <a:prstGeom prst="rect">
            <a:avLst/>
          </a:prstGeom>
          <a:ln>
            <a:noFill/>
          </a:ln>
        </p:spPr>
        <p:txBody>
          <a:bodyPr vert="eaVert" wrap="square">
            <a:spAutoFit/>
          </a:bodyPr>
          <a:lstStyle/>
          <a:p>
            <a:pPr lvl="0">
              <a:defRPr/>
            </a:pPr>
            <a:r>
              <a:rPr lang="ja-JP" altLang="en-US" sz="7200">
                <a:solidFill>
                  <a:prstClr val="black"/>
                </a:solidFill>
                <a:latin typeface="UD デジタル 教科書体 NK-B" panose="02020700000000000000" pitchFamily="18" charset="-128"/>
                <a:ea typeface="UD デジタル 教科書体 NK-B" panose="02020700000000000000" pitchFamily="18" charset="-128"/>
              </a:rPr>
              <a:t>炉辺談話</a:t>
            </a:r>
          </a:p>
        </p:txBody>
      </p:sp>
      <p:grpSp>
        <p:nvGrpSpPr>
          <p:cNvPr id="97" name="三字読み3" hidden="1">
            <a:extLst>
              <a:ext uri="{FF2B5EF4-FFF2-40B4-BE49-F238E27FC236}">
                <a16:creationId xmlns:a16="http://schemas.microsoft.com/office/drawing/2014/main" id="{F86CD557-A171-43D3-B852-68D1096159F8}"/>
              </a:ext>
            </a:extLst>
          </p:cNvPr>
          <p:cNvGrpSpPr/>
          <p:nvPr/>
        </p:nvGrpSpPr>
        <p:grpSpPr>
          <a:xfrm>
            <a:off x="4931897" y="157545"/>
            <a:ext cx="554471" cy="3916447"/>
            <a:chOff x="4932843" y="157545"/>
            <a:chExt cx="554471" cy="3916447"/>
          </a:xfrm>
        </p:grpSpPr>
        <p:sp>
          <p:nvSpPr>
            <p:cNvPr id="98" name="四">
              <a:extLst>
                <a:ext uri="{FF2B5EF4-FFF2-40B4-BE49-F238E27FC236}">
                  <a16:creationId xmlns:a16="http://schemas.microsoft.com/office/drawing/2014/main" id="{4C005C7B-5963-446E-8E33-28534D2BB513}"/>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9" name="三">
              <a:extLst>
                <a:ext uri="{FF2B5EF4-FFF2-40B4-BE49-F238E27FC236}">
                  <a16:creationId xmlns:a16="http://schemas.microsoft.com/office/drawing/2014/main" id="{538A01B3-A1C2-463D-84FF-8043F3010549}"/>
                </a:ext>
              </a:extLst>
            </p:cNvPr>
            <p:cNvSpPr txBox="1"/>
            <p:nvPr/>
          </p:nvSpPr>
          <p:spPr>
            <a:xfrm>
              <a:off x="4932843" y="1926514"/>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00" name="三の">
              <a:extLst>
                <a:ext uri="{FF2B5EF4-FFF2-40B4-BE49-F238E27FC236}">
                  <a16:creationId xmlns:a16="http://schemas.microsoft.com/office/drawing/2014/main" id="{76C40AB1-93AA-4CE1-80A2-0D88E5A75412}"/>
                </a:ext>
              </a:extLst>
            </p:cNvPr>
            <p:cNvSpPr txBox="1"/>
            <p:nvPr/>
          </p:nvSpPr>
          <p:spPr>
            <a:xfrm>
              <a:off x="4933316" y="2917556"/>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01" name="二">
              <a:extLst>
                <a:ext uri="{FF2B5EF4-FFF2-40B4-BE49-F238E27FC236}">
                  <a16:creationId xmlns:a16="http://schemas.microsoft.com/office/drawing/2014/main" id="{915592F3-6FCE-437B-8D61-8A8703760A28}"/>
                </a:ext>
              </a:extLst>
            </p:cNvPr>
            <p:cNvSpPr txBox="1"/>
            <p:nvPr/>
          </p:nvSpPr>
          <p:spPr>
            <a:xfrm>
              <a:off x="4932843" y="102229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03" name="一">
              <a:extLst>
                <a:ext uri="{FF2B5EF4-FFF2-40B4-BE49-F238E27FC236}">
                  <a16:creationId xmlns:a16="http://schemas.microsoft.com/office/drawing/2014/main" id="{DEB280D8-EB5A-4D6B-8C71-4FAA7BC1F995}"/>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grpSp>
      <p:grpSp>
        <p:nvGrpSpPr>
          <p:cNvPr id="89" name="三字読み2" hidden="1">
            <a:extLst>
              <a:ext uri="{FF2B5EF4-FFF2-40B4-BE49-F238E27FC236}">
                <a16:creationId xmlns:a16="http://schemas.microsoft.com/office/drawing/2014/main" id="{A2A450C0-C10A-4133-B9D6-E79EC17C3D35}"/>
              </a:ext>
            </a:extLst>
          </p:cNvPr>
          <p:cNvGrpSpPr/>
          <p:nvPr/>
        </p:nvGrpSpPr>
        <p:grpSpPr>
          <a:xfrm>
            <a:off x="4932370" y="157545"/>
            <a:ext cx="554471" cy="3916447"/>
            <a:chOff x="4932843" y="157545"/>
            <a:chExt cx="554471" cy="3916447"/>
          </a:xfrm>
        </p:grpSpPr>
        <p:sp>
          <p:nvSpPr>
            <p:cNvPr id="90" name="四">
              <a:extLst>
                <a:ext uri="{FF2B5EF4-FFF2-40B4-BE49-F238E27FC236}">
                  <a16:creationId xmlns:a16="http://schemas.microsoft.com/office/drawing/2014/main" id="{AA04B4FE-A7C3-432B-B822-8D2045D0944B}"/>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1" name="三">
              <a:extLst>
                <a:ext uri="{FF2B5EF4-FFF2-40B4-BE49-F238E27FC236}">
                  <a16:creationId xmlns:a16="http://schemas.microsoft.com/office/drawing/2014/main" id="{A0225EA6-4978-417D-83F7-ABC39DFCA9A8}"/>
                </a:ext>
              </a:extLst>
            </p:cNvPr>
            <p:cNvSpPr txBox="1"/>
            <p:nvPr/>
          </p:nvSpPr>
          <p:spPr>
            <a:xfrm>
              <a:off x="4932843" y="212640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3" name="二">
              <a:extLst>
                <a:ext uri="{FF2B5EF4-FFF2-40B4-BE49-F238E27FC236}">
                  <a16:creationId xmlns:a16="http://schemas.microsoft.com/office/drawing/2014/main" id="{6581E6B5-C6FF-4169-925B-A113AE5ED027}"/>
                </a:ext>
              </a:extLst>
            </p:cNvPr>
            <p:cNvSpPr txBox="1"/>
            <p:nvPr/>
          </p:nvSpPr>
          <p:spPr>
            <a:xfrm>
              <a:off x="4932843" y="102229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4" name="二の">
              <a:extLst>
                <a:ext uri="{FF2B5EF4-FFF2-40B4-BE49-F238E27FC236}">
                  <a16:creationId xmlns:a16="http://schemas.microsoft.com/office/drawing/2014/main" id="{AB3B8900-E0B8-4CF0-B540-A8DA5FA9E468}"/>
                </a:ext>
              </a:extLst>
            </p:cNvPr>
            <p:cNvSpPr txBox="1"/>
            <p:nvPr/>
          </p:nvSpPr>
          <p:spPr>
            <a:xfrm>
              <a:off x="4933316" y="2023852"/>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95" name="一">
              <a:extLst>
                <a:ext uri="{FF2B5EF4-FFF2-40B4-BE49-F238E27FC236}">
                  <a16:creationId xmlns:a16="http://schemas.microsoft.com/office/drawing/2014/main" id="{39E61E34-3B9B-4B5F-8ADD-01C47B704DDD}"/>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grpSp>
      <p:grpSp>
        <p:nvGrpSpPr>
          <p:cNvPr id="17" name="三字読み1" hidden="1">
            <a:extLst>
              <a:ext uri="{FF2B5EF4-FFF2-40B4-BE49-F238E27FC236}">
                <a16:creationId xmlns:a16="http://schemas.microsoft.com/office/drawing/2014/main" id="{9AC23C8D-756D-4B7A-9055-18D143488F8A}"/>
              </a:ext>
            </a:extLst>
          </p:cNvPr>
          <p:cNvGrpSpPr/>
          <p:nvPr/>
        </p:nvGrpSpPr>
        <p:grpSpPr>
          <a:xfrm>
            <a:off x="4932843" y="157545"/>
            <a:ext cx="554471" cy="3916447"/>
            <a:chOff x="4932843" y="157545"/>
            <a:chExt cx="554471" cy="3916447"/>
          </a:xfrm>
        </p:grpSpPr>
        <p:sp>
          <p:nvSpPr>
            <p:cNvPr id="24" name="四">
              <a:extLst>
                <a:ext uri="{FF2B5EF4-FFF2-40B4-BE49-F238E27FC236}">
                  <a16:creationId xmlns:a16="http://schemas.microsoft.com/office/drawing/2014/main" id="{3EE6B584-4A52-4029-8311-503ACBA1F8D7}"/>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2" name="三">
              <a:extLst>
                <a:ext uri="{FF2B5EF4-FFF2-40B4-BE49-F238E27FC236}">
                  <a16:creationId xmlns:a16="http://schemas.microsoft.com/office/drawing/2014/main" id="{1FB1F2FB-D2B2-4E38-923B-3564218EB56C}"/>
                </a:ext>
              </a:extLst>
            </p:cNvPr>
            <p:cNvSpPr txBox="1"/>
            <p:nvPr/>
          </p:nvSpPr>
          <p:spPr>
            <a:xfrm>
              <a:off x="4932843" y="212640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0" name="二">
              <a:extLst>
                <a:ext uri="{FF2B5EF4-FFF2-40B4-BE49-F238E27FC236}">
                  <a16:creationId xmlns:a16="http://schemas.microsoft.com/office/drawing/2014/main" id="{96AD91DC-0FD4-49C9-A29B-62B38BD45D6B}"/>
                </a:ext>
              </a:extLst>
            </p:cNvPr>
            <p:cNvSpPr txBox="1"/>
            <p:nvPr/>
          </p:nvSpPr>
          <p:spPr>
            <a:xfrm>
              <a:off x="4932843" y="126166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8" name="一">
              <a:extLst>
                <a:ext uri="{FF2B5EF4-FFF2-40B4-BE49-F238E27FC236}">
                  <a16:creationId xmlns:a16="http://schemas.microsoft.com/office/drawing/2014/main" id="{481E2AFB-A497-40C0-BDD9-73D8696896A3}"/>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3" name="一の">
              <a:extLst>
                <a:ext uri="{FF2B5EF4-FFF2-40B4-BE49-F238E27FC236}">
                  <a16:creationId xmlns:a16="http://schemas.microsoft.com/office/drawing/2014/main" id="{657B824E-FE10-4826-B5A6-99514BE3C8AE}"/>
                </a:ext>
              </a:extLst>
            </p:cNvPr>
            <p:cNvSpPr txBox="1"/>
            <p:nvPr/>
          </p:nvSpPr>
          <p:spPr>
            <a:xfrm>
              <a:off x="4933316" y="1148587"/>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grpSp>
      <p:grpSp>
        <p:nvGrpSpPr>
          <p:cNvPr id="105" name="読み">
            <a:extLst>
              <a:ext uri="{FF2B5EF4-FFF2-40B4-BE49-F238E27FC236}">
                <a16:creationId xmlns:a16="http://schemas.microsoft.com/office/drawing/2014/main" id="{8A1C822F-C8A2-43FA-86C9-BD879B6BD7B2}"/>
              </a:ext>
            </a:extLst>
          </p:cNvPr>
          <p:cNvGrpSpPr/>
          <p:nvPr/>
        </p:nvGrpSpPr>
        <p:grpSpPr>
          <a:xfrm>
            <a:off x="4930559" y="210867"/>
            <a:ext cx="554471" cy="3826526"/>
            <a:chOff x="4932843" y="210867"/>
            <a:chExt cx="554471" cy="3826526"/>
          </a:xfrm>
        </p:grpSpPr>
        <p:sp>
          <p:nvSpPr>
            <p:cNvPr id="106" name="四">
              <a:extLst>
                <a:ext uri="{FF2B5EF4-FFF2-40B4-BE49-F238E27FC236}">
                  <a16:creationId xmlns:a16="http://schemas.microsoft.com/office/drawing/2014/main" id="{75945557-700D-448A-B1E7-081584B298AC}"/>
                </a:ext>
              </a:extLst>
            </p:cNvPr>
            <p:cNvSpPr txBox="1"/>
            <p:nvPr/>
          </p:nvSpPr>
          <p:spPr>
            <a:xfrm>
              <a:off x="4932843" y="2954551"/>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わ</a:t>
              </a:r>
            </a:p>
          </p:txBody>
        </p:sp>
        <p:sp>
          <p:nvSpPr>
            <p:cNvPr id="107" name="三">
              <a:extLst>
                <a:ext uri="{FF2B5EF4-FFF2-40B4-BE49-F238E27FC236}">
                  <a16:creationId xmlns:a16="http://schemas.microsoft.com/office/drawing/2014/main" id="{869B9C7F-CBD9-4C84-A38A-9208F5589759}"/>
                </a:ext>
              </a:extLst>
            </p:cNvPr>
            <p:cNvSpPr txBox="1"/>
            <p:nvPr/>
          </p:nvSpPr>
          <p:spPr>
            <a:xfrm>
              <a:off x="4932843" y="203901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だん</a:t>
              </a:r>
            </a:p>
          </p:txBody>
        </p:sp>
        <p:sp>
          <p:nvSpPr>
            <p:cNvPr id="108" name="三の" hidden="1">
              <a:extLst>
                <a:ext uri="{FF2B5EF4-FFF2-40B4-BE49-F238E27FC236}">
                  <a16:creationId xmlns:a16="http://schemas.microsoft.com/office/drawing/2014/main" id="{B4FD3094-D4C5-4C82-AD92-1BD7C6E82B4D}"/>
                </a:ext>
              </a:extLst>
            </p:cNvPr>
            <p:cNvSpPr txBox="1"/>
            <p:nvPr/>
          </p:nvSpPr>
          <p:spPr>
            <a:xfrm>
              <a:off x="4933316" y="2940836"/>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09" name="二">
              <a:extLst>
                <a:ext uri="{FF2B5EF4-FFF2-40B4-BE49-F238E27FC236}">
                  <a16:creationId xmlns:a16="http://schemas.microsoft.com/office/drawing/2014/main" id="{BE8B1C3E-9A61-435E-8873-64B2D8D1472B}"/>
                </a:ext>
              </a:extLst>
            </p:cNvPr>
            <p:cNvSpPr txBox="1"/>
            <p:nvPr/>
          </p:nvSpPr>
          <p:spPr>
            <a:xfrm>
              <a:off x="4932843" y="112461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へん</a:t>
              </a:r>
            </a:p>
          </p:txBody>
        </p:sp>
        <p:sp>
          <p:nvSpPr>
            <p:cNvPr id="110" name="二の" hidden="1">
              <a:extLst>
                <a:ext uri="{FF2B5EF4-FFF2-40B4-BE49-F238E27FC236}">
                  <a16:creationId xmlns:a16="http://schemas.microsoft.com/office/drawing/2014/main" id="{98853EA2-C68E-4105-8220-8611F276EDB8}"/>
                </a:ext>
              </a:extLst>
            </p:cNvPr>
            <p:cNvSpPr txBox="1"/>
            <p:nvPr/>
          </p:nvSpPr>
          <p:spPr>
            <a:xfrm>
              <a:off x="4933316" y="2025944"/>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11" name="一">
              <a:extLst>
                <a:ext uri="{FF2B5EF4-FFF2-40B4-BE49-F238E27FC236}">
                  <a16:creationId xmlns:a16="http://schemas.microsoft.com/office/drawing/2014/main" id="{03457E26-16A4-4336-8418-9470F0E4922B}"/>
                </a:ext>
              </a:extLst>
            </p:cNvPr>
            <p:cNvSpPr txBox="1"/>
            <p:nvPr/>
          </p:nvSpPr>
          <p:spPr>
            <a:xfrm>
              <a:off x="4932843" y="210867"/>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ろ</a:t>
              </a:r>
            </a:p>
          </p:txBody>
        </p:sp>
        <p:sp>
          <p:nvSpPr>
            <p:cNvPr id="112" name="一の" hidden="1">
              <a:extLst>
                <a:ext uri="{FF2B5EF4-FFF2-40B4-BE49-F238E27FC236}">
                  <a16:creationId xmlns:a16="http://schemas.microsoft.com/office/drawing/2014/main" id="{44AE2778-3210-4844-A233-A3541FB8E186}"/>
                </a:ext>
              </a:extLst>
            </p:cNvPr>
            <p:cNvSpPr txBox="1"/>
            <p:nvPr/>
          </p:nvSpPr>
          <p:spPr>
            <a:xfrm>
              <a:off x="4933316" y="1111052"/>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grpSp>
      <p:pic>
        <p:nvPicPr>
          <p:cNvPr id="33" name="図 32">
            <a:extLst>
              <a:ext uri="{FF2B5EF4-FFF2-40B4-BE49-F238E27FC236}">
                <a16:creationId xmlns:a16="http://schemas.microsoft.com/office/drawing/2014/main" id="{06DE197F-6A30-417A-A34F-011E5636E8D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502019" y="4451000"/>
            <a:ext cx="2490658" cy="2486513"/>
          </a:xfrm>
          <a:prstGeom prst="rect">
            <a:avLst/>
          </a:prstGeom>
        </p:spPr>
      </p:pic>
    </p:spTree>
    <p:extLst>
      <p:ext uri="{BB962C8B-B14F-4D97-AF65-F5344CB8AC3E}">
        <p14:creationId xmlns:p14="http://schemas.microsoft.com/office/powerpoint/2010/main" val="141979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解説">
            <a:extLst>
              <a:ext uri="{FF2B5EF4-FFF2-40B4-BE49-F238E27FC236}">
                <a16:creationId xmlns:a16="http://schemas.microsoft.com/office/drawing/2014/main" id="{E62D3299-193A-4622-A1A1-C44CA6EF3C4E}"/>
              </a:ext>
            </a:extLst>
          </p:cNvPr>
          <p:cNvSpPr txBox="1"/>
          <p:nvPr/>
        </p:nvSpPr>
        <p:spPr>
          <a:xfrm>
            <a:off x="0" y="249344"/>
            <a:ext cx="2549111" cy="6608656"/>
          </a:xfrm>
          <a:prstGeom prst="rect">
            <a:avLst/>
          </a:prstGeom>
          <a:noFill/>
          <a:ln>
            <a:noFill/>
          </a:ln>
        </p:spPr>
        <p:txBody>
          <a:bodyPr vert="eaVert" wrap="square" rtlCol="0">
            <a:noAutofit/>
          </a:bodyPr>
          <a:lstStyle/>
          <a:p>
            <a:pPr>
              <a:defRPr/>
            </a:pPr>
            <a:r>
              <a:rPr lang="ja-JP" altLang="en-US" sz="2400">
                <a:latin typeface="UD デジタル 教科書体 N-R" panose="02020400000000000000" pitchFamily="17" charset="-128"/>
                <a:ea typeface="UD デジタル 教科書体 N-R" panose="02020400000000000000" pitchFamily="17" charset="-128"/>
              </a:rPr>
              <a:t>議論や主張などの内容が分かりやすいこと。</a:t>
            </a:r>
            <a:endParaRPr lang="en-US" altLang="ja-JP" sz="2400">
              <a:latin typeface="UD デジタル 教科書体 N-R" panose="02020400000000000000" pitchFamily="17" charset="-128"/>
              <a:ea typeface="UD デジタル 教科書体 N-R" panose="02020400000000000000" pitchFamily="17" charset="-128"/>
            </a:endParaRPr>
          </a:p>
          <a:p>
            <a:pPr>
              <a:defRPr/>
            </a:pPr>
            <a:r>
              <a:rPr lang="ja-JP" altLang="en-US" sz="2400">
                <a:latin typeface="UD デジタル 教科書体 N-R" panose="02020400000000000000" pitchFamily="17" charset="-128"/>
                <a:ea typeface="UD デジタル 教科書体 N-R" panose="02020400000000000000" pitchFamily="17" charset="-128"/>
              </a:rPr>
              <a:t>文章などの主旨･要旨の筋道がきちんと通っていて分かりやすいこと。</a:t>
            </a:r>
          </a:p>
        </p:txBody>
      </p:sp>
      <p:sp>
        <p:nvSpPr>
          <p:cNvPr id="30" name="【意味】">
            <a:extLst>
              <a:ext uri="{FF2B5EF4-FFF2-40B4-BE49-F238E27FC236}">
                <a16:creationId xmlns:a16="http://schemas.microsoft.com/office/drawing/2014/main" id="{66A930E5-A0A2-4B37-BFEA-82708A3CAD9D}"/>
              </a:ext>
            </a:extLst>
          </p:cNvPr>
          <p:cNvSpPr txBox="1"/>
          <p:nvPr/>
        </p:nvSpPr>
        <p:spPr>
          <a:xfrm>
            <a:off x="2606255" y="249344"/>
            <a:ext cx="553998" cy="6608656"/>
          </a:xfrm>
          <a:prstGeom prst="rect">
            <a:avLst/>
          </a:prstGeom>
          <a:noFill/>
          <a:ln>
            <a:noFill/>
          </a:ln>
        </p:spPr>
        <p:txBody>
          <a:bodyPr vert="eaVert" wrap="square" rtlCol="0" anchor="ctr">
            <a:noAutofit/>
          </a:bodyPr>
          <a:lstStyle/>
          <a:p>
            <a:r>
              <a:rPr lang="en-US" altLang="ja-JP" sz="2800">
                <a:latin typeface="小塚ゴシック Pro M" panose="020B0700000000000000" pitchFamily="34" charset="-128"/>
                <a:ea typeface="小塚ゴシック Pro M" panose="020B0700000000000000" pitchFamily="34" charset="-128"/>
              </a:rPr>
              <a:t>【</a:t>
            </a:r>
            <a:r>
              <a:rPr lang="ja-JP" altLang="en-US" sz="2800">
                <a:latin typeface="小塚ゴシック Pro M" panose="020B0700000000000000" pitchFamily="34" charset="-128"/>
                <a:ea typeface="小塚ゴシック Pro M" panose="020B0700000000000000" pitchFamily="34" charset="-128"/>
              </a:rPr>
              <a:t>意味</a:t>
            </a:r>
            <a:r>
              <a:rPr lang="en-US" altLang="ja-JP" sz="2800">
                <a:latin typeface="小塚ゴシック Pro M" panose="020B0700000000000000" pitchFamily="34" charset="-128"/>
                <a:ea typeface="小塚ゴシック Pro M" panose="020B0700000000000000" pitchFamily="34" charset="-128"/>
              </a:rPr>
              <a:t>】</a:t>
            </a:r>
          </a:p>
        </p:txBody>
      </p:sp>
      <p:sp>
        <p:nvSpPr>
          <p:cNvPr id="8" name="四字熟語">
            <a:extLst>
              <a:ext uri="{FF2B5EF4-FFF2-40B4-BE49-F238E27FC236}">
                <a16:creationId xmlns:a16="http://schemas.microsoft.com/office/drawing/2014/main" id="{42005CD9-F147-4041-8E86-DC1024A68DF5}"/>
              </a:ext>
            </a:extLst>
          </p:cNvPr>
          <p:cNvSpPr/>
          <p:nvPr/>
        </p:nvSpPr>
        <p:spPr>
          <a:xfrm>
            <a:off x="3925669" y="249345"/>
            <a:ext cx="1292662" cy="6480000"/>
          </a:xfrm>
          <a:prstGeom prst="rect">
            <a:avLst/>
          </a:prstGeom>
          <a:ln>
            <a:noFill/>
          </a:ln>
        </p:spPr>
        <p:txBody>
          <a:bodyPr vert="eaVert" wrap="square">
            <a:spAutoFit/>
          </a:bodyPr>
          <a:lstStyle/>
          <a:p>
            <a:pPr lvl="0">
              <a:defRPr/>
            </a:pPr>
            <a:r>
              <a:rPr lang="ja-JP" altLang="en-US" sz="7200">
                <a:solidFill>
                  <a:prstClr val="black"/>
                </a:solidFill>
                <a:latin typeface="UD デジタル 教科書体 NK-B" panose="02020700000000000000" pitchFamily="18" charset="-128"/>
                <a:ea typeface="UD デジタル 教科書体 NK-B" panose="02020700000000000000" pitchFamily="18" charset="-128"/>
              </a:rPr>
              <a:t>論旨明快</a:t>
            </a:r>
          </a:p>
        </p:txBody>
      </p:sp>
      <p:grpSp>
        <p:nvGrpSpPr>
          <p:cNvPr id="97" name="三字読み3" hidden="1">
            <a:extLst>
              <a:ext uri="{FF2B5EF4-FFF2-40B4-BE49-F238E27FC236}">
                <a16:creationId xmlns:a16="http://schemas.microsoft.com/office/drawing/2014/main" id="{F86CD557-A171-43D3-B852-68D1096159F8}"/>
              </a:ext>
            </a:extLst>
          </p:cNvPr>
          <p:cNvGrpSpPr/>
          <p:nvPr/>
        </p:nvGrpSpPr>
        <p:grpSpPr>
          <a:xfrm>
            <a:off x="4931897" y="157545"/>
            <a:ext cx="554471" cy="3916447"/>
            <a:chOff x="4932843" y="157545"/>
            <a:chExt cx="554471" cy="3916447"/>
          </a:xfrm>
        </p:grpSpPr>
        <p:sp>
          <p:nvSpPr>
            <p:cNvPr id="98" name="四">
              <a:extLst>
                <a:ext uri="{FF2B5EF4-FFF2-40B4-BE49-F238E27FC236}">
                  <a16:creationId xmlns:a16="http://schemas.microsoft.com/office/drawing/2014/main" id="{4C005C7B-5963-446E-8E33-28534D2BB513}"/>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9" name="三">
              <a:extLst>
                <a:ext uri="{FF2B5EF4-FFF2-40B4-BE49-F238E27FC236}">
                  <a16:creationId xmlns:a16="http://schemas.microsoft.com/office/drawing/2014/main" id="{538A01B3-A1C2-463D-84FF-8043F3010549}"/>
                </a:ext>
              </a:extLst>
            </p:cNvPr>
            <p:cNvSpPr txBox="1"/>
            <p:nvPr/>
          </p:nvSpPr>
          <p:spPr>
            <a:xfrm>
              <a:off x="4932843" y="1926514"/>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00" name="三の">
              <a:extLst>
                <a:ext uri="{FF2B5EF4-FFF2-40B4-BE49-F238E27FC236}">
                  <a16:creationId xmlns:a16="http://schemas.microsoft.com/office/drawing/2014/main" id="{76C40AB1-93AA-4CE1-80A2-0D88E5A75412}"/>
                </a:ext>
              </a:extLst>
            </p:cNvPr>
            <p:cNvSpPr txBox="1"/>
            <p:nvPr/>
          </p:nvSpPr>
          <p:spPr>
            <a:xfrm>
              <a:off x="4933316" y="2917556"/>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01" name="二">
              <a:extLst>
                <a:ext uri="{FF2B5EF4-FFF2-40B4-BE49-F238E27FC236}">
                  <a16:creationId xmlns:a16="http://schemas.microsoft.com/office/drawing/2014/main" id="{915592F3-6FCE-437B-8D61-8A8703760A28}"/>
                </a:ext>
              </a:extLst>
            </p:cNvPr>
            <p:cNvSpPr txBox="1"/>
            <p:nvPr/>
          </p:nvSpPr>
          <p:spPr>
            <a:xfrm>
              <a:off x="4932843" y="102229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03" name="一">
              <a:extLst>
                <a:ext uri="{FF2B5EF4-FFF2-40B4-BE49-F238E27FC236}">
                  <a16:creationId xmlns:a16="http://schemas.microsoft.com/office/drawing/2014/main" id="{DEB280D8-EB5A-4D6B-8C71-4FAA7BC1F995}"/>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grpSp>
      <p:grpSp>
        <p:nvGrpSpPr>
          <p:cNvPr id="89" name="三字読み2" hidden="1">
            <a:extLst>
              <a:ext uri="{FF2B5EF4-FFF2-40B4-BE49-F238E27FC236}">
                <a16:creationId xmlns:a16="http://schemas.microsoft.com/office/drawing/2014/main" id="{A2A450C0-C10A-4133-B9D6-E79EC17C3D35}"/>
              </a:ext>
            </a:extLst>
          </p:cNvPr>
          <p:cNvGrpSpPr/>
          <p:nvPr/>
        </p:nvGrpSpPr>
        <p:grpSpPr>
          <a:xfrm>
            <a:off x="4932370" y="157545"/>
            <a:ext cx="554471" cy="3916447"/>
            <a:chOff x="4932843" y="157545"/>
            <a:chExt cx="554471" cy="3916447"/>
          </a:xfrm>
        </p:grpSpPr>
        <p:sp>
          <p:nvSpPr>
            <p:cNvPr id="90" name="四">
              <a:extLst>
                <a:ext uri="{FF2B5EF4-FFF2-40B4-BE49-F238E27FC236}">
                  <a16:creationId xmlns:a16="http://schemas.microsoft.com/office/drawing/2014/main" id="{AA04B4FE-A7C3-432B-B822-8D2045D0944B}"/>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1" name="三">
              <a:extLst>
                <a:ext uri="{FF2B5EF4-FFF2-40B4-BE49-F238E27FC236}">
                  <a16:creationId xmlns:a16="http://schemas.microsoft.com/office/drawing/2014/main" id="{A0225EA6-4978-417D-83F7-ABC39DFCA9A8}"/>
                </a:ext>
              </a:extLst>
            </p:cNvPr>
            <p:cNvSpPr txBox="1"/>
            <p:nvPr/>
          </p:nvSpPr>
          <p:spPr>
            <a:xfrm>
              <a:off x="4932843" y="212640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3" name="二">
              <a:extLst>
                <a:ext uri="{FF2B5EF4-FFF2-40B4-BE49-F238E27FC236}">
                  <a16:creationId xmlns:a16="http://schemas.microsoft.com/office/drawing/2014/main" id="{6581E6B5-C6FF-4169-925B-A113AE5ED027}"/>
                </a:ext>
              </a:extLst>
            </p:cNvPr>
            <p:cNvSpPr txBox="1"/>
            <p:nvPr/>
          </p:nvSpPr>
          <p:spPr>
            <a:xfrm>
              <a:off x="4932843" y="102229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4" name="二の">
              <a:extLst>
                <a:ext uri="{FF2B5EF4-FFF2-40B4-BE49-F238E27FC236}">
                  <a16:creationId xmlns:a16="http://schemas.microsoft.com/office/drawing/2014/main" id="{AB3B8900-E0B8-4CF0-B540-A8DA5FA9E468}"/>
                </a:ext>
              </a:extLst>
            </p:cNvPr>
            <p:cNvSpPr txBox="1"/>
            <p:nvPr/>
          </p:nvSpPr>
          <p:spPr>
            <a:xfrm>
              <a:off x="4933316" y="2023852"/>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95" name="一">
              <a:extLst>
                <a:ext uri="{FF2B5EF4-FFF2-40B4-BE49-F238E27FC236}">
                  <a16:creationId xmlns:a16="http://schemas.microsoft.com/office/drawing/2014/main" id="{39E61E34-3B9B-4B5F-8ADD-01C47B704DDD}"/>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grpSp>
      <p:grpSp>
        <p:nvGrpSpPr>
          <p:cNvPr id="17" name="三字読み1" hidden="1">
            <a:extLst>
              <a:ext uri="{FF2B5EF4-FFF2-40B4-BE49-F238E27FC236}">
                <a16:creationId xmlns:a16="http://schemas.microsoft.com/office/drawing/2014/main" id="{9AC23C8D-756D-4B7A-9055-18D143488F8A}"/>
              </a:ext>
            </a:extLst>
          </p:cNvPr>
          <p:cNvGrpSpPr/>
          <p:nvPr/>
        </p:nvGrpSpPr>
        <p:grpSpPr>
          <a:xfrm>
            <a:off x="4932843" y="157545"/>
            <a:ext cx="554471" cy="3916447"/>
            <a:chOff x="4932843" y="157545"/>
            <a:chExt cx="554471" cy="3916447"/>
          </a:xfrm>
        </p:grpSpPr>
        <p:sp>
          <p:nvSpPr>
            <p:cNvPr id="24" name="四">
              <a:extLst>
                <a:ext uri="{FF2B5EF4-FFF2-40B4-BE49-F238E27FC236}">
                  <a16:creationId xmlns:a16="http://schemas.microsoft.com/office/drawing/2014/main" id="{3EE6B584-4A52-4029-8311-503ACBA1F8D7}"/>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2" name="三">
              <a:extLst>
                <a:ext uri="{FF2B5EF4-FFF2-40B4-BE49-F238E27FC236}">
                  <a16:creationId xmlns:a16="http://schemas.microsoft.com/office/drawing/2014/main" id="{1FB1F2FB-D2B2-4E38-923B-3564218EB56C}"/>
                </a:ext>
              </a:extLst>
            </p:cNvPr>
            <p:cNvSpPr txBox="1"/>
            <p:nvPr/>
          </p:nvSpPr>
          <p:spPr>
            <a:xfrm>
              <a:off x="4932843" y="212640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0" name="二">
              <a:extLst>
                <a:ext uri="{FF2B5EF4-FFF2-40B4-BE49-F238E27FC236}">
                  <a16:creationId xmlns:a16="http://schemas.microsoft.com/office/drawing/2014/main" id="{96AD91DC-0FD4-49C9-A29B-62B38BD45D6B}"/>
                </a:ext>
              </a:extLst>
            </p:cNvPr>
            <p:cNvSpPr txBox="1"/>
            <p:nvPr/>
          </p:nvSpPr>
          <p:spPr>
            <a:xfrm>
              <a:off x="4932843" y="126166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8" name="一">
              <a:extLst>
                <a:ext uri="{FF2B5EF4-FFF2-40B4-BE49-F238E27FC236}">
                  <a16:creationId xmlns:a16="http://schemas.microsoft.com/office/drawing/2014/main" id="{481E2AFB-A497-40C0-BDD9-73D8696896A3}"/>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3" name="一の">
              <a:extLst>
                <a:ext uri="{FF2B5EF4-FFF2-40B4-BE49-F238E27FC236}">
                  <a16:creationId xmlns:a16="http://schemas.microsoft.com/office/drawing/2014/main" id="{657B824E-FE10-4826-B5A6-99514BE3C8AE}"/>
                </a:ext>
              </a:extLst>
            </p:cNvPr>
            <p:cNvSpPr txBox="1"/>
            <p:nvPr/>
          </p:nvSpPr>
          <p:spPr>
            <a:xfrm>
              <a:off x="4933316" y="1148587"/>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grpSp>
      <p:grpSp>
        <p:nvGrpSpPr>
          <p:cNvPr id="105" name="読み">
            <a:extLst>
              <a:ext uri="{FF2B5EF4-FFF2-40B4-BE49-F238E27FC236}">
                <a16:creationId xmlns:a16="http://schemas.microsoft.com/office/drawing/2014/main" id="{8A1C822F-C8A2-43FA-86C9-BD879B6BD7B2}"/>
              </a:ext>
            </a:extLst>
          </p:cNvPr>
          <p:cNvGrpSpPr/>
          <p:nvPr/>
        </p:nvGrpSpPr>
        <p:grpSpPr>
          <a:xfrm>
            <a:off x="4930559" y="210867"/>
            <a:ext cx="554471" cy="3826526"/>
            <a:chOff x="4932843" y="210867"/>
            <a:chExt cx="554471" cy="3826526"/>
          </a:xfrm>
        </p:grpSpPr>
        <p:sp>
          <p:nvSpPr>
            <p:cNvPr id="106" name="四">
              <a:extLst>
                <a:ext uri="{FF2B5EF4-FFF2-40B4-BE49-F238E27FC236}">
                  <a16:creationId xmlns:a16="http://schemas.microsoft.com/office/drawing/2014/main" id="{75945557-700D-448A-B1E7-081584B298AC}"/>
                </a:ext>
              </a:extLst>
            </p:cNvPr>
            <p:cNvSpPr txBox="1"/>
            <p:nvPr/>
          </p:nvSpPr>
          <p:spPr>
            <a:xfrm>
              <a:off x="4932843" y="2954551"/>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かい</a:t>
              </a:r>
            </a:p>
          </p:txBody>
        </p:sp>
        <p:sp>
          <p:nvSpPr>
            <p:cNvPr id="107" name="三">
              <a:extLst>
                <a:ext uri="{FF2B5EF4-FFF2-40B4-BE49-F238E27FC236}">
                  <a16:creationId xmlns:a16="http://schemas.microsoft.com/office/drawing/2014/main" id="{869B9C7F-CBD9-4C84-A38A-9208F5589759}"/>
                </a:ext>
              </a:extLst>
            </p:cNvPr>
            <p:cNvSpPr txBox="1"/>
            <p:nvPr/>
          </p:nvSpPr>
          <p:spPr>
            <a:xfrm>
              <a:off x="4932843" y="203901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めい</a:t>
              </a:r>
            </a:p>
          </p:txBody>
        </p:sp>
        <p:sp>
          <p:nvSpPr>
            <p:cNvPr id="108" name="三の" hidden="1">
              <a:extLst>
                <a:ext uri="{FF2B5EF4-FFF2-40B4-BE49-F238E27FC236}">
                  <a16:creationId xmlns:a16="http://schemas.microsoft.com/office/drawing/2014/main" id="{B4FD3094-D4C5-4C82-AD92-1BD7C6E82B4D}"/>
                </a:ext>
              </a:extLst>
            </p:cNvPr>
            <p:cNvSpPr txBox="1"/>
            <p:nvPr/>
          </p:nvSpPr>
          <p:spPr>
            <a:xfrm>
              <a:off x="4933316" y="2940836"/>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09" name="二">
              <a:extLst>
                <a:ext uri="{FF2B5EF4-FFF2-40B4-BE49-F238E27FC236}">
                  <a16:creationId xmlns:a16="http://schemas.microsoft.com/office/drawing/2014/main" id="{BE8B1C3E-9A61-435E-8873-64B2D8D1472B}"/>
                </a:ext>
              </a:extLst>
            </p:cNvPr>
            <p:cNvSpPr txBox="1"/>
            <p:nvPr/>
          </p:nvSpPr>
          <p:spPr>
            <a:xfrm>
              <a:off x="4932843" y="112461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し</a:t>
              </a:r>
            </a:p>
          </p:txBody>
        </p:sp>
        <p:sp>
          <p:nvSpPr>
            <p:cNvPr id="110" name="二の" hidden="1">
              <a:extLst>
                <a:ext uri="{FF2B5EF4-FFF2-40B4-BE49-F238E27FC236}">
                  <a16:creationId xmlns:a16="http://schemas.microsoft.com/office/drawing/2014/main" id="{98853EA2-C68E-4105-8220-8611F276EDB8}"/>
                </a:ext>
              </a:extLst>
            </p:cNvPr>
            <p:cNvSpPr txBox="1"/>
            <p:nvPr/>
          </p:nvSpPr>
          <p:spPr>
            <a:xfrm>
              <a:off x="4933316" y="2025944"/>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11" name="一">
              <a:extLst>
                <a:ext uri="{FF2B5EF4-FFF2-40B4-BE49-F238E27FC236}">
                  <a16:creationId xmlns:a16="http://schemas.microsoft.com/office/drawing/2014/main" id="{03457E26-16A4-4336-8418-9470F0E4922B}"/>
                </a:ext>
              </a:extLst>
            </p:cNvPr>
            <p:cNvSpPr txBox="1"/>
            <p:nvPr/>
          </p:nvSpPr>
          <p:spPr>
            <a:xfrm>
              <a:off x="4932843" y="210867"/>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ろん</a:t>
              </a:r>
            </a:p>
          </p:txBody>
        </p:sp>
        <p:sp>
          <p:nvSpPr>
            <p:cNvPr id="112" name="一の" hidden="1">
              <a:extLst>
                <a:ext uri="{FF2B5EF4-FFF2-40B4-BE49-F238E27FC236}">
                  <a16:creationId xmlns:a16="http://schemas.microsoft.com/office/drawing/2014/main" id="{44AE2778-3210-4844-A233-A3541FB8E186}"/>
                </a:ext>
              </a:extLst>
            </p:cNvPr>
            <p:cNvSpPr txBox="1"/>
            <p:nvPr/>
          </p:nvSpPr>
          <p:spPr>
            <a:xfrm>
              <a:off x="4933316" y="1111052"/>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grpSp>
      <p:pic>
        <p:nvPicPr>
          <p:cNvPr id="31" name="グラフィックス 30" descr="スピーチ">
            <a:extLst>
              <a:ext uri="{FF2B5EF4-FFF2-40B4-BE49-F238E27FC236}">
                <a16:creationId xmlns:a16="http://schemas.microsoft.com/office/drawing/2014/main" id="{7A613394-8B93-4432-9844-25C1F0FCEA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08020" y="4238406"/>
            <a:ext cx="1638946" cy="958331"/>
          </a:xfrm>
          <a:prstGeom prst="rect">
            <a:avLst/>
          </a:prstGeom>
        </p:spPr>
      </p:pic>
      <p:sp>
        <p:nvSpPr>
          <p:cNvPr id="32" name="テキスト ボックス 31">
            <a:extLst>
              <a:ext uri="{FF2B5EF4-FFF2-40B4-BE49-F238E27FC236}">
                <a16:creationId xmlns:a16="http://schemas.microsoft.com/office/drawing/2014/main" id="{6DF5E6C9-1F56-4A4E-8F09-DB36E23C9E02}"/>
              </a:ext>
            </a:extLst>
          </p:cNvPr>
          <p:cNvSpPr txBox="1"/>
          <p:nvPr/>
        </p:nvSpPr>
        <p:spPr>
          <a:xfrm>
            <a:off x="6926347" y="4434153"/>
            <a:ext cx="1202291" cy="400110"/>
          </a:xfrm>
          <a:prstGeom prst="rect">
            <a:avLst/>
          </a:prstGeom>
          <a:noFill/>
        </p:spPr>
        <p:txBody>
          <a:bodyPr wrap="square" rtlCol="0" anchor="ctr">
            <a:spAutoFit/>
          </a:bodyPr>
          <a:lstStyle/>
          <a:p>
            <a:pPr algn="ctr"/>
            <a:r>
              <a:rPr kumimoji="1" lang="ja-JP" altLang="en-US" sz="2000" b="1">
                <a:latin typeface="衡山毛筆フォント草書" panose="02000600000000000000" pitchFamily="2" charset="-128"/>
                <a:ea typeface="衡山毛筆フォント草書" panose="02000600000000000000" pitchFamily="2" charset="-128"/>
              </a:rPr>
              <a:t>論旨明快</a:t>
            </a:r>
          </a:p>
        </p:txBody>
      </p:sp>
      <p:pic>
        <p:nvPicPr>
          <p:cNvPr id="33" name="図 32">
            <a:extLst>
              <a:ext uri="{FF2B5EF4-FFF2-40B4-BE49-F238E27FC236}">
                <a16:creationId xmlns:a16="http://schemas.microsoft.com/office/drawing/2014/main" id="{55156078-7C59-4F7B-9C00-3044D3AE2D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0106" y="5008526"/>
            <a:ext cx="1473721" cy="1754756"/>
          </a:xfrm>
          <a:prstGeom prst="rect">
            <a:avLst/>
          </a:prstGeom>
        </p:spPr>
      </p:pic>
    </p:spTree>
    <p:extLst>
      <p:ext uri="{BB962C8B-B14F-4D97-AF65-F5344CB8AC3E}">
        <p14:creationId xmlns:p14="http://schemas.microsoft.com/office/powerpoint/2010/main" val="209920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解説">
            <a:extLst>
              <a:ext uri="{FF2B5EF4-FFF2-40B4-BE49-F238E27FC236}">
                <a16:creationId xmlns:a16="http://schemas.microsoft.com/office/drawing/2014/main" id="{E62D3299-193A-4622-A1A1-C44CA6EF3C4E}"/>
              </a:ext>
            </a:extLst>
          </p:cNvPr>
          <p:cNvSpPr txBox="1"/>
          <p:nvPr/>
        </p:nvSpPr>
        <p:spPr>
          <a:xfrm>
            <a:off x="0" y="249344"/>
            <a:ext cx="2549111" cy="6608656"/>
          </a:xfrm>
          <a:prstGeom prst="rect">
            <a:avLst/>
          </a:prstGeom>
          <a:noFill/>
          <a:ln>
            <a:noFill/>
          </a:ln>
        </p:spPr>
        <p:txBody>
          <a:bodyPr vert="eaVert" wrap="square" rtlCol="0">
            <a:noAutofit/>
          </a:bodyPr>
          <a:lstStyle/>
          <a:p>
            <a:pPr>
              <a:defRPr/>
            </a:pPr>
            <a:r>
              <a:rPr lang="ja-JP" altLang="en-US" sz="2400">
                <a:latin typeface="UD デジタル 教科書体 N-R" panose="02020400000000000000" pitchFamily="17" charset="-128"/>
                <a:ea typeface="UD デジタル 教科書体 N-R" panose="02020400000000000000" pitchFamily="17" charset="-128"/>
              </a:rPr>
              <a:t>古い事柄を顧みて、新しい事柄を考察すること。</a:t>
            </a:r>
            <a:endParaRPr lang="en-US" altLang="ja-JP" sz="2400">
              <a:latin typeface="UD デジタル 教科書体 N-R" panose="02020400000000000000" pitchFamily="17" charset="-128"/>
              <a:ea typeface="UD デジタル 教科書体 N-R" panose="02020400000000000000" pitchFamily="17" charset="-128"/>
            </a:endParaRPr>
          </a:p>
          <a:p>
            <a:pPr>
              <a:defRPr/>
            </a:pPr>
            <a:r>
              <a:rPr lang="ja-JP" altLang="en-US" sz="2400">
                <a:latin typeface="UD デジタル 教科書体 N-R" panose="02020400000000000000" pitchFamily="17" charset="-128"/>
                <a:ea typeface="UD デジタル 教科書体 N-R" panose="02020400000000000000" pitchFamily="17" charset="-128"/>
              </a:rPr>
              <a:t>「古」は「故」とも書く。</a:t>
            </a:r>
            <a:endParaRPr lang="en-US" altLang="ja-JP" sz="2400">
              <a:latin typeface="UD デジタル 教科書体 N-R" panose="02020400000000000000" pitchFamily="17" charset="-128"/>
              <a:ea typeface="UD デジタル 教科書体 N-R" panose="02020400000000000000" pitchFamily="17" charset="-128"/>
            </a:endParaRPr>
          </a:p>
          <a:p>
            <a:pPr>
              <a:defRPr/>
            </a:pPr>
            <a:r>
              <a:rPr lang="ja-JP" altLang="en-US" sz="2400">
                <a:latin typeface="UD デジタル 教科書体 N-R" panose="02020400000000000000" pitchFamily="17" charset="-128"/>
                <a:ea typeface="UD デジタル 教科書体 N-R" panose="02020400000000000000" pitchFamily="17" charset="-128"/>
              </a:rPr>
              <a:t>また、「温故知新（おんこちしん）」ともいう。</a:t>
            </a:r>
          </a:p>
        </p:txBody>
      </p:sp>
      <p:sp>
        <p:nvSpPr>
          <p:cNvPr id="30" name="【意味】">
            <a:extLst>
              <a:ext uri="{FF2B5EF4-FFF2-40B4-BE49-F238E27FC236}">
                <a16:creationId xmlns:a16="http://schemas.microsoft.com/office/drawing/2014/main" id="{66A930E5-A0A2-4B37-BFEA-82708A3CAD9D}"/>
              </a:ext>
            </a:extLst>
          </p:cNvPr>
          <p:cNvSpPr txBox="1"/>
          <p:nvPr/>
        </p:nvSpPr>
        <p:spPr>
          <a:xfrm>
            <a:off x="2606255" y="249344"/>
            <a:ext cx="553998" cy="6608656"/>
          </a:xfrm>
          <a:prstGeom prst="rect">
            <a:avLst/>
          </a:prstGeom>
          <a:noFill/>
          <a:ln>
            <a:noFill/>
          </a:ln>
        </p:spPr>
        <p:txBody>
          <a:bodyPr vert="eaVert" wrap="square" rtlCol="0" anchor="ctr">
            <a:noAutofit/>
          </a:bodyPr>
          <a:lstStyle/>
          <a:p>
            <a:r>
              <a:rPr lang="en-US" altLang="ja-JP" sz="2800">
                <a:latin typeface="小塚ゴシック Pro M" panose="020B0700000000000000" pitchFamily="34" charset="-128"/>
                <a:ea typeface="小塚ゴシック Pro M" panose="020B0700000000000000" pitchFamily="34" charset="-128"/>
              </a:rPr>
              <a:t>【</a:t>
            </a:r>
            <a:r>
              <a:rPr lang="ja-JP" altLang="en-US" sz="2800">
                <a:latin typeface="小塚ゴシック Pro M" panose="020B0700000000000000" pitchFamily="34" charset="-128"/>
                <a:ea typeface="小塚ゴシック Pro M" panose="020B0700000000000000" pitchFamily="34" charset="-128"/>
              </a:rPr>
              <a:t>意味</a:t>
            </a:r>
            <a:r>
              <a:rPr lang="en-US" altLang="ja-JP" sz="2800">
                <a:latin typeface="小塚ゴシック Pro M" panose="020B0700000000000000" pitchFamily="34" charset="-128"/>
                <a:ea typeface="小塚ゴシック Pro M" panose="020B0700000000000000" pitchFamily="34" charset="-128"/>
              </a:rPr>
              <a:t>】</a:t>
            </a:r>
          </a:p>
        </p:txBody>
      </p:sp>
      <p:sp>
        <p:nvSpPr>
          <p:cNvPr id="8" name="四字熟語">
            <a:extLst>
              <a:ext uri="{FF2B5EF4-FFF2-40B4-BE49-F238E27FC236}">
                <a16:creationId xmlns:a16="http://schemas.microsoft.com/office/drawing/2014/main" id="{42005CD9-F147-4041-8E86-DC1024A68DF5}"/>
              </a:ext>
            </a:extLst>
          </p:cNvPr>
          <p:cNvSpPr/>
          <p:nvPr/>
        </p:nvSpPr>
        <p:spPr>
          <a:xfrm>
            <a:off x="3925669" y="249345"/>
            <a:ext cx="1292662" cy="6480000"/>
          </a:xfrm>
          <a:prstGeom prst="rect">
            <a:avLst/>
          </a:prstGeom>
          <a:ln>
            <a:noFill/>
          </a:ln>
        </p:spPr>
        <p:txBody>
          <a:bodyPr vert="eaVert" wrap="square">
            <a:spAutoFit/>
          </a:bodyPr>
          <a:lstStyle/>
          <a:p>
            <a:pPr lvl="0">
              <a:defRPr/>
            </a:pPr>
            <a:r>
              <a:rPr lang="ja-JP" altLang="en-US" sz="7200">
                <a:solidFill>
                  <a:prstClr val="black"/>
                </a:solidFill>
                <a:latin typeface="UD デジタル 教科書体 NK-B" panose="02020700000000000000" pitchFamily="18" charset="-128"/>
                <a:ea typeface="UD デジタル 教科書体 NK-B" panose="02020700000000000000" pitchFamily="18" charset="-128"/>
              </a:rPr>
              <a:t>覧古考新</a:t>
            </a:r>
          </a:p>
        </p:txBody>
      </p:sp>
      <p:grpSp>
        <p:nvGrpSpPr>
          <p:cNvPr id="97" name="三字読み3" hidden="1">
            <a:extLst>
              <a:ext uri="{FF2B5EF4-FFF2-40B4-BE49-F238E27FC236}">
                <a16:creationId xmlns:a16="http://schemas.microsoft.com/office/drawing/2014/main" id="{F86CD557-A171-43D3-B852-68D1096159F8}"/>
              </a:ext>
            </a:extLst>
          </p:cNvPr>
          <p:cNvGrpSpPr/>
          <p:nvPr/>
        </p:nvGrpSpPr>
        <p:grpSpPr>
          <a:xfrm>
            <a:off x="4931897" y="157545"/>
            <a:ext cx="554471" cy="3916447"/>
            <a:chOff x="4932843" y="157545"/>
            <a:chExt cx="554471" cy="3916447"/>
          </a:xfrm>
        </p:grpSpPr>
        <p:sp>
          <p:nvSpPr>
            <p:cNvPr id="98" name="四">
              <a:extLst>
                <a:ext uri="{FF2B5EF4-FFF2-40B4-BE49-F238E27FC236}">
                  <a16:creationId xmlns:a16="http://schemas.microsoft.com/office/drawing/2014/main" id="{4C005C7B-5963-446E-8E33-28534D2BB513}"/>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9" name="三">
              <a:extLst>
                <a:ext uri="{FF2B5EF4-FFF2-40B4-BE49-F238E27FC236}">
                  <a16:creationId xmlns:a16="http://schemas.microsoft.com/office/drawing/2014/main" id="{538A01B3-A1C2-463D-84FF-8043F3010549}"/>
                </a:ext>
              </a:extLst>
            </p:cNvPr>
            <p:cNvSpPr txBox="1"/>
            <p:nvPr/>
          </p:nvSpPr>
          <p:spPr>
            <a:xfrm>
              <a:off x="4932843" y="1926514"/>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00" name="三の">
              <a:extLst>
                <a:ext uri="{FF2B5EF4-FFF2-40B4-BE49-F238E27FC236}">
                  <a16:creationId xmlns:a16="http://schemas.microsoft.com/office/drawing/2014/main" id="{76C40AB1-93AA-4CE1-80A2-0D88E5A75412}"/>
                </a:ext>
              </a:extLst>
            </p:cNvPr>
            <p:cNvSpPr txBox="1"/>
            <p:nvPr/>
          </p:nvSpPr>
          <p:spPr>
            <a:xfrm>
              <a:off x="4933316" y="2917556"/>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01" name="二">
              <a:extLst>
                <a:ext uri="{FF2B5EF4-FFF2-40B4-BE49-F238E27FC236}">
                  <a16:creationId xmlns:a16="http://schemas.microsoft.com/office/drawing/2014/main" id="{915592F3-6FCE-437B-8D61-8A8703760A28}"/>
                </a:ext>
              </a:extLst>
            </p:cNvPr>
            <p:cNvSpPr txBox="1"/>
            <p:nvPr/>
          </p:nvSpPr>
          <p:spPr>
            <a:xfrm>
              <a:off x="4932843" y="102229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03" name="一">
              <a:extLst>
                <a:ext uri="{FF2B5EF4-FFF2-40B4-BE49-F238E27FC236}">
                  <a16:creationId xmlns:a16="http://schemas.microsoft.com/office/drawing/2014/main" id="{DEB280D8-EB5A-4D6B-8C71-4FAA7BC1F995}"/>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grpSp>
      <p:grpSp>
        <p:nvGrpSpPr>
          <p:cNvPr id="89" name="三字読み2" hidden="1">
            <a:extLst>
              <a:ext uri="{FF2B5EF4-FFF2-40B4-BE49-F238E27FC236}">
                <a16:creationId xmlns:a16="http://schemas.microsoft.com/office/drawing/2014/main" id="{A2A450C0-C10A-4133-B9D6-E79EC17C3D35}"/>
              </a:ext>
            </a:extLst>
          </p:cNvPr>
          <p:cNvGrpSpPr/>
          <p:nvPr/>
        </p:nvGrpSpPr>
        <p:grpSpPr>
          <a:xfrm>
            <a:off x="4932370" y="157545"/>
            <a:ext cx="554471" cy="3916447"/>
            <a:chOff x="4932843" y="157545"/>
            <a:chExt cx="554471" cy="3916447"/>
          </a:xfrm>
        </p:grpSpPr>
        <p:sp>
          <p:nvSpPr>
            <p:cNvPr id="90" name="四">
              <a:extLst>
                <a:ext uri="{FF2B5EF4-FFF2-40B4-BE49-F238E27FC236}">
                  <a16:creationId xmlns:a16="http://schemas.microsoft.com/office/drawing/2014/main" id="{AA04B4FE-A7C3-432B-B822-8D2045D0944B}"/>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1" name="三">
              <a:extLst>
                <a:ext uri="{FF2B5EF4-FFF2-40B4-BE49-F238E27FC236}">
                  <a16:creationId xmlns:a16="http://schemas.microsoft.com/office/drawing/2014/main" id="{A0225EA6-4978-417D-83F7-ABC39DFCA9A8}"/>
                </a:ext>
              </a:extLst>
            </p:cNvPr>
            <p:cNvSpPr txBox="1"/>
            <p:nvPr/>
          </p:nvSpPr>
          <p:spPr>
            <a:xfrm>
              <a:off x="4932843" y="212640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3" name="二">
              <a:extLst>
                <a:ext uri="{FF2B5EF4-FFF2-40B4-BE49-F238E27FC236}">
                  <a16:creationId xmlns:a16="http://schemas.microsoft.com/office/drawing/2014/main" id="{6581E6B5-C6FF-4169-925B-A113AE5ED027}"/>
                </a:ext>
              </a:extLst>
            </p:cNvPr>
            <p:cNvSpPr txBox="1"/>
            <p:nvPr/>
          </p:nvSpPr>
          <p:spPr>
            <a:xfrm>
              <a:off x="4932843" y="102229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4" name="二の">
              <a:extLst>
                <a:ext uri="{FF2B5EF4-FFF2-40B4-BE49-F238E27FC236}">
                  <a16:creationId xmlns:a16="http://schemas.microsoft.com/office/drawing/2014/main" id="{AB3B8900-E0B8-4CF0-B540-A8DA5FA9E468}"/>
                </a:ext>
              </a:extLst>
            </p:cNvPr>
            <p:cNvSpPr txBox="1"/>
            <p:nvPr/>
          </p:nvSpPr>
          <p:spPr>
            <a:xfrm>
              <a:off x="4933316" y="2023852"/>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95" name="一">
              <a:extLst>
                <a:ext uri="{FF2B5EF4-FFF2-40B4-BE49-F238E27FC236}">
                  <a16:creationId xmlns:a16="http://schemas.microsoft.com/office/drawing/2014/main" id="{39E61E34-3B9B-4B5F-8ADD-01C47B704DDD}"/>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grpSp>
      <p:grpSp>
        <p:nvGrpSpPr>
          <p:cNvPr id="17" name="三字読み1" hidden="1">
            <a:extLst>
              <a:ext uri="{FF2B5EF4-FFF2-40B4-BE49-F238E27FC236}">
                <a16:creationId xmlns:a16="http://schemas.microsoft.com/office/drawing/2014/main" id="{9AC23C8D-756D-4B7A-9055-18D143488F8A}"/>
              </a:ext>
            </a:extLst>
          </p:cNvPr>
          <p:cNvGrpSpPr/>
          <p:nvPr/>
        </p:nvGrpSpPr>
        <p:grpSpPr>
          <a:xfrm>
            <a:off x="4932843" y="157545"/>
            <a:ext cx="554471" cy="3916447"/>
            <a:chOff x="4932843" y="157545"/>
            <a:chExt cx="554471" cy="3916447"/>
          </a:xfrm>
        </p:grpSpPr>
        <p:sp>
          <p:nvSpPr>
            <p:cNvPr id="24" name="四">
              <a:extLst>
                <a:ext uri="{FF2B5EF4-FFF2-40B4-BE49-F238E27FC236}">
                  <a16:creationId xmlns:a16="http://schemas.microsoft.com/office/drawing/2014/main" id="{3EE6B584-4A52-4029-8311-503ACBA1F8D7}"/>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2" name="三">
              <a:extLst>
                <a:ext uri="{FF2B5EF4-FFF2-40B4-BE49-F238E27FC236}">
                  <a16:creationId xmlns:a16="http://schemas.microsoft.com/office/drawing/2014/main" id="{1FB1F2FB-D2B2-4E38-923B-3564218EB56C}"/>
                </a:ext>
              </a:extLst>
            </p:cNvPr>
            <p:cNvSpPr txBox="1"/>
            <p:nvPr/>
          </p:nvSpPr>
          <p:spPr>
            <a:xfrm>
              <a:off x="4932843" y="212640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0" name="二">
              <a:extLst>
                <a:ext uri="{FF2B5EF4-FFF2-40B4-BE49-F238E27FC236}">
                  <a16:creationId xmlns:a16="http://schemas.microsoft.com/office/drawing/2014/main" id="{96AD91DC-0FD4-49C9-A29B-62B38BD45D6B}"/>
                </a:ext>
              </a:extLst>
            </p:cNvPr>
            <p:cNvSpPr txBox="1"/>
            <p:nvPr/>
          </p:nvSpPr>
          <p:spPr>
            <a:xfrm>
              <a:off x="4932843" y="126166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8" name="一">
              <a:extLst>
                <a:ext uri="{FF2B5EF4-FFF2-40B4-BE49-F238E27FC236}">
                  <a16:creationId xmlns:a16="http://schemas.microsoft.com/office/drawing/2014/main" id="{481E2AFB-A497-40C0-BDD9-73D8696896A3}"/>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3" name="一の">
              <a:extLst>
                <a:ext uri="{FF2B5EF4-FFF2-40B4-BE49-F238E27FC236}">
                  <a16:creationId xmlns:a16="http://schemas.microsoft.com/office/drawing/2014/main" id="{657B824E-FE10-4826-B5A6-99514BE3C8AE}"/>
                </a:ext>
              </a:extLst>
            </p:cNvPr>
            <p:cNvSpPr txBox="1"/>
            <p:nvPr/>
          </p:nvSpPr>
          <p:spPr>
            <a:xfrm>
              <a:off x="4933316" y="1148587"/>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grpSp>
      <p:grpSp>
        <p:nvGrpSpPr>
          <p:cNvPr id="105" name="読み">
            <a:extLst>
              <a:ext uri="{FF2B5EF4-FFF2-40B4-BE49-F238E27FC236}">
                <a16:creationId xmlns:a16="http://schemas.microsoft.com/office/drawing/2014/main" id="{8A1C822F-C8A2-43FA-86C9-BD879B6BD7B2}"/>
              </a:ext>
            </a:extLst>
          </p:cNvPr>
          <p:cNvGrpSpPr/>
          <p:nvPr/>
        </p:nvGrpSpPr>
        <p:grpSpPr>
          <a:xfrm>
            <a:off x="4930559" y="210867"/>
            <a:ext cx="554471" cy="3826526"/>
            <a:chOff x="4932843" y="210867"/>
            <a:chExt cx="554471" cy="3826526"/>
          </a:xfrm>
        </p:grpSpPr>
        <p:sp>
          <p:nvSpPr>
            <p:cNvPr id="106" name="四">
              <a:extLst>
                <a:ext uri="{FF2B5EF4-FFF2-40B4-BE49-F238E27FC236}">
                  <a16:creationId xmlns:a16="http://schemas.microsoft.com/office/drawing/2014/main" id="{75945557-700D-448A-B1E7-081584B298AC}"/>
                </a:ext>
              </a:extLst>
            </p:cNvPr>
            <p:cNvSpPr txBox="1"/>
            <p:nvPr/>
          </p:nvSpPr>
          <p:spPr>
            <a:xfrm>
              <a:off x="4932843" y="2954551"/>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しん</a:t>
              </a:r>
            </a:p>
          </p:txBody>
        </p:sp>
        <p:sp>
          <p:nvSpPr>
            <p:cNvPr id="107" name="三">
              <a:extLst>
                <a:ext uri="{FF2B5EF4-FFF2-40B4-BE49-F238E27FC236}">
                  <a16:creationId xmlns:a16="http://schemas.microsoft.com/office/drawing/2014/main" id="{869B9C7F-CBD9-4C84-A38A-9208F5589759}"/>
                </a:ext>
              </a:extLst>
            </p:cNvPr>
            <p:cNvSpPr txBox="1"/>
            <p:nvPr/>
          </p:nvSpPr>
          <p:spPr>
            <a:xfrm>
              <a:off x="4932843" y="203901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こう</a:t>
              </a:r>
            </a:p>
          </p:txBody>
        </p:sp>
        <p:sp>
          <p:nvSpPr>
            <p:cNvPr id="108" name="三の" hidden="1">
              <a:extLst>
                <a:ext uri="{FF2B5EF4-FFF2-40B4-BE49-F238E27FC236}">
                  <a16:creationId xmlns:a16="http://schemas.microsoft.com/office/drawing/2014/main" id="{B4FD3094-D4C5-4C82-AD92-1BD7C6E82B4D}"/>
                </a:ext>
              </a:extLst>
            </p:cNvPr>
            <p:cNvSpPr txBox="1"/>
            <p:nvPr/>
          </p:nvSpPr>
          <p:spPr>
            <a:xfrm>
              <a:off x="4933316" y="2940836"/>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09" name="二">
              <a:extLst>
                <a:ext uri="{FF2B5EF4-FFF2-40B4-BE49-F238E27FC236}">
                  <a16:creationId xmlns:a16="http://schemas.microsoft.com/office/drawing/2014/main" id="{BE8B1C3E-9A61-435E-8873-64B2D8D1472B}"/>
                </a:ext>
              </a:extLst>
            </p:cNvPr>
            <p:cNvSpPr txBox="1"/>
            <p:nvPr/>
          </p:nvSpPr>
          <p:spPr>
            <a:xfrm>
              <a:off x="4932843" y="112461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こ</a:t>
              </a:r>
            </a:p>
          </p:txBody>
        </p:sp>
        <p:sp>
          <p:nvSpPr>
            <p:cNvPr id="110" name="二の" hidden="1">
              <a:extLst>
                <a:ext uri="{FF2B5EF4-FFF2-40B4-BE49-F238E27FC236}">
                  <a16:creationId xmlns:a16="http://schemas.microsoft.com/office/drawing/2014/main" id="{98853EA2-C68E-4105-8220-8611F276EDB8}"/>
                </a:ext>
              </a:extLst>
            </p:cNvPr>
            <p:cNvSpPr txBox="1"/>
            <p:nvPr/>
          </p:nvSpPr>
          <p:spPr>
            <a:xfrm>
              <a:off x="4933316" y="2025944"/>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11" name="一">
              <a:extLst>
                <a:ext uri="{FF2B5EF4-FFF2-40B4-BE49-F238E27FC236}">
                  <a16:creationId xmlns:a16="http://schemas.microsoft.com/office/drawing/2014/main" id="{03457E26-16A4-4336-8418-9470F0E4922B}"/>
                </a:ext>
              </a:extLst>
            </p:cNvPr>
            <p:cNvSpPr txBox="1"/>
            <p:nvPr/>
          </p:nvSpPr>
          <p:spPr>
            <a:xfrm>
              <a:off x="4932843" y="210867"/>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らん</a:t>
              </a:r>
            </a:p>
          </p:txBody>
        </p:sp>
        <p:sp>
          <p:nvSpPr>
            <p:cNvPr id="112" name="一の" hidden="1">
              <a:extLst>
                <a:ext uri="{FF2B5EF4-FFF2-40B4-BE49-F238E27FC236}">
                  <a16:creationId xmlns:a16="http://schemas.microsoft.com/office/drawing/2014/main" id="{44AE2778-3210-4844-A233-A3541FB8E186}"/>
                </a:ext>
              </a:extLst>
            </p:cNvPr>
            <p:cNvSpPr txBox="1"/>
            <p:nvPr/>
          </p:nvSpPr>
          <p:spPr>
            <a:xfrm>
              <a:off x="4933316" y="1111052"/>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grpSp>
      <p:pic>
        <p:nvPicPr>
          <p:cNvPr id="32" name="図 31">
            <a:extLst>
              <a:ext uri="{FF2B5EF4-FFF2-40B4-BE49-F238E27FC236}">
                <a16:creationId xmlns:a16="http://schemas.microsoft.com/office/drawing/2014/main" id="{897C0400-4BE3-4C8D-9F1D-0EA4FB2F1CC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59246" y="4913705"/>
            <a:ext cx="1880549" cy="1880549"/>
          </a:xfrm>
          <a:prstGeom prst="rect">
            <a:avLst/>
          </a:prstGeom>
        </p:spPr>
      </p:pic>
    </p:spTree>
    <p:extLst>
      <p:ext uri="{BB962C8B-B14F-4D97-AF65-F5344CB8AC3E}">
        <p14:creationId xmlns:p14="http://schemas.microsoft.com/office/powerpoint/2010/main" val="227595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解説">
            <a:extLst>
              <a:ext uri="{FF2B5EF4-FFF2-40B4-BE49-F238E27FC236}">
                <a16:creationId xmlns:a16="http://schemas.microsoft.com/office/drawing/2014/main" id="{E62D3299-193A-4622-A1A1-C44CA6EF3C4E}"/>
              </a:ext>
            </a:extLst>
          </p:cNvPr>
          <p:cNvSpPr txBox="1"/>
          <p:nvPr/>
        </p:nvSpPr>
        <p:spPr>
          <a:xfrm>
            <a:off x="0" y="249344"/>
            <a:ext cx="2549111" cy="6608656"/>
          </a:xfrm>
          <a:prstGeom prst="rect">
            <a:avLst/>
          </a:prstGeom>
          <a:noFill/>
          <a:ln>
            <a:noFill/>
          </a:ln>
        </p:spPr>
        <p:txBody>
          <a:bodyPr vert="eaVert" wrap="square" rtlCol="0">
            <a:noAutofit/>
          </a:bodyPr>
          <a:lstStyle/>
          <a:p>
            <a:pPr>
              <a:defRPr/>
            </a:pPr>
            <a:r>
              <a:rPr lang="ja-JP" altLang="en-US" sz="2400">
                <a:latin typeface="UD デジタル 教科書体 N-R" panose="02020400000000000000" pitchFamily="17" charset="-128"/>
                <a:ea typeface="UD デジタル 教科書体 N-R" panose="02020400000000000000" pitchFamily="17" charset="-128"/>
              </a:rPr>
              <a:t>利益と損害。儲けと損。</a:t>
            </a:r>
            <a:endParaRPr lang="en-US" altLang="ja-JP" sz="2400">
              <a:latin typeface="UD デジタル 教科書体 N-R" panose="02020400000000000000" pitchFamily="17" charset="-128"/>
              <a:ea typeface="UD デジタル 教科書体 N-R" panose="02020400000000000000" pitchFamily="17" charset="-128"/>
            </a:endParaRPr>
          </a:p>
          <a:p>
            <a:pPr>
              <a:defRPr/>
            </a:pPr>
            <a:r>
              <a:rPr lang="ja-JP" altLang="en-US" sz="2400">
                <a:latin typeface="UD デジタル 教科書体 N-R" panose="02020400000000000000" pitchFamily="17" charset="-128"/>
                <a:ea typeface="UD デジタル 教科書体 N-R" panose="02020400000000000000" pitchFamily="17" charset="-128"/>
              </a:rPr>
              <a:t>手に入れたものと失ったもの。</a:t>
            </a:r>
            <a:endParaRPr lang="en-US" altLang="ja-JP" sz="2400">
              <a:latin typeface="UD デジタル 教科書体 N-R" panose="02020400000000000000" pitchFamily="17" charset="-128"/>
              <a:ea typeface="UD デジタル 教科書体 N-R" panose="02020400000000000000" pitchFamily="17" charset="-128"/>
            </a:endParaRPr>
          </a:p>
          <a:p>
            <a:pPr>
              <a:defRPr/>
            </a:pPr>
            <a:r>
              <a:rPr lang="ja-JP" altLang="en-US" sz="2400">
                <a:latin typeface="UD デジタル 教科書体 N-R" panose="02020400000000000000" pitchFamily="17" charset="-128"/>
                <a:ea typeface="UD デジタル 教科書体 N-R" panose="02020400000000000000" pitchFamily="17" charset="-128"/>
              </a:rPr>
              <a:t>「利害損得（りがいそんとく）」、</a:t>
            </a:r>
            <a:endParaRPr lang="en-US" altLang="ja-JP" sz="2400">
              <a:latin typeface="UD デジタル 教科書体 N-R" panose="02020400000000000000" pitchFamily="17" charset="-128"/>
              <a:ea typeface="UD デジタル 教科書体 N-R" panose="02020400000000000000" pitchFamily="17" charset="-128"/>
            </a:endParaRPr>
          </a:p>
          <a:p>
            <a:pPr>
              <a:defRPr/>
            </a:pPr>
            <a:r>
              <a:rPr lang="ja-JP" altLang="en-US" sz="2400">
                <a:latin typeface="UD デジタル 教科書体 N-R" panose="02020400000000000000" pitchFamily="17" charset="-128"/>
                <a:ea typeface="UD デジタル 教科書体 N-R" panose="02020400000000000000" pitchFamily="17" charset="-128"/>
              </a:rPr>
              <a:t>「利害得喪（りがいとくそう）」ともいう。</a:t>
            </a:r>
          </a:p>
        </p:txBody>
      </p:sp>
      <p:sp>
        <p:nvSpPr>
          <p:cNvPr id="30" name="【意味】">
            <a:extLst>
              <a:ext uri="{FF2B5EF4-FFF2-40B4-BE49-F238E27FC236}">
                <a16:creationId xmlns:a16="http://schemas.microsoft.com/office/drawing/2014/main" id="{66A930E5-A0A2-4B37-BFEA-82708A3CAD9D}"/>
              </a:ext>
            </a:extLst>
          </p:cNvPr>
          <p:cNvSpPr txBox="1"/>
          <p:nvPr/>
        </p:nvSpPr>
        <p:spPr>
          <a:xfrm>
            <a:off x="2606255" y="249344"/>
            <a:ext cx="553998" cy="6608656"/>
          </a:xfrm>
          <a:prstGeom prst="rect">
            <a:avLst/>
          </a:prstGeom>
          <a:noFill/>
          <a:ln>
            <a:noFill/>
          </a:ln>
        </p:spPr>
        <p:txBody>
          <a:bodyPr vert="eaVert" wrap="square" rtlCol="0" anchor="ctr">
            <a:noAutofit/>
          </a:bodyPr>
          <a:lstStyle/>
          <a:p>
            <a:r>
              <a:rPr lang="en-US" altLang="ja-JP" sz="2800">
                <a:latin typeface="小塚ゴシック Pro M" panose="020B0700000000000000" pitchFamily="34" charset="-128"/>
                <a:ea typeface="小塚ゴシック Pro M" panose="020B0700000000000000" pitchFamily="34" charset="-128"/>
              </a:rPr>
              <a:t>【</a:t>
            </a:r>
            <a:r>
              <a:rPr lang="ja-JP" altLang="en-US" sz="2800">
                <a:latin typeface="小塚ゴシック Pro M" panose="020B0700000000000000" pitchFamily="34" charset="-128"/>
                <a:ea typeface="小塚ゴシック Pro M" panose="020B0700000000000000" pitchFamily="34" charset="-128"/>
              </a:rPr>
              <a:t>意味</a:t>
            </a:r>
            <a:r>
              <a:rPr lang="en-US" altLang="ja-JP" sz="2800">
                <a:latin typeface="小塚ゴシック Pro M" panose="020B0700000000000000" pitchFamily="34" charset="-128"/>
                <a:ea typeface="小塚ゴシック Pro M" panose="020B0700000000000000" pitchFamily="34" charset="-128"/>
              </a:rPr>
              <a:t>】</a:t>
            </a:r>
          </a:p>
        </p:txBody>
      </p:sp>
      <p:sp>
        <p:nvSpPr>
          <p:cNvPr id="8" name="四字熟語">
            <a:extLst>
              <a:ext uri="{FF2B5EF4-FFF2-40B4-BE49-F238E27FC236}">
                <a16:creationId xmlns:a16="http://schemas.microsoft.com/office/drawing/2014/main" id="{42005CD9-F147-4041-8E86-DC1024A68DF5}"/>
              </a:ext>
            </a:extLst>
          </p:cNvPr>
          <p:cNvSpPr/>
          <p:nvPr/>
        </p:nvSpPr>
        <p:spPr>
          <a:xfrm>
            <a:off x="3925669" y="249345"/>
            <a:ext cx="1292662" cy="6480000"/>
          </a:xfrm>
          <a:prstGeom prst="rect">
            <a:avLst/>
          </a:prstGeom>
          <a:ln>
            <a:noFill/>
          </a:ln>
        </p:spPr>
        <p:txBody>
          <a:bodyPr vert="eaVert" wrap="square">
            <a:spAutoFit/>
          </a:bodyPr>
          <a:lstStyle/>
          <a:p>
            <a:pPr lvl="0">
              <a:defRPr/>
            </a:pPr>
            <a:r>
              <a:rPr lang="ja-JP" altLang="en-US" sz="7200">
                <a:solidFill>
                  <a:prstClr val="black"/>
                </a:solidFill>
                <a:latin typeface="UD デジタル 教科書体 NK-B" panose="02020700000000000000" pitchFamily="18" charset="-128"/>
                <a:ea typeface="UD デジタル 教科書体 NK-B" panose="02020700000000000000" pitchFamily="18" charset="-128"/>
              </a:rPr>
              <a:t>利害得失</a:t>
            </a:r>
          </a:p>
        </p:txBody>
      </p:sp>
      <p:grpSp>
        <p:nvGrpSpPr>
          <p:cNvPr id="97" name="三字読み3" hidden="1">
            <a:extLst>
              <a:ext uri="{FF2B5EF4-FFF2-40B4-BE49-F238E27FC236}">
                <a16:creationId xmlns:a16="http://schemas.microsoft.com/office/drawing/2014/main" id="{F86CD557-A171-43D3-B852-68D1096159F8}"/>
              </a:ext>
            </a:extLst>
          </p:cNvPr>
          <p:cNvGrpSpPr/>
          <p:nvPr/>
        </p:nvGrpSpPr>
        <p:grpSpPr>
          <a:xfrm>
            <a:off x="4931897" y="157545"/>
            <a:ext cx="554471" cy="3916447"/>
            <a:chOff x="4932843" y="157545"/>
            <a:chExt cx="554471" cy="3916447"/>
          </a:xfrm>
        </p:grpSpPr>
        <p:sp>
          <p:nvSpPr>
            <p:cNvPr id="98" name="四">
              <a:extLst>
                <a:ext uri="{FF2B5EF4-FFF2-40B4-BE49-F238E27FC236}">
                  <a16:creationId xmlns:a16="http://schemas.microsoft.com/office/drawing/2014/main" id="{4C005C7B-5963-446E-8E33-28534D2BB513}"/>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9" name="三">
              <a:extLst>
                <a:ext uri="{FF2B5EF4-FFF2-40B4-BE49-F238E27FC236}">
                  <a16:creationId xmlns:a16="http://schemas.microsoft.com/office/drawing/2014/main" id="{538A01B3-A1C2-463D-84FF-8043F3010549}"/>
                </a:ext>
              </a:extLst>
            </p:cNvPr>
            <p:cNvSpPr txBox="1"/>
            <p:nvPr/>
          </p:nvSpPr>
          <p:spPr>
            <a:xfrm>
              <a:off x="4932843" y="1926514"/>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00" name="三の">
              <a:extLst>
                <a:ext uri="{FF2B5EF4-FFF2-40B4-BE49-F238E27FC236}">
                  <a16:creationId xmlns:a16="http://schemas.microsoft.com/office/drawing/2014/main" id="{76C40AB1-93AA-4CE1-80A2-0D88E5A75412}"/>
                </a:ext>
              </a:extLst>
            </p:cNvPr>
            <p:cNvSpPr txBox="1"/>
            <p:nvPr/>
          </p:nvSpPr>
          <p:spPr>
            <a:xfrm>
              <a:off x="4933316" y="2917556"/>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01" name="二">
              <a:extLst>
                <a:ext uri="{FF2B5EF4-FFF2-40B4-BE49-F238E27FC236}">
                  <a16:creationId xmlns:a16="http://schemas.microsoft.com/office/drawing/2014/main" id="{915592F3-6FCE-437B-8D61-8A8703760A28}"/>
                </a:ext>
              </a:extLst>
            </p:cNvPr>
            <p:cNvSpPr txBox="1"/>
            <p:nvPr/>
          </p:nvSpPr>
          <p:spPr>
            <a:xfrm>
              <a:off x="4932843" y="102229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03" name="一">
              <a:extLst>
                <a:ext uri="{FF2B5EF4-FFF2-40B4-BE49-F238E27FC236}">
                  <a16:creationId xmlns:a16="http://schemas.microsoft.com/office/drawing/2014/main" id="{DEB280D8-EB5A-4D6B-8C71-4FAA7BC1F995}"/>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grpSp>
      <p:grpSp>
        <p:nvGrpSpPr>
          <p:cNvPr id="89" name="三字読み2" hidden="1">
            <a:extLst>
              <a:ext uri="{FF2B5EF4-FFF2-40B4-BE49-F238E27FC236}">
                <a16:creationId xmlns:a16="http://schemas.microsoft.com/office/drawing/2014/main" id="{A2A450C0-C10A-4133-B9D6-E79EC17C3D35}"/>
              </a:ext>
            </a:extLst>
          </p:cNvPr>
          <p:cNvGrpSpPr/>
          <p:nvPr/>
        </p:nvGrpSpPr>
        <p:grpSpPr>
          <a:xfrm>
            <a:off x="4932370" y="157545"/>
            <a:ext cx="554471" cy="3916447"/>
            <a:chOff x="4932843" y="157545"/>
            <a:chExt cx="554471" cy="3916447"/>
          </a:xfrm>
        </p:grpSpPr>
        <p:sp>
          <p:nvSpPr>
            <p:cNvPr id="90" name="四">
              <a:extLst>
                <a:ext uri="{FF2B5EF4-FFF2-40B4-BE49-F238E27FC236}">
                  <a16:creationId xmlns:a16="http://schemas.microsoft.com/office/drawing/2014/main" id="{AA04B4FE-A7C3-432B-B822-8D2045D0944B}"/>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1" name="三">
              <a:extLst>
                <a:ext uri="{FF2B5EF4-FFF2-40B4-BE49-F238E27FC236}">
                  <a16:creationId xmlns:a16="http://schemas.microsoft.com/office/drawing/2014/main" id="{A0225EA6-4978-417D-83F7-ABC39DFCA9A8}"/>
                </a:ext>
              </a:extLst>
            </p:cNvPr>
            <p:cNvSpPr txBox="1"/>
            <p:nvPr/>
          </p:nvSpPr>
          <p:spPr>
            <a:xfrm>
              <a:off x="4932843" y="212640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3" name="二">
              <a:extLst>
                <a:ext uri="{FF2B5EF4-FFF2-40B4-BE49-F238E27FC236}">
                  <a16:creationId xmlns:a16="http://schemas.microsoft.com/office/drawing/2014/main" id="{6581E6B5-C6FF-4169-925B-A113AE5ED027}"/>
                </a:ext>
              </a:extLst>
            </p:cNvPr>
            <p:cNvSpPr txBox="1"/>
            <p:nvPr/>
          </p:nvSpPr>
          <p:spPr>
            <a:xfrm>
              <a:off x="4932843" y="102229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4" name="二の">
              <a:extLst>
                <a:ext uri="{FF2B5EF4-FFF2-40B4-BE49-F238E27FC236}">
                  <a16:creationId xmlns:a16="http://schemas.microsoft.com/office/drawing/2014/main" id="{AB3B8900-E0B8-4CF0-B540-A8DA5FA9E468}"/>
                </a:ext>
              </a:extLst>
            </p:cNvPr>
            <p:cNvSpPr txBox="1"/>
            <p:nvPr/>
          </p:nvSpPr>
          <p:spPr>
            <a:xfrm>
              <a:off x="4933316" y="2023852"/>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95" name="一">
              <a:extLst>
                <a:ext uri="{FF2B5EF4-FFF2-40B4-BE49-F238E27FC236}">
                  <a16:creationId xmlns:a16="http://schemas.microsoft.com/office/drawing/2014/main" id="{39E61E34-3B9B-4B5F-8ADD-01C47B704DDD}"/>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grpSp>
      <p:grpSp>
        <p:nvGrpSpPr>
          <p:cNvPr id="17" name="三字読み1" hidden="1">
            <a:extLst>
              <a:ext uri="{FF2B5EF4-FFF2-40B4-BE49-F238E27FC236}">
                <a16:creationId xmlns:a16="http://schemas.microsoft.com/office/drawing/2014/main" id="{9AC23C8D-756D-4B7A-9055-18D143488F8A}"/>
              </a:ext>
            </a:extLst>
          </p:cNvPr>
          <p:cNvGrpSpPr/>
          <p:nvPr/>
        </p:nvGrpSpPr>
        <p:grpSpPr>
          <a:xfrm>
            <a:off x="4932843" y="157545"/>
            <a:ext cx="554471" cy="3916447"/>
            <a:chOff x="4932843" y="157545"/>
            <a:chExt cx="554471" cy="3916447"/>
          </a:xfrm>
        </p:grpSpPr>
        <p:sp>
          <p:nvSpPr>
            <p:cNvPr id="24" name="四">
              <a:extLst>
                <a:ext uri="{FF2B5EF4-FFF2-40B4-BE49-F238E27FC236}">
                  <a16:creationId xmlns:a16="http://schemas.microsoft.com/office/drawing/2014/main" id="{3EE6B584-4A52-4029-8311-503ACBA1F8D7}"/>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2" name="三">
              <a:extLst>
                <a:ext uri="{FF2B5EF4-FFF2-40B4-BE49-F238E27FC236}">
                  <a16:creationId xmlns:a16="http://schemas.microsoft.com/office/drawing/2014/main" id="{1FB1F2FB-D2B2-4E38-923B-3564218EB56C}"/>
                </a:ext>
              </a:extLst>
            </p:cNvPr>
            <p:cNvSpPr txBox="1"/>
            <p:nvPr/>
          </p:nvSpPr>
          <p:spPr>
            <a:xfrm>
              <a:off x="4932843" y="212640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0" name="二">
              <a:extLst>
                <a:ext uri="{FF2B5EF4-FFF2-40B4-BE49-F238E27FC236}">
                  <a16:creationId xmlns:a16="http://schemas.microsoft.com/office/drawing/2014/main" id="{96AD91DC-0FD4-49C9-A29B-62B38BD45D6B}"/>
                </a:ext>
              </a:extLst>
            </p:cNvPr>
            <p:cNvSpPr txBox="1"/>
            <p:nvPr/>
          </p:nvSpPr>
          <p:spPr>
            <a:xfrm>
              <a:off x="4932843" y="126166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8" name="一">
              <a:extLst>
                <a:ext uri="{FF2B5EF4-FFF2-40B4-BE49-F238E27FC236}">
                  <a16:creationId xmlns:a16="http://schemas.microsoft.com/office/drawing/2014/main" id="{481E2AFB-A497-40C0-BDD9-73D8696896A3}"/>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3" name="一の">
              <a:extLst>
                <a:ext uri="{FF2B5EF4-FFF2-40B4-BE49-F238E27FC236}">
                  <a16:creationId xmlns:a16="http://schemas.microsoft.com/office/drawing/2014/main" id="{657B824E-FE10-4826-B5A6-99514BE3C8AE}"/>
                </a:ext>
              </a:extLst>
            </p:cNvPr>
            <p:cNvSpPr txBox="1"/>
            <p:nvPr/>
          </p:nvSpPr>
          <p:spPr>
            <a:xfrm>
              <a:off x="4933316" y="1148587"/>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grpSp>
      <p:grpSp>
        <p:nvGrpSpPr>
          <p:cNvPr id="105" name="読み">
            <a:extLst>
              <a:ext uri="{FF2B5EF4-FFF2-40B4-BE49-F238E27FC236}">
                <a16:creationId xmlns:a16="http://schemas.microsoft.com/office/drawing/2014/main" id="{8A1C822F-C8A2-43FA-86C9-BD879B6BD7B2}"/>
              </a:ext>
            </a:extLst>
          </p:cNvPr>
          <p:cNvGrpSpPr/>
          <p:nvPr/>
        </p:nvGrpSpPr>
        <p:grpSpPr>
          <a:xfrm>
            <a:off x="4930559" y="210867"/>
            <a:ext cx="554471" cy="3826526"/>
            <a:chOff x="4932843" y="210867"/>
            <a:chExt cx="554471" cy="3826526"/>
          </a:xfrm>
        </p:grpSpPr>
        <p:sp>
          <p:nvSpPr>
            <p:cNvPr id="106" name="四">
              <a:extLst>
                <a:ext uri="{FF2B5EF4-FFF2-40B4-BE49-F238E27FC236}">
                  <a16:creationId xmlns:a16="http://schemas.microsoft.com/office/drawing/2014/main" id="{75945557-700D-448A-B1E7-081584B298AC}"/>
                </a:ext>
              </a:extLst>
            </p:cNvPr>
            <p:cNvSpPr txBox="1"/>
            <p:nvPr/>
          </p:nvSpPr>
          <p:spPr>
            <a:xfrm>
              <a:off x="4932843" y="2954551"/>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しつ</a:t>
              </a:r>
            </a:p>
          </p:txBody>
        </p:sp>
        <p:sp>
          <p:nvSpPr>
            <p:cNvPr id="107" name="三">
              <a:extLst>
                <a:ext uri="{FF2B5EF4-FFF2-40B4-BE49-F238E27FC236}">
                  <a16:creationId xmlns:a16="http://schemas.microsoft.com/office/drawing/2014/main" id="{869B9C7F-CBD9-4C84-A38A-9208F5589759}"/>
                </a:ext>
              </a:extLst>
            </p:cNvPr>
            <p:cNvSpPr txBox="1"/>
            <p:nvPr/>
          </p:nvSpPr>
          <p:spPr>
            <a:xfrm>
              <a:off x="4932843" y="203901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とく</a:t>
              </a:r>
            </a:p>
          </p:txBody>
        </p:sp>
        <p:sp>
          <p:nvSpPr>
            <p:cNvPr id="108" name="三の" hidden="1">
              <a:extLst>
                <a:ext uri="{FF2B5EF4-FFF2-40B4-BE49-F238E27FC236}">
                  <a16:creationId xmlns:a16="http://schemas.microsoft.com/office/drawing/2014/main" id="{B4FD3094-D4C5-4C82-AD92-1BD7C6E82B4D}"/>
                </a:ext>
              </a:extLst>
            </p:cNvPr>
            <p:cNvSpPr txBox="1"/>
            <p:nvPr/>
          </p:nvSpPr>
          <p:spPr>
            <a:xfrm>
              <a:off x="4933316" y="2940836"/>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09" name="二">
              <a:extLst>
                <a:ext uri="{FF2B5EF4-FFF2-40B4-BE49-F238E27FC236}">
                  <a16:creationId xmlns:a16="http://schemas.microsoft.com/office/drawing/2014/main" id="{BE8B1C3E-9A61-435E-8873-64B2D8D1472B}"/>
                </a:ext>
              </a:extLst>
            </p:cNvPr>
            <p:cNvSpPr txBox="1"/>
            <p:nvPr/>
          </p:nvSpPr>
          <p:spPr>
            <a:xfrm>
              <a:off x="4932843" y="112461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がい</a:t>
              </a:r>
            </a:p>
          </p:txBody>
        </p:sp>
        <p:sp>
          <p:nvSpPr>
            <p:cNvPr id="110" name="二の" hidden="1">
              <a:extLst>
                <a:ext uri="{FF2B5EF4-FFF2-40B4-BE49-F238E27FC236}">
                  <a16:creationId xmlns:a16="http://schemas.microsoft.com/office/drawing/2014/main" id="{98853EA2-C68E-4105-8220-8611F276EDB8}"/>
                </a:ext>
              </a:extLst>
            </p:cNvPr>
            <p:cNvSpPr txBox="1"/>
            <p:nvPr/>
          </p:nvSpPr>
          <p:spPr>
            <a:xfrm>
              <a:off x="4933316" y="2025944"/>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11" name="一">
              <a:extLst>
                <a:ext uri="{FF2B5EF4-FFF2-40B4-BE49-F238E27FC236}">
                  <a16:creationId xmlns:a16="http://schemas.microsoft.com/office/drawing/2014/main" id="{03457E26-16A4-4336-8418-9470F0E4922B}"/>
                </a:ext>
              </a:extLst>
            </p:cNvPr>
            <p:cNvSpPr txBox="1"/>
            <p:nvPr/>
          </p:nvSpPr>
          <p:spPr>
            <a:xfrm>
              <a:off x="4932843" y="210867"/>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り</a:t>
              </a:r>
            </a:p>
          </p:txBody>
        </p:sp>
        <p:sp>
          <p:nvSpPr>
            <p:cNvPr id="112" name="一の" hidden="1">
              <a:extLst>
                <a:ext uri="{FF2B5EF4-FFF2-40B4-BE49-F238E27FC236}">
                  <a16:creationId xmlns:a16="http://schemas.microsoft.com/office/drawing/2014/main" id="{44AE2778-3210-4844-A233-A3541FB8E186}"/>
                </a:ext>
              </a:extLst>
            </p:cNvPr>
            <p:cNvSpPr txBox="1"/>
            <p:nvPr/>
          </p:nvSpPr>
          <p:spPr>
            <a:xfrm>
              <a:off x="4933316" y="1111052"/>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grpSp>
      <p:pic>
        <p:nvPicPr>
          <p:cNvPr id="34" name="図 33">
            <a:extLst>
              <a:ext uri="{FF2B5EF4-FFF2-40B4-BE49-F238E27FC236}">
                <a16:creationId xmlns:a16="http://schemas.microsoft.com/office/drawing/2014/main" id="{BFF93B03-A5AA-4474-B7C7-EF5BD198EBC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168885" y="3009356"/>
            <a:ext cx="1880549" cy="1880549"/>
          </a:xfrm>
          <a:prstGeom prst="rect">
            <a:avLst/>
          </a:prstGeom>
        </p:spPr>
      </p:pic>
      <p:pic>
        <p:nvPicPr>
          <p:cNvPr id="36" name="図 35">
            <a:extLst>
              <a:ext uri="{FF2B5EF4-FFF2-40B4-BE49-F238E27FC236}">
                <a16:creationId xmlns:a16="http://schemas.microsoft.com/office/drawing/2014/main" id="{D19A771E-816A-4A2F-A335-23C379C6B4A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648104" y="4412896"/>
            <a:ext cx="2445104" cy="2445104"/>
          </a:xfrm>
          <a:prstGeom prst="rect">
            <a:avLst/>
          </a:prstGeom>
        </p:spPr>
      </p:pic>
    </p:spTree>
    <p:extLst>
      <p:ext uri="{BB962C8B-B14F-4D97-AF65-F5344CB8AC3E}">
        <p14:creationId xmlns:p14="http://schemas.microsoft.com/office/powerpoint/2010/main" val="97156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解説">
            <a:extLst>
              <a:ext uri="{FF2B5EF4-FFF2-40B4-BE49-F238E27FC236}">
                <a16:creationId xmlns:a16="http://schemas.microsoft.com/office/drawing/2014/main" id="{E62D3299-193A-4622-A1A1-C44CA6EF3C4E}"/>
              </a:ext>
            </a:extLst>
          </p:cNvPr>
          <p:cNvSpPr txBox="1"/>
          <p:nvPr/>
        </p:nvSpPr>
        <p:spPr>
          <a:xfrm>
            <a:off x="0" y="249344"/>
            <a:ext cx="2549111" cy="6608656"/>
          </a:xfrm>
          <a:prstGeom prst="rect">
            <a:avLst/>
          </a:prstGeom>
          <a:noFill/>
          <a:ln>
            <a:noFill/>
          </a:ln>
        </p:spPr>
        <p:txBody>
          <a:bodyPr vert="eaVert" wrap="square" rtlCol="0">
            <a:noAutofit/>
          </a:bodyPr>
          <a:lstStyle/>
          <a:p>
            <a:pPr>
              <a:defRPr/>
            </a:pPr>
            <a:r>
              <a:rPr lang="ja-JP" altLang="en-US" sz="2400">
                <a:latin typeface="UD デジタル 教科書体 N-R" panose="02020400000000000000" pitchFamily="17" charset="-128"/>
                <a:ea typeface="UD デジタル 教科書体 N-R" panose="02020400000000000000" pitchFamily="17" charset="-128"/>
              </a:rPr>
              <a:t>力の限り戦うこと。</a:t>
            </a:r>
            <a:endParaRPr lang="en-US" altLang="ja-JP" sz="2400">
              <a:latin typeface="UD デジタル 教科書体 N-R" panose="02020400000000000000" pitchFamily="17" charset="-128"/>
              <a:ea typeface="UD デジタル 教科書体 N-R" panose="02020400000000000000" pitchFamily="17" charset="-128"/>
            </a:endParaRPr>
          </a:p>
          <a:p>
            <a:pPr>
              <a:defRPr/>
            </a:pPr>
            <a:r>
              <a:rPr lang="ja-JP" altLang="en-US" sz="2400">
                <a:latin typeface="UD デジタル 教科書体 N-R" panose="02020400000000000000" pitchFamily="17" charset="-128"/>
                <a:ea typeface="UD デジタル 教科書体 N-R" panose="02020400000000000000" pitchFamily="17" charset="-128"/>
              </a:rPr>
              <a:t>また、全力を尽くして努力すること。</a:t>
            </a:r>
            <a:endParaRPr lang="en-US" altLang="ja-JP" sz="2400">
              <a:latin typeface="UD デジタル 教科書体 N-R" panose="02020400000000000000" pitchFamily="17" charset="-128"/>
              <a:ea typeface="UD デジタル 教科書体 N-R" panose="02020400000000000000" pitchFamily="17" charset="-128"/>
            </a:endParaRPr>
          </a:p>
          <a:p>
            <a:pPr>
              <a:defRPr/>
            </a:pPr>
            <a:r>
              <a:rPr lang="ja-JP" altLang="en-US" sz="2400">
                <a:latin typeface="UD デジタル 教科書体 N-R" panose="02020400000000000000" pitchFamily="17" charset="-128"/>
                <a:ea typeface="UD デジタル 教科書体 N-R" panose="02020400000000000000" pitchFamily="17" charset="-128"/>
              </a:rPr>
              <a:t>「力」は「りょく」とも読む。</a:t>
            </a:r>
          </a:p>
        </p:txBody>
      </p:sp>
      <p:sp>
        <p:nvSpPr>
          <p:cNvPr id="30" name="【意味】">
            <a:extLst>
              <a:ext uri="{FF2B5EF4-FFF2-40B4-BE49-F238E27FC236}">
                <a16:creationId xmlns:a16="http://schemas.microsoft.com/office/drawing/2014/main" id="{66A930E5-A0A2-4B37-BFEA-82708A3CAD9D}"/>
              </a:ext>
            </a:extLst>
          </p:cNvPr>
          <p:cNvSpPr txBox="1"/>
          <p:nvPr/>
        </p:nvSpPr>
        <p:spPr>
          <a:xfrm>
            <a:off x="2606255" y="249344"/>
            <a:ext cx="553998" cy="6608656"/>
          </a:xfrm>
          <a:prstGeom prst="rect">
            <a:avLst/>
          </a:prstGeom>
          <a:noFill/>
          <a:ln>
            <a:noFill/>
          </a:ln>
        </p:spPr>
        <p:txBody>
          <a:bodyPr vert="eaVert" wrap="square" rtlCol="0" anchor="ctr">
            <a:noAutofit/>
          </a:bodyPr>
          <a:lstStyle/>
          <a:p>
            <a:r>
              <a:rPr lang="en-US" altLang="ja-JP" sz="2800">
                <a:latin typeface="小塚ゴシック Pro M" panose="020B0700000000000000" pitchFamily="34" charset="-128"/>
                <a:ea typeface="小塚ゴシック Pro M" panose="020B0700000000000000" pitchFamily="34" charset="-128"/>
              </a:rPr>
              <a:t>【</a:t>
            </a:r>
            <a:r>
              <a:rPr lang="ja-JP" altLang="en-US" sz="2800">
                <a:latin typeface="小塚ゴシック Pro M" panose="020B0700000000000000" pitchFamily="34" charset="-128"/>
                <a:ea typeface="小塚ゴシック Pro M" panose="020B0700000000000000" pitchFamily="34" charset="-128"/>
              </a:rPr>
              <a:t>意味</a:t>
            </a:r>
            <a:r>
              <a:rPr lang="en-US" altLang="ja-JP" sz="2800">
                <a:latin typeface="小塚ゴシック Pro M" panose="020B0700000000000000" pitchFamily="34" charset="-128"/>
                <a:ea typeface="小塚ゴシック Pro M" panose="020B0700000000000000" pitchFamily="34" charset="-128"/>
              </a:rPr>
              <a:t>】</a:t>
            </a:r>
          </a:p>
        </p:txBody>
      </p:sp>
      <p:sp>
        <p:nvSpPr>
          <p:cNvPr id="8" name="四字熟語">
            <a:extLst>
              <a:ext uri="{FF2B5EF4-FFF2-40B4-BE49-F238E27FC236}">
                <a16:creationId xmlns:a16="http://schemas.microsoft.com/office/drawing/2014/main" id="{42005CD9-F147-4041-8E86-DC1024A68DF5}"/>
              </a:ext>
            </a:extLst>
          </p:cNvPr>
          <p:cNvSpPr/>
          <p:nvPr/>
        </p:nvSpPr>
        <p:spPr>
          <a:xfrm>
            <a:off x="3925669" y="249345"/>
            <a:ext cx="1292662" cy="6480000"/>
          </a:xfrm>
          <a:prstGeom prst="rect">
            <a:avLst/>
          </a:prstGeom>
          <a:ln>
            <a:noFill/>
          </a:ln>
        </p:spPr>
        <p:txBody>
          <a:bodyPr vert="eaVert" wrap="square">
            <a:spAutoFit/>
          </a:bodyPr>
          <a:lstStyle/>
          <a:p>
            <a:pPr lvl="0">
              <a:defRPr/>
            </a:pPr>
            <a:r>
              <a:rPr lang="ja-JP" altLang="en-US" sz="7200">
                <a:solidFill>
                  <a:prstClr val="black"/>
                </a:solidFill>
                <a:latin typeface="UD デジタル 教科書体 NK-B" panose="02020700000000000000" pitchFamily="18" charset="-128"/>
                <a:ea typeface="UD デジタル 教科書体 NK-B" panose="02020700000000000000" pitchFamily="18" charset="-128"/>
              </a:rPr>
              <a:t>力戦奮闘</a:t>
            </a:r>
          </a:p>
        </p:txBody>
      </p:sp>
      <p:grpSp>
        <p:nvGrpSpPr>
          <p:cNvPr id="97" name="三字読み3" hidden="1">
            <a:extLst>
              <a:ext uri="{FF2B5EF4-FFF2-40B4-BE49-F238E27FC236}">
                <a16:creationId xmlns:a16="http://schemas.microsoft.com/office/drawing/2014/main" id="{F86CD557-A171-43D3-B852-68D1096159F8}"/>
              </a:ext>
            </a:extLst>
          </p:cNvPr>
          <p:cNvGrpSpPr/>
          <p:nvPr/>
        </p:nvGrpSpPr>
        <p:grpSpPr>
          <a:xfrm>
            <a:off x="4931897" y="157545"/>
            <a:ext cx="554471" cy="3916447"/>
            <a:chOff x="4932843" y="157545"/>
            <a:chExt cx="554471" cy="3916447"/>
          </a:xfrm>
        </p:grpSpPr>
        <p:sp>
          <p:nvSpPr>
            <p:cNvPr id="98" name="四">
              <a:extLst>
                <a:ext uri="{FF2B5EF4-FFF2-40B4-BE49-F238E27FC236}">
                  <a16:creationId xmlns:a16="http://schemas.microsoft.com/office/drawing/2014/main" id="{4C005C7B-5963-446E-8E33-28534D2BB513}"/>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9" name="三">
              <a:extLst>
                <a:ext uri="{FF2B5EF4-FFF2-40B4-BE49-F238E27FC236}">
                  <a16:creationId xmlns:a16="http://schemas.microsoft.com/office/drawing/2014/main" id="{538A01B3-A1C2-463D-84FF-8043F3010549}"/>
                </a:ext>
              </a:extLst>
            </p:cNvPr>
            <p:cNvSpPr txBox="1"/>
            <p:nvPr/>
          </p:nvSpPr>
          <p:spPr>
            <a:xfrm>
              <a:off x="4932843" y="1926514"/>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00" name="三の">
              <a:extLst>
                <a:ext uri="{FF2B5EF4-FFF2-40B4-BE49-F238E27FC236}">
                  <a16:creationId xmlns:a16="http://schemas.microsoft.com/office/drawing/2014/main" id="{76C40AB1-93AA-4CE1-80A2-0D88E5A75412}"/>
                </a:ext>
              </a:extLst>
            </p:cNvPr>
            <p:cNvSpPr txBox="1"/>
            <p:nvPr/>
          </p:nvSpPr>
          <p:spPr>
            <a:xfrm>
              <a:off x="4933316" y="2917556"/>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01" name="二">
              <a:extLst>
                <a:ext uri="{FF2B5EF4-FFF2-40B4-BE49-F238E27FC236}">
                  <a16:creationId xmlns:a16="http://schemas.microsoft.com/office/drawing/2014/main" id="{915592F3-6FCE-437B-8D61-8A8703760A28}"/>
                </a:ext>
              </a:extLst>
            </p:cNvPr>
            <p:cNvSpPr txBox="1"/>
            <p:nvPr/>
          </p:nvSpPr>
          <p:spPr>
            <a:xfrm>
              <a:off x="4932843" y="102229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03" name="一">
              <a:extLst>
                <a:ext uri="{FF2B5EF4-FFF2-40B4-BE49-F238E27FC236}">
                  <a16:creationId xmlns:a16="http://schemas.microsoft.com/office/drawing/2014/main" id="{DEB280D8-EB5A-4D6B-8C71-4FAA7BC1F995}"/>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grpSp>
      <p:grpSp>
        <p:nvGrpSpPr>
          <p:cNvPr id="89" name="三字読み2" hidden="1">
            <a:extLst>
              <a:ext uri="{FF2B5EF4-FFF2-40B4-BE49-F238E27FC236}">
                <a16:creationId xmlns:a16="http://schemas.microsoft.com/office/drawing/2014/main" id="{A2A450C0-C10A-4133-B9D6-E79EC17C3D35}"/>
              </a:ext>
            </a:extLst>
          </p:cNvPr>
          <p:cNvGrpSpPr/>
          <p:nvPr/>
        </p:nvGrpSpPr>
        <p:grpSpPr>
          <a:xfrm>
            <a:off x="4932370" y="157545"/>
            <a:ext cx="554471" cy="3916447"/>
            <a:chOff x="4932843" y="157545"/>
            <a:chExt cx="554471" cy="3916447"/>
          </a:xfrm>
        </p:grpSpPr>
        <p:sp>
          <p:nvSpPr>
            <p:cNvPr id="90" name="四">
              <a:extLst>
                <a:ext uri="{FF2B5EF4-FFF2-40B4-BE49-F238E27FC236}">
                  <a16:creationId xmlns:a16="http://schemas.microsoft.com/office/drawing/2014/main" id="{AA04B4FE-A7C3-432B-B822-8D2045D0944B}"/>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1" name="三">
              <a:extLst>
                <a:ext uri="{FF2B5EF4-FFF2-40B4-BE49-F238E27FC236}">
                  <a16:creationId xmlns:a16="http://schemas.microsoft.com/office/drawing/2014/main" id="{A0225EA6-4978-417D-83F7-ABC39DFCA9A8}"/>
                </a:ext>
              </a:extLst>
            </p:cNvPr>
            <p:cNvSpPr txBox="1"/>
            <p:nvPr/>
          </p:nvSpPr>
          <p:spPr>
            <a:xfrm>
              <a:off x="4932843" y="212640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3" name="二">
              <a:extLst>
                <a:ext uri="{FF2B5EF4-FFF2-40B4-BE49-F238E27FC236}">
                  <a16:creationId xmlns:a16="http://schemas.microsoft.com/office/drawing/2014/main" id="{6581E6B5-C6FF-4169-925B-A113AE5ED027}"/>
                </a:ext>
              </a:extLst>
            </p:cNvPr>
            <p:cNvSpPr txBox="1"/>
            <p:nvPr/>
          </p:nvSpPr>
          <p:spPr>
            <a:xfrm>
              <a:off x="4932843" y="102229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4" name="二の">
              <a:extLst>
                <a:ext uri="{FF2B5EF4-FFF2-40B4-BE49-F238E27FC236}">
                  <a16:creationId xmlns:a16="http://schemas.microsoft.com/office/drawing/2014/main" id="{AB3B8900-E0B8-4CF0-B540-A8DA5FA9E468}"/>
                </a:ext>
              </a:extLst>
            </p:cNvPr>
            <p:cNvSpPr txBox="1"/>
            <p:nvPr/>
          </p:nvSpPr>
          <p:spPr>
            <a:xfrm>
              <a:off x="4933316" y="2023852"/>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95" name="一">
              <a:extLst>
                <a:ext uri="{FF2B5EF4-FFF2-40B4-BE49-F238E27FC236}">
                  <a16:creationId xmlns:a16="http://schemas.microsoft.com/office/drawing/2014/main" id="{39E61E34-3B9B-4B5F-8ADD-01C47B704DDD}"/>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grpSp>
      <p:grpSp>
        <p:nvGrpSpPr>
          <p:cNvPr id="17" name="三字読み1" hidden="1">
            <a:extLst>
              <a:ext uri="{FF2B5EF4-FFF2-40B4-BE49-F238E27FC236}">
                <a16:creationId xmlns:a16="http://schemas.microsoft.com/office/drawing/2014/main" id="{9AC23C8D-756D-4B7A-9055-18D143488F8A}"/>
              </a:ext>
            </a:extLst>
          </p:cNvPr>
          <p:cNvGrpSpPr/>
          <p:nvPr/>
        </p:nvGrpSpPr>
        <p:grpSpPr>
          <a:xfrm>
            <a:off x="4932843" y="157545"/>
            <a:ext cx="554471" cy="3916447"/>
            <a:chOff x="4932843" y="157545"/>
            <a:chExt cx="554471" cy="3916447"/>
          </a:xfrm>
        </p:grpSpPr>
        <p:sp>
          <p:nvSpPr>
            <p:cNvPr id="24" name="四">
              <a:extLst>
                <a:ext uri="{FF2B5EF4-FFF2-40B4-BE49-F238E27FC236}">
                  <a16:creationId xmlns:a16="http://schemas.microsoft.com/office/drawing/2014/main" id="{3EE6B584-4A52-4029-8311-503ACBA1F8D7}"/>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2" name="三">
              <a:extLst>
                <a:ext uri="{FF2B5EF4-FFF2-40B4-BE49-F238E27FC236}">
                  <a16:creationId xmlns:a16="http://schemas.microsoft.com/office/drawing/2014/main" id="{1FB1F2FB-D2B2-4E38-923B-3564218EB56C}"/>
                </a:ext>
              </a:extLst>
            </p:cNvPr>
            <p:cNvSpPr txBox="1"/>
            <p:nvPr/>
          </p:nvSpPr>
          <p:spPr>
            <a:xfrm>
              <a:off x="4932843" y="212640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0" name="二">
              <a:extLst>
                <a:ext uri="{FF2B5EF4-FFF2-40B4-BE49-F238E27FC236}">
                  <a16:creationId xmlns:a16="http://schemas.microsoft.com/office/drawing/2014/main" id="{96AD91DC-0FD4-49C9-A29B-62B38BD45D6B}"/>
                </a:ext>
              </a:extLst>
            </p:cNvPr>
            <p:cNvSpPr txBox="1"/>
            <p:nvPr/>
          </p:nvSpPr>
          <p:spPr>
            <a:xfrm>
              <a:off x="4932843" y="126166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8" name="一">
              <a:extLst>
                <a:ext uri="{FF2B5EF4-FFF2-40B4-BE49-F238E27FC236}">
                  <a16:creationId xmlns:a16="http://schemas.microsoft.com/office/drawing/2014/main" id="{481E2AFB-A497-40C0-BDD9-73D8696896A3}"/>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3" name="一の">
              <a:extLst>
                <a:ext uri="{FF2B5EF4-FFF2-40B4-BE49-F238E27FC236}">
                  <a16:creationId xmlns:a16="http://schemas.microsoft.com/office/drawing/2014/main" id="{657B824E-FE10-4826-B5A6-99514BE3C8AE}"/>
                </a:ext>
              </a:extLst>
            </p:cNvPr>
            <p:cNvSpPr txBox="1"/>
            <p:nvPr/>
          </p:nvSpPr>
          <p:spPr>
            <a:xfrm>
              <a:off x="4933316" y="1148587"/>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grpSp>
      <p:grpSp>
        <p:nvGrpSpPr>
          <p:cNvPr id="105" name="読み">
            <a:extLst>
              <a:ext uri="{FF2B5EF4-FFF2-40B4-BE49-F238E27FC236}">
                <a16:creationId xmlns:a16="http://schemas.microsoft.com/office/drawing/2014/main" id="{8A1C822F-C8A2-43FA-86C9-BD879B6BD7B2}"/>
              </a:ext>
            </a:extLst>
          </p:cNvPr>
          <p:cNvGrpSpPr/>
          <p:nvPr/>
        </p:nvGrpSpPr>
        <p:grpSpPr>
          <a:xfrm>
            <a:off x="4930559" y="210867"/>
            <a:ext cx="554471" cy="3826526"/>
            <a:chOff x="4932843" y="210867"/>
            <a:chExt cx="554471" cy="3826526"/>
          </a:xfrm>
        </p:grpSpPr>
        <p:sp>
          <p:nvSpPr>
            <p:cNvPr id="106" name="四">
              <a:extLst>
                <a:ext uri="{FF2B5EF4-FFF2-40B4-BE49-F238E27FC236}">
                  <a16:creationId xmlns:a16="http://schemas.microsoft.com/office/drawing/2014/main" id="{75945557-700D-448A-B1E7-081584B298AC}"/>
                </a:ext>
              </a:extLst>
            </p:cNvPr>
            <p:cNvSpPr txBox="1"/>
            <p:nvPr/>
          </p:nvSpPr>
          <p:spPr>
            <a:xfrm>
              <a:off x="4932843" y="2954551"/>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とう</a:t>
              </a:r>
            </a:p>
          </p:txBody>
        </p:sp>
        <p:sp>
          <p:nvSpPr>
            <p:cNvPr id="107" name="三">
              <a:extLst>
                <a:ext uri="{FF2B5EF4-FFF2-40B4-BE49-F238E27FC236}">
                  <a16:creationId xmlns:a16="http://schemas.microsoft.com/office/drawing/2014/main" id="{869B9C7F-CBD9-4C84-A38A-9208F5589759}"/>
                </a:ext>
              </a:extLst>
            </p:cNvPr>
            <p:cNvSpPr txBox="1"/>
            <p:nvPr/>
          </p:nvSpPr>
          <p:spPr>
            <a:xfrm>
              <a:off x="4932843" y="203901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ふん</a:t>
              </a:r>
            </a:p>
          </p:txBody>
        </p:sp>
        <p:sp>
          <p:nvSpPr>
            <p:cNvPr id="108" name="三の" hidden="1">
              <a:extLst>
                <a:ext uri="{FF2B5EF4-FFF2-40B4-BE49-F238E27FC236}">
                  <a16:creationId xmlns:a16="http://schemas.microsoft.com/office/drawing/2014/main" id="{B4FD3094-D4C5-4C82-AD92-1BD7C6E82B4D}"/>
                </a:ext>
              </a:extLst>
            </p:cNvPr>
            <p:cNvSpPr txBox="1"/>
            <p:nvPr/>
          </p:nvSpPr>
          <p:spPr>
            <a:xfrm>
              <a:off x="4933316" y="2940836"/>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09" name="二">
              <a:extLst>
                <a:ext uri="{FF2B5EF4-FFF2-40B4-BE49-F238E27FC236}">
                  <a16:creationId xmlns:a16="http://schemas.microsoft.com/office/drawing/2014/main" id="{BE8B1C3E-9A61-435E-8873-64B2D8D1472B}"/>
                </a:ext>
              </a:extLst>
            </p:cNvPr>
            <p:cNvSpPr txBox="1"/>
            <p:nvPr/>
          </p:nvSpPr>
          <p:spPr>
            <a:xfrm>
              <a:off x="4932843" y="112461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せん</a:t>
              </a:r>
            </a:p>
          </p:txBody>
        </p:sp>
        <p:sp>
          <p:nvSpPr>
            <p:cNvPr id="110" name="二の" hidden="1">
              <a:extLst>
                <a:ext uri="{FF2B5EF4-FFF2-40B4-BE49-F238E27FC236}">
                  <a16:creationId xmlns:a16="http://schemas.microsoft.com/office/drawing/2014/main" id="{98853EA2-C68E-4105-8220-8611F276EDB8}"/>
                </a:ext>
              </a:extLst>
            </p:cNvPr>
            <p:cNvSpPr txBox="1"/>
            <p:nvPr/>
          </p:nvSpPr>
          <p:spPr>
            <a:xfrm>
              <a:off x="4933316" y="2025944"/>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11" name="一">
              <a:extLst>
                <a:ext uri="{FF2B5EF4-FFF2-40B4-BE49-F238E27FC236}">
                  <a16:creationId xmlns:a16="http://schemas.microsoft.com/office/drawing/2014/main" id="{03457E26-16A4-4336-8418-9470F0E4922B}"/>
                </a:ext>
              </a:extLst>
            </p:cNvPr>
            <p:cNvSpPr txBox="1"/>
            <p:nvPr/>
          </p:nvSpPr>
          <p:spPr>
            <a:xfrm>
              <a:off x="4932843" y="210867"/>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りき</a:t>
              </a:r>
            </a:p>
          </p:txBody>
        </p:sp>
        <p:sp>
          <p:nvSpPr>
            <p:cNvPr id="112" name="一の" hidden="1">
              <a:extLst>
                <a:ext uri="{FF2B5EF4-FFF2-40B4-BE49-F238E27FC236}">
                  <a16:creationId xmlns:a16="http://schemas.microsoft.com/office/drawing/2014/main" id="{44AE2778-3210-4844-A233-A3541FB8E186}"/>
                </a:ext>
              </a:extLst>
            </p:cNvPr>
            <p:cNvSpPr txBox="1"/>
            <p:nvPr/>
          </p:nvSpPr>
          <p:spPr>
            <a:xfrm>
              <a:off x="4933316" y="1111052"/>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grpSp>
      <p:pic>
        <p:nvPicPr>
          <p:cNvPr id="33" name="図 32">
            <a:extLst>
              <a:ext uri="{FF2B5EF4-FFF2-40B4-BE49-F238E27FC236}">
                <a16:creationId xmlns:a16="http://schemas.microsoft.com/office/drawing/2014/main" id="{C0A0E354-0B44-4BCD-9465-FD2A44B7C8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7733" y="4661429"/>
            <a:ext cx="2872727" cy="2067916"/>
          </a:xfrm>
          <a:prstGeom prst="rect">
            <a:avLst/>
          </a:prstGeom>
        </p:spPr>
      </p:pic>
    </p:spTree>
    <p:extLst>
      <p:ext uri="{BB962C8B-B14F-4D97-AF65-F5344CB8AC3E}">
        <p14:creationId xmlns:p14="http://schemas.microsoft.com/office/powerpoint/2010/main" val="75819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解説">
            <a:extLst>
              <a:ext uri="{FF2B5EF4-FFF2-40B4-BE49-F238E27FC236}">
                <a16:creationId xmlns:a16="http://schemas.microsoft.com/office/drawing/2014/main" id="{E62D3299-193A-4622-A1A1-C44CA6EF3C4E}"/>
              </a:ext>
            </a:extLst>
          </p:cNvPr>
          <p:cNvSpPr txBox="1"/>
          <p:nvPr/>
        </p:nvSpPr>
        <p:spPr>
          <a:xfrm>
            <a:off x="0" y="249344"/>
            <a:ext cx="2549111" cy="6608656"/>
          </a:xfrm>
          <a:prstGeom prst="rect">
            <a:avLst/>
          </a:prstGeom>
          <a:noFill/>
          <a:ln>
            <a:noFill/>
          </a:ln>
        </p:spPr>
        <p:txBody>
          <a:bodyPr vert="eaVert" wrap="square" rtlCol="0">
            <a:noAutofit/>
          </a:bodyPr>
          <a:lstStyle/>
          <a:p>
            <a:pPr>
              <a:defRPr/>
            </a:pPr>
            <a:r>
              <a:rPr lang="ja-JP" altLang="en-US" sz="2400">
                <a:latin typeface="UD デジタル 教科書体 N-R" panose="02020400000000000000" pitchFamily="17" charset="-128"/>
                <a:ea typeface="UD デジタル 教科書体 N-R" panose="02020400000000000000" pitchFamily="17" charset="-128"/>
              </a:rPr>
              <a:t>集まっては離れ、離れては集まること。</a:t>
            </a:r>
            <a:endParaRPr lang="en-US" altLang="ja-JP" sz="2400">
              <a:latin typeface="UD デジタル 教科書体 N-R" panose="02020400000000000000" pitchFamily="17" charset="-128"/>
              <a:ea typeface="UD デジタル 教科書体 N-R" panose="02020400000000000000" pitchFamily="17" charset="-128"/>
            </a:endParaRPr>
          </a:p>
          <a:p>
            <a:pPr>
              <a:defRPr/>
            </a:pPr>
            <a:r>
              <a:rPr lang="ja-JP" altLang="en-US" sz="2400">
                <a:latin typeface="UD デジタル 教科書体 N-R" panose="02020400000000000000" pitchFamily="17" charset="-128"/>
                <a:ea typeface="UD デジタル 教科書体 N-R" panose="02020400000000000000" pitchFamily="17" charset="-128"/>
              </a:rPr>
              <a:t>また、協力したり対立したりすること。</a:t>
            </a:r>
            <a:endParaRPr lang="en-US" altLang="ja-JP" sz="2400">
              <a:latin typeface="UD デジタル 教科書体 N-R" panose="02020400000000000000" pitchFamily="17" charset="-128"/>
              <a:ea typeface="UD デジタル 教科書体 N-R" panose="02020400000000000000" pitchFamily="17" charset="-128"/>
            </a:endParaRPr>
          </a:p>
          <a:p>
            <a:pPr>
              <a:defRPr/>
            </a:pPr>
            <a:r>
              <a:rPr lang="ja-JP" altLang="en-US" sz="2400">
                <a:latin typeface="UD デジタル 教科書体 N-R" panose="02020400000000000000" pitchFamily="17" charset="-128"/>
                <a:ea typeface="UD デジタル 教科書体 N-R" panose="02020400000000000000" pitchFamily="17" charset="-128"/>
              </a:rPr>
              <a:t>「集」は「聚」とも書く。</a:t>
            </a:r>
            <a:endParaRPr lang="en-US" altLang="ja-JP" sz="2400">
              <a:latin typeface="UD デジタル 教科書体 N-R" panose="02020400000000000000" pitchFamily="17" charset="-128"/>
              <a:ea typeface="UD デジタル 教科書体 N-R" panose="02020400000000000000" pitchFamily="17" charset="-128"/>
            </a:endParaRPr>
          </a:p>
          <a:p>
            <a:pPr>
              <a:defRPr/>
            </a:pPr>
            <a:r>
              <a:rPr lang="ja-JP" altLang="en-US" sz="2400">
                <a:latin typeface="UD デジタル 教科書体 N-R" panose="02020400000000000000" pitchFamily="17" charset="-128"/>
                <a:ea typeface="UD デジタル 教科書体 N-R" panose="02020400000000000000" pitchFamily="17" charset="-128"/>
              </a:rPr>
              <a:t>「集散離合」、「分合集散」ともいう。</a:t>
            </a:r>
          </a:p>
        </p:txBody>
      </p:sp>
      <p:sp>
        <p:nvSpPr>
          <p:cNvPr id="30" name="【意味】">
            <a:extLst>
              <a:ext uri="{FF2B5EF4-FFF2-40B4-BE49-F238E27FC236}">
                <a16:creationId xmlns:a16="http://schemas.microsoft.com/office/drawing/2014/main" id="{66A930E5-A0A2-4B37-BFEA-82708A3CAD9D}"/>
              </a:ext>
            </a:extLst>
          </p:cNvPr>
          <p:cNvSpPr txBox="1"/>
          <p:nvPr/>
        </p:nvSpPr>
        <p:spPr>
          <a:xfrm>
            <a:off x="2606255" y="249344"/>
            <a:ext cx="553998" cy="6608656"/>
          </a:xfrm>
          <a:prstGeom prst="rect">
            <a:avLst/>
          </a:prstGeom>
          <a:noFill/>
          <a:ln>
            <a:noFill/>
          </a:ln>
        </p:spPr>
        <p:txBody>
          <a:bodyPr vert="eaVert" wrap="square" rtlCol="0" anchor="ctr">
            <a:noAutofit/>
          </a:bodyPr>
          <a:lstStyle/>
          <a:p>
            <a:r>
              <a:rPr lang="en-US" altLang="ja-JP" sz="2800">
                <a:latin typeface="小塚ゴシック Pro M" panose="020B0700000000000000" pitchFamily="34" charset="-128"/>
                <a:ea typeface="小塚ゴシック Pro M" panose="020B0700000000000000" pitchFamily="34" charset="-128"/>
              </a:rPr>
              <a:t>【</a:t>
            </a:r>
            <a:r>
              <a:rPr lang="ja-JP" altLang="en-US" sz="2800">
                <a:latin typeface="小塚ゴシック Pro M" panose="020B0700000000000000" pitchFamily="34" charset="-128"/>
                <a:ea typeface="小塚ゴシック Pro M" panose="020B0700000000000000" pitchFamily="34" charset="-128"/>
              </a:rPr>
              <a:t>意味</a:t>
            </a:r>
            <a:r>
              <a:rPr lang="en-US" altLang="ja-JP" sz="2800">
                <a:latin typeface="小塚ゴシック Pro M" panose="020B0700000000000000" pitchFamily="34" charset="-128"/>
                <a:ea typeface="小塚ゴシック Pro M" panose="020B0700000000000000" pitchFamily="34" charset="-128"/>
              </a:rPr>
              <a:t>】</a:t>
            </a:r>
          </a:p>
        </p:txBody>
      </p:sp>
      <p:sp>
        <p:nvSpPr>
          <p:cNvPr id="8" name="四字熟語">
            <a:extLst>
              <a:ext uri="{FF2B5EF4-FFF2-40B4-BE49-F238E27FC236}">
                <a16:creationId xmlns:a16="http://schemas.microsoft.com/office/drawing/2014/main" id="{42005CD9-F147-4041-8E86-DC1024A68DF5}"/>
              </a:ext>
            </a:extLst>
          </p:cNvPr>
          <p:cNvSpPr/>
          <p:nvPr/>
        </p:nvSpPr>
        <p:spPr>
          <a:xfrm>
            <a:off x="3925669" y="249345"/>
            <a:ext cx="1292662" cy="6480000"/>
          </a:xfrm>
          <a:prstGeom prst="rect">
            <a:avLst/>
          </a:prstGeom>
          <a:ln>
            <a:noFill/>
          </a:ln>
        </p:spPr>
        <p:txBody>
          <a:bodyPr vert="eaVert" wrap="square">
            <a:spAutoFit/>
          </a:bodyPr>
          <a:lstStyle/>
          <a:p>
            <a:pPr lvl="0">
              <a:defRPr/>
            </a:pPr>
            <a:r>
              <a:rPr lang="ja-JP" altLang="en-US" sz="7200">
                <a:solidFill>
                  <a:prstClr val="black"/>
                </a:solidFill>
                <a:latin typeface="UD デジタル 教科書体 NK-B" panose="02020700000000000000" pitchFamily="18" charset="-128"/>
                <a:ea typeface="UD デジタル 教科書体 NK-B" panose="02020700000000000000" pitchFamily="18" charset="-128"/>
              </a:rPr>
              <a:t>離合集散</a:t>
            </a:r>
          </a:p>
        </p:txBody>
      </p:sp>
      <p:grpSp>
        <p:nvGrpSpPr>
          <p:cNvPr id="97" name="三字読み3" hidden="1">
            <a:extLst>
              <a:ext uri="{FF2B5EF4-FFF2-40B4-BE49-F238E27FC236}">
                <a16:creationId xmlns:a16="http://schemas.microsoft.com/office/drawing/2014/main" id="{F86CD557-A171-43D3-B852-68D1096159F8}"/>
              </a:ext>
            </a:extLst>
          </p:cNvPr>
          <p:cNvGrpSpPr/>
          <p:nvPr/>
        </p:nvGrpSpPr>
        <p:grpSpPr>
          <a:xfrm>
            <a:off x="4931897" y="157545"/>
            <a:ext cx="554471" cy="3916447"/>
            <a:chOff x="4932843" y="157545"/>
            <a:chExt cx="554471" cy="3916447"/>
          </a:xfrm>
        </p:grpSpPr>
        <p:sp>
          <p:nvSpPr>
            <p:cNvPr id="98" name="四">
              <a:extLst>
                <a:ext uri="{FF2B5EF4-FFF2-40B4-BE49-F238E27FC236}">
                  <a16:creationId xmlns:a16="http://schemas.microsoft.com/office/drawing/2014/main" id="{4C005C7B-5963-446E-8E33-28534D2BB513}"/>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9" name="三">
              <a:extLst>
                <a:ext uri="{FF2B5EF4-FFF2-40B4-BE49-F238E27FC236}">
                  <a16:creationId xmlns:a16="http://schemas.microsoft.com/office/drawing/2014/main" id="{538A01B3-A1C2-463D-84FF-8043F3010549}"/>
                </a:ext>
              </a:extLst>
            </p:cNvPr>
            <p:cNvSpPr txBox="1"/>
            <p:nvPr/>
          </p:nvSpPr>
          <p:spPr>
            <a:xfrm>
              <a:off x="4932843" y="1926514"/>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00" name="三の">
              <a:extLst>
                <a:ext uri="{FF2B5EF4-FFF2-40B4-BE49-F238E27FC236}">
                  <a16:creationId xmlns:a16="http://schemas.microsoft.com/office/drawing/2014/main" id="{76C40AB1-93AA-4CE1-80A2-0D88E5A75412}"/>
                </a:ext>
              </a:extLst>
            </p:cNvPr>
            <p:cNvSpPr txBox="1"/>
            <p:nvPr/>
          </p:nvSpPr>
          <p:spPr>
            <a:xfrm>
              <a:off x="4933316" y="2917556"/>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01" name="二">
              <a:extLst>
                <a:ext uri="{FF2B5EF4-FFF2-40B4-BE49-F238E27FC236}">
                  <a16:creationId xmlns:a16="http://schemas.microsoft.com/office/drawing/2014/main" id="{915592F3-6FCE-437B-8D61-8A8703760A28}"/>
                </a:ext>
              </a:extLst>
            </p:cNvPr>
            <p:cNvSpPr txBox="1"/>
            <p:nvPr/>
          </p:nvSpPr>
          <p:spPr>
            <a:xfrm>
              <a:off x="4932843" y="102229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03" name="一">
              <a:extLst>
                <a:ext uri="{FF2B5EF4-FFF2-40B4-BE49-F238E27FC236}">
                  <a16:creationId xmlns:a16="http://schemas.microsoft.com/office/drawing/2014/main" id="{DEB280D8-EB5A-4D6B-8C71-4FAA7BC1F995}"/>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grpSp>
      <p:grpSp>
        <p:nvGrpSpPr>
          <p:cNvPr id="89" name="三字読み2" hidden="1">
            <a:extLst>
              <a:ext uri="{FF2B5EF4-FFF2-40B4-BE49-F238E27FC236}">
                <a16:creationId xmlns:a16="http://schemas.microsoft.com/office/drawing/2014/main" id="{A2A450C0-C10A-4133-B9D6-E79EC17C3D35}"/>
              </a:ext>
            </a:extLst>
          </p:cNvPr>
          <p:cNvGrpSpPr/>
          <p:nvPr/>
        </p:nvGrpSpPr>
        <p:grpSpPr>
          <a:xfrm>
            <a:off x="4932370" y="157545"/>
            <a:ext cx="554471" cy="3916447"/>
            <a:chOff x="4932843" y="157545"/>
            <a:chExt cx="554471" cy="3916447"/>
          </a:xfrm>
        </p:grpSpPr>
        <p:sp>
          <p:nvSpPr>
            <p:cNvPr id="90" name="四">
              <a:extLst>
                <a:ext uri="{FF2B5EF4-FFF2-40B4-BE49-F238E27FC236}">
                  <a16:creationId xmlns:a16="http://schemas.microsoft.com/office/drawing/2014/main" id="{AA04B4FE-A7C3-432B-B822-8D2045D0944B}"/>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1" name="三">
              <a:extLst>
                <a:ext uri="{FF2B5EF4-FFF2-40B4-BE49-F238E27FC236}">
                  <a16:creationId xmlns:a16="http://schemas.microsoft.com/office/drawing/2014/main" id="{A0225EA6-4978-417D-83F7-ABC39DFCA9A8}"/>
                </a:ext>
              </a:extLst>
            </p:cNvPr>
            <p:cNvSpPr txBox="1"/>
            <p:nvPr/>
          </p:nvSpPr>
          <p:spPr>
            <a:xfrm>
              <a:off x="4932843" y="212640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3" name="二">
              <a:extLst>
                <a:ext uri="{FF2B5EF4-FFF2-40B4-BE49-F238E27FC236}">
                  <a16:creationId xmlns:a16="http://schemas.microsoft.com/office/drawing/2014/main" id="{6581E6B5-C6FF-4169-925B-A113AE5ED027}"/>
                </a:ext>
              </a:extLst>
            </p:cNvPr>
            <p:cNvSpPr txBox="1"/>
            <p:nvPr/>
          </p:nvSpPr>
          <p:spPr>
            <a:xfrm>
              <a:off x="4932843" y="102229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4" name="二の">
              <a:extLst>
                <a:ext uri="{FF2B5EF4-FFF2-40B4-BE49-F238E27FC236}">
                  <a16:creationId xmlns:a16="http://schemas.microsoft.com/office/drawing/2014/main" id="{AB3B8900-E0B8-4CF0-B540-A8DA5FA9E468}"/>
                </a:ext>
              </a:extLst>
            </p:cNvPr>
            <p:cNvSpPr txBox="1"/>
            <p:nvPr/>
          </p:nvSpPr>
          <p:spPr>
            <a:xfrm>
              <a:off x="4933316" y="2023852"/>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95" name="一">
              <a:extLst>
                <a:ext uri="{FF2B5EF4-FFF2-40B4-BE49-F238E27FC236}">
                  <a16:creationId xmlns:a16="http://schemas.microsoft.com/office/drawing/2014/main" id="{39E61E34-3B9B-4B5F-8ADD-01C47B704DDD}"/>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grpSp>
      <p:grpSp>
        <p:nvGrpSpPr>
          <p:cNvPr id="17" name="三字読み1" hidden="1">
            <a:extLst>
              <a:ext uri="{FF2B5EF4-FFF2-40B4-BE49-F238E27FC236}">
                <a16:creationId xmlns:a16="http://schemas.microsoft.com/office/drawing/2014/main" id="{9AC23C8D-756D-4B7A-9055-18D143488F8A}"/>
              </a:ext>
            </a:extLst>
          </p:cNvPr>
          <p:cNvGrpSpPr/>
          <p:nvPr/>
        </p:nvGrpSpPr>
        <p:grpSpPr>
          <a:xfrm>
            <a:off x="4932843" y="157545"/>
            <a:ext cx="554471" cy="3916447"/>
            <a:chOff x="4932843" y="157545"/>
            <a:chExt cx="554471" cy="3916447"/>
          </a:xfrm>
        </p:grpSpPr>
        <p:sp>
          <p:nvSpPr>
            <p:cNvPr id="24" name="四">
              <a:extLst>
                <a:ext uri="{FF2B5EF4-FFF2-40B4-BE49-F238E27FC236}">
                  <a16:creationId xmlns:a16="http://schemas.microsoft.com/office/drawing/2014/main" id="{3EE6B584-4A52-4029-8311-503ACBA1F8D7}"/>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2" name="三">
              <a:extLst>
                <a:ext uri="{FF2B5EF4-FFF2-40B4-BE49-F238E27FC236}">
                  <a16:creationId xmlns:a16="http://schemas.microsoft.com/office/drawing/2014/main" id="{1FB1F2FB-D2B2-4E38-923B-3564218EB56C}"/>
                </a:ext>
              </a:extLst>
            </p:cNvPr>
            <p:cNvSpPr txBox="1"/>
            <p:nvPr/>
          </p:nvSpPr>
          <p:spPr>
            <a:xfrm>
              <a:off x="4932843" y="212640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0" name="二">
              <a:extLst>
                <a:ext uri="{FF2B5EF4-FFF2-40B4-BE49-F238E27FC236}">
                  <a16:creationId xmlns:a16="http://schemas.microsoft.com/office/drawing/2014/main" id="{96AD91DC-0FD4-49C9-A29B-62B38BD45D6B}"/>
                </a:ext>
              </a:extLst>
            </p:cNvPr>
            <p:cNvSpPr txBox="1"/>
            <p:nvPr/>
          </p:nvSpPr>
          <p:spPr>
            <a:xfrm>
              <a:off x="4932843" y="126166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8" name="一">
              <a:extLst>
                <a:ext uri="{FF2B5EF4-FFF2-40B4-BE49-F238E27FC236}">
                  <a16:creationId xmlns:a16="http://schemas.microsoft.com/office/drawing/2014/main" id="{481E2AFB-A497-40C0-BDD9-73D8696896A3}"/>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3" name="一の">
              <a:extLst>
                <a:ext uri="{FF2B5EF4-FFF2-40B4-BE49-F238E27FC236}">
                  <a16:creationId xmlns:a16="http://schemas.microsoft.com/office/drawing/2014/main" id="{657B824E-FE10-4826-B5A6-99514BE3C8AE}"/>
                </a:ext>
              </a:extLst>
            </p:cNvPr>
            <p:cNvSpPr txBox="1"/>
            <p:nvPr/>
          </p:nvSpPr>
          <p:spPr>
            <a:xfrm>
              <a:off x="4933316" y="1148587"/>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grpSp>
      <p:grpSp>
        <p:nvGrpSpPr>
          <p:cNvPr id="105" name="読み">
            <a:extLst>
              <a:ext uri="{FF2B5EF4-FFF2-40B4-BE49-F238E27FC236}">
                <a16:creationId xmlns:a16="http://schemas.microsoft.com/office/drawing/2014/main" id="{8A1C822F-C8A2-43FA-86C9-BD879B6BD7B2}"/>
              </a:ext>
            </a:extLst>
          </p:cNvPr>
          <p:cNvGrpSpPr/>
          <p:nvPr/>
        </p:nvGrpSpPr>
        <p:grpSpPr>
          <a:xfrm>
            <a:off x="4930559" y="210867"/>
            <a:ext cx="554471" cy="3826526"/>
            <a:chOff x="4932843" y="210867"/>
            <a:chExt cx="554471" cy="3826526"/>
          </a:xfrm>
        </p:grpSpPr>
        <p:sp>
          <p:nvSpPr>
            <p:cNvPr id="106" name="四">
              <a:extLst>
                <a:ext uri="{FF2B5EF4-FFF2-40B4-BE49-F238E27FC236}">
                  <a16:creationId xmlns:a16="http://schemas.microsoft.com/office/drawing/2014/main" id="{75945557-700D-448A-B1E7-081584B298AC}"/>
                </a:ext>
              </a:extLst>
            </p:cNvPr>
            <p:cNvSpPr txBox="1"/>
            <p:nvPr/>
          </p:nvSpPr>
          <p:spPr>
            <a:xfrm>
              <a:off x="4932843" y="2954551"/>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さん</a:t>
              </a:r>
            </a:p>
          </p:txBody>
        </p:sp>
        <p:sp>
          <p:nvSpPr>
            <p:cNvPr id="107" name="三">
              <a:extLst>
                <a:ext uri="{FF2B5EF4-FFF2-40B4-BE49-F238E27FC236}">
                  <a16:creationId xmlns:a16="http://schemas.microsoft.com/office/drawing/2014/main" id="{869B9C7F-CBD9-4C84-A38A-9208F5589759}"/>
                </a:ext>
              </a:extLst>
            </p:cNvPr>
            <p:cNvSpPr txBox="1"/>
            <p:nvPr/>
          </p:nvSpPr>
          <p:spPr>
            <a:xfrm>
              <a:off x="4932843" y="203901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しゅう</a:t>
              </a:r>
            </a:p>
          </p:txBody>
        </p:sp>
        <p:sp>
          <p:nvSpPr>
            <p:cNvPr id="108" name="三の" hidden="1">
              <a:extLst>
                <a:ext uri="{FF2B5EF4-FFF2-40B4-BE49-F238E27FC236}">
                  <a16:creationId xmlns:a16="http://schemas.microsoft.com/office/drawing/2014/main" id="{B4FD3094-D4C5-4C82-AD92-1BD7C6E82B4D}"/>
                </a:ext>
              </a:extLst>
            </p:cNvPr>
            <p:cNvSpPr txBox="1"/>
            <p:nvPr/>
          </p:nvSpPr>
          <p:spPr>
            <a:xfrm>
              <a:off x="4933316" y="2940836"/>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09" name="二">
              <a:extLst>
                <a:ext uri="{FF2B5EF4-FFF2-40B4-BE49-F238E27FC236}">
                  <a16:creationId xmlns:a16="http://schemas.microsoft.com/office/drawing/2014/main" id="{BE8B1C3E-9A61-435E-8873-64B2D8D1472B}"/>
                </a:ext>
              </a:extLst>
            </p:cNvPr>
            <p:cNvSpPr txBox="1"/>
            <p:nvPr/>
          </p:nvSpPr>
          <p:spPr>
            <a:xfrm>
              <a:off x="4932843" y="112461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ごう</a:t>
              </a:r>
            </a:p>
          </p:txBody>
        </p:sp>
        <p:sp>
          <p:nvSpPr>
            <p:cNvPr id="110" name="二の" hidden="1">
              <a:extLst>
                <a:ext uri="{FF2B5EF4-FFF2-40B4-BE49-F238E27FC236}">
                  <a16:creationId xmlns:a16="http://schemas.microsoft.com/office/drawing/2014/main" id="{98853EA2-C68E-4105-8220-8611F276EDB8}"/>
                </a:ext>
              </a:extLst>
            </p:cNvPr>
            <p:cNvSpPr txBox="1"/>
            <p:nvPr/>
          </p:nvSpPr>
          <p:spPr>
            <a:xfrm>
              <a:off x="4933316" y="2025944"/>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11" name="一">
              <a:extLst>
                <a:ext uri="{FF2B5EF4-FFF2-40B4-BE49-F238E27FC236}">
                  <a16:creationId xmlns:a16="http://schemas.microsoft.com/office/drawing/2014/main" id="{03457E26-16A4-4336-8418-9470F0E4922B}"/>
                </a:ext>
              </a:extLst>
            </p:cNvPr>
            <p:cNvSpPr txBox="1"/>
            <p:nvPr/>
          </p:nvSpPr>
          <p:spPr>
            <a:xfrm>
              <a:off x="4932843" y="210867"/>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り</a:t>
              </a:r>
            </a:p>
          </p:txBody>
        </p:sp>
        <p:sp>
          <p:nvSpPr>
            <p:cNvPr id="112" name="一の" hidden="1">
              <a:extLst>
                <a:ext uri="{FF2B5EF4-FFF2-40B4-BE49-F238E27FC236}">
                  <a16:creationId xmlns:a16="http://schemas.microsoft.com/office/drawing/2014/main" id="{44AE2778-3210-4844-A233-A3541FB8E186}"/>
                </a:ext>
              </a:extLst>
            </p:cNvPr>
            <p:cNvSpPr txBox="1"/>
            <p:nvPr/>
          </p:nvSpPr>
          <p:spPr>
            <a:xfrm>
              <a:off x="4933316" y="1111052"/>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grpSp>
      <p:pic>
        <p:nvPicPr>
          <p:cNvPr id="3" name="図 2">
            <a:extLst>
              <a:ext uri="{FF2B5EF4-FFF2-40B4-BE49-F238E27FC236}">
                <a16:creationId xmlns:a16="http://schemas.microsoft.com/office/drawing/2014/main" id="{5C4F3465-0071-4F6E-A463-468420D4C92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5099" b="21110"/>
          <a:stretch/>
        </p:blipFill>
        <p:spPr>
          <a:xfrm>
            <a:off x="6379813" y="3759447"/>
            <a:ext cx="2583200" cy="1082842"/>
          </a:xfrm>
          <a:prstGeom prst="rect">
            <a:avLst/>
          </a:prstGeom>
        </p:spPr>
      </p:pic>
      <p:pic>
        <p:nvPicPr>
          <p:cNvPr id="35" name="図 34">
            <a:extLst>
              <a:ext uri="{FF2B5EF4-FFF2-40B4-BE49-F238E27FC236}">
                <a16:creationId xmlns:a16="http://schemas.microsoft.com/office/drawing/2014/main" id="{CB756377-F7BA-414B-88DA-C9F74652D0F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990955" y="4842289"/>
            <a:ext cx="2148840" cy="2148840"/>
          </a:xfrm>
          <a:prstGeom prst="rect">
            <a:avLst/>
          </a:prstGeom>
        </p:spPr>
      </p:pic>
      <p:pic>
        <p:nvPicPr>
          <p:cNvPr id="7" name="図 6">
            <a:extLst>
              <a:ext uri="{FF2B5EF4-FFF2-40B4-BE49-F238E27FC236}">
                <a16:creationId xmlns:a16="http://schemas.microsoft.com/office/drawing/2014/main" id="{87C9A2B8-6B6D-4F62-BDA6-2F6BC17623B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444533" y="1148587"/>
            <a:ext cx="2699467" cy="2699467"/>
          </a:xfrm>
          <a:prstGeom prst="rect">
            <a:avLst/>
          </a:prstGeom>
        </p:spPr>
      </p:pic>
    </p:spTree>
    <p:extLst>
      <p:ext uri="{BB962C8B-B14F-4D97-AF65-F5344CB8AC3E}">
        <p14:creationId xmlns:p14="http://schemas.microsoft.com/office/powerpoint/2010/main" val="973270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解説">
            <a:extLst>
              <a:ext uri="{FF2B5EF4-FFF2-40B4-BE49-F238E27FC236}">
                <a16:creationId xmlns:a16="http://schemas.microsoft.com/office/drawing/2014/main" id="{E62D3299-193A-4622-A1A1-C44CA6EF3C4E}"/>
              </a:ext>
            </a:extLst>
          </p:cNvPr>
          <p:cNvSpPr txBox="1"/>
          <p:nvPr/>
        </p:nvSpPr>
        <p:spPr>
          <a:xfrm>
            <a:off x="0" y="249344"/>
            <a:ext cx="2549111" cy="6608656"/>
          </a:xfrm>
          <a:prstGeom prst="rect">
            <a:avLst/>
          </a:prstGeom>
          <a:noFill/>
          <a:ln>
            <a:noFill/>
          </a:ln>
        </p:spPr>
        <p:txBody>
          <a:bodyPr vert="eaVert" wrap="square" rtlCol="0">
            <a:noAutofit/>
          </a:bodyPr>
          <a:lstStyle/>
          <a:p>
            <a:pPr>
              <a:defRPr/>
            </a:pPr>
            <a:r>
              <a:rPr lang="ja-JP" altLang="en-US" sz="2400">
                <a:latin typeface="UD デジタル 教科書体 N-R" panose="02020400000000000000" pitchFamily="17" charset="-128"/>
                <a:ea typeface="UD デジタル 教科書体 N-R" panose="02020400000000000000" pitchFamily="17" charset="-128"/>
              </a:rPr>
              <a:t>自分の利益や幸福を最優先する行動や態度。</a:t>
            </a:r>
            <a:endParaRPr lang="en-US" altLang="ja-JP" sz="2400">
              <a:latin typeface="UD デジタル 教科書体 N-R" panose="02020400000000000000" pitchFamily="17" charset="-128"/>
              <a:ea typeface="UD デジタル 教科書体 N-R" panose="02020400000000000000" pitchFamily="17" charset="-128"/>
            </a:endParaRPr>
          </a:p>
          <a:p>
            <a:pPr>
              <a:defRPr/>
            </a:pPr>
            <a:r>
              <a:rPr lang="ja-JP" altLang="en-US" sz="2400">
                <a:latin typeface="UD デジタル 教科書体 N-R" panose="02020400000000000000" pitchFamily="17" charset="-128"/>
                <a:ea typeface="UD デジタル 教科書体 N-R" panose="02020400000000000000" pitchFamily="17" charset="-128"/>
              </a:rPr>
              <a:t>己の利害だけを行為の基準として、他人や</a:t>
            </a:r>
            <a:endParaRPr lang="en-US" altLang="ja-JP" sz="2400">
              <a:latin typeface="UD デジタル 教科書体 N-R" panose="02020400000000000000" pitchFamily="17" charset="-128"/>
              <a:ea typeface="UD デジタル 教科書体 N-R" panose="02020400000000000000" pitchFamily="17" charset="-128"/>
            </a:endParaRPr>
          </a:p>
          <a:p>
            <a:pPr>
              <a:defRPr/>
            </a:pPr>
            <a:r>
              <a:rPr lang="ja-JP" altLang="en-US" sz="2400">
                <a:latin typeface="UD デジタル 教科書体 N-R" panose="02020400000000000000" pitchFamily="17" charset="-128"/>
                <a:ea typeface="UD デジタル 教科書体 N-R" panose="02020400000000000000" pitchFamily="17" charset="-128"/>
              </a:rPr>
              <a:t>社会全般の利害を念頭に置かない考え方。</a:t>
            </a:r>
            <a:endParaRPr lang="en-US" altLang="ja-JP" sz="2400">
              <a:latin typeface="UD デジタル 教科書体 N-R" panose="02020400000000000000" pitchFamily="17" charset="-128"/>
              <a:ea typeface="UD デジタル 教科書体 N-R" panose="02020400000000000000" pitchFamily="17" charset="-128"/>
            </a:endParaRPr>
          </a:p>
          <a:p>
            <a:pPr>
              <a:defRPr/>
            </a:pPr>
            <a:r>
              <a:rPr lang="ja-JP" altLang="en-US" sz="2400">
                <a:latin typeface="UD デジタル 教科書体 N-R" panose="02020400000000000000" pitchFamily="17" charset="-128"/>
                <a:ea typeface="UD デジタル 教科書体 N-R" panose="02020400000000000000" pitchFamily="17" charset="-128"/>
              </a:rPr>
              <a:t>エゴイズム。</a:t>
            </a:r>
          </a:p>
        </p:txBody>
      </p:sp>
      <p:sp>
        <p:nvSpPr>
          <p:cNvPr id="30" name="【意味】">
            <a:extLst>
              <a:ext uri="{FF2B5EF4-FFF2-40B4-BE49-F238E27FC236}">
                <a16:creationId xmlns:a16="http://schemas.microsoft.com/office/drawing/2014/main" id="{66A930E5-A0A2-4B37-BFEA-82708A3CAD9D}"/>
              </a:ext>
            </a:extLst>
          </p:cNvPr>
          <p:cNvSpPr txBox="1"/>
          <p:nvPr/>
        </p:nvSpPr>
        <p:spPr>
          <a:xfrm>
            <a:off x="2606255" y="249344"/>
            <a:ext cx="553998" cy="6608656"/>
          </a:xfrm>
          <a:prstGeom prst="rect">
            <a:avLst/>
          </a:prstGeom>
          <a:noFill/>
          <a:ln>
            <a:noFill/>
          </a:ln>
        </p:spPr>
        <p:txBody>
          <a:bodyPr vert="eaVert" wrap="square" rtlCol="0" anchor="ctr">
            <a:noAutofit/>
          </a:bodyPr>
          <a:lstStyle/>
          <a:p>
            <a:r>
              <a:rPr lang="en-US" altLang="ja-JP" sz="2800">
                <a:latin typeface="小塚ゴシック Pro M" panose="020B0700000000000000" pitchFamily="34" charset="-128"/>
                <a:ea typeface="小塚ゴシック Pro M" panose="020B0700000000000000" pitchFamily="34" charset="-128"/>
              </a:rPr>
              <a:t>【</a:t>
            </a:r>
            <a:r>
              <a:rPr lang="ja-JP" altLang="en-US" sz="2800">
                <a:latin typeface="小塚ゴシック Pro M" panose="020B0700000000000000" pitchFamily="34" charset="-128"/>
                <a:ea typeface="小塚ゴシック Pro M" panose="020B0700000000000000" pitchFamily="34" charset="-128"/>
              </a:rPr>
              <a:t>意味</a:t>
            </a:r>
            <a:r>
              <a:rPr lang="en-US" altLang="ja-JP" sz="2800">
                <a:latin typeface="小塚ゴシック Pro M" panose="020B0700000000000000" pitchFamily="34" charset="-128"/>
                <a:ea typeface="小塚ゴシック Pro M" panose="020B0700000000000000" pitchFamily="34" charset="-128"/>
              </a:rPr>
              <a:t>】</a:t>
            </a:r>
          </a:p>
        </p:txBody>
      </p:sp>
      <p:sp>
        <p:nvSpPr>
          <p:cNvPr id="8" name="四字熟語">
            <a:extLst>
              <a:ext uri="{FF2B5EF4-FFF2-40B4-BE49-F238E27FC236}">
                <a16:creationId xmlns:a16="http://schemas.microsoft.com/office/drawing/2014/main" id="{42005CD9-F147-4041-8E86-DC1024A68DF5}"/>
              </a:ext>
            </a:extLst>
          </p:cNvPr>
          <p:cNvSpPr/>
          <p:nvPr/>
        </p:nvSpPr>
        <p:spPr>
          <a:xfrm>
            <a:off x="3925669" y="249345"/>
            <a:ext cx="1292662" cy="6480000"/>
          </a:xfrm>
          <a:prstGeom prst="rect">
            <a:avLst/>
          </a:prstGeom>
          <a:ln>
            <a:noFill/>
          </a:ln>
        </p:spPr>
        <p:txBody>
          <a:bodyPr vert="eaVert" wrap="square">
            <a:spAutoFit/>
          </a:bodyPr>
          <a:lstStyle/>
          <a:p>
            <a:pPr lvl="0">
              <a:defRPr/>
            </a:pPr>
            <a:r>
              <a:rPr lang="ja-JP" altLang="en-US" sz="7200">
                <a:solidFill>
                  <a:prstClr val="black"/>
                </a:solidFill>
                <a:latin typeface="UD デジタル 教科書体 NK-B" panose="02020700000000000000" pitchFamily="18" charset="-128"/>
                <a:ea typeface="UD デジタル 教科書体 NK-B" panose="02020700000000000000" pitchFamily="18" charset="-128"/>
              </a:rPr>
              <a:t>利己主義</a:t>
            </a:r>
          </a:p>
        </p:txBody>
      </p:sp>
      <p:grpSp>
        <p:nvGrpSpPr>
          <p:cNvPr id="97" name="三字読み3" hidden="1">
            <a:extLst>
              <a:ext uri="{FF2B5EF4-FFF2-40B4-BE49-F238E27FC236}">
                <a16:creationId xmlns:a16="http://schemas.microsoft.com/office/drawing/2014/main" id="{F86CD557-A171-43D3-B852-68D1096159F8}"/>
              </a:ext>
            </a:extLst>
          </p:cNvPr>
          <p:cNvGrpSpPr/>
          <p:nvPr/>
        </p:nvGrpSpPr>
        <p:grpSpPr>
          <a:xfrm>
            <a:off x="4931897" y="157545"/>
            <a:ext cx="554471" cy="3916447"/>
            <a:chOff x="4932843" y="157545"/>
            <a:chExt cx="554471" cy="3916447"/>
          </a:xfrm>
        </p:grpSpPr>
        <p:sp>
          <p:nvSpPr>
            <p:cNvPr id="98" name="四">
              <a:extLst>
                <a:ext uri="{FF2B5EF4-FFF2-40B4-BE49-F238E27FC236}">
                  <a16:creationId xmlns:a16="http://schemas.microsoft.com/office/drawing/2014/main" id="{4C005C7B-5963-446E-8E33-28534D2BB513}"/>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9" name="三">
              <a:extLst>
                <a:ext uri="{FF2B5EF4-FFF2-40B4-BE49-F238E27FC236}">
                  <a16:creationId xmlns:a16="http://schemas.microsoft.com/office/drawing/2014/main" id="{538A01B3-A1C2-463D-84FF-8043F3010549}"/>
                </a:ext>
              </a:extLst>
            </p:cNvPr>
            <p:cNvSpPr txBox="1"/>
            <p:nvPr/>
          </p:nvSpPr>
          <p:spPr>
            <a:xfrm>
              <a:off x="4932843" y="1926514"/>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00" name="三の">
              <a:extLst>
                <a:ext uri="{FF2B5EF4-FFF2-40B4-BE49-F238E27FC236}">
                  <a16:creationId xmlns:a16="http://schemas.microsoft.com/office/drawing/2014/main" id="{76C40AB1-93AA-4CE1-80A2-0D88E5A75412}"/>
                </a:ext>
              </a:extLst>
            </p:cNvPr>
            <p:cNvSpPr txBox="1"/>
            <p:nvPr/>
          </p:nvSpPr>
          <p:spPr>
            <a:xfrm>
              <a:off x="4933316" y="2917556"/>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01" name="二">
              <a:extLst>
                <a:ext uri="{FF2B5EF4-FFF2-40B4-BE49-F238E27FC236}">
                  <a16:creationId xmlns:a16="http://schemas.microsoft.com/office/drawing/2014/main" id="{915592F3-6FCE-437B-8D61-8A8703760A28}"/>
                </a:ext>
              </a:extLst>
            </p:cNvPr>
            <p:cNvSpPr txBox="1"/>
            <p:nvPr/>
          </p:nvSpPr>
          <p:spPr>
            <a:xfrm>
              <a:off x="4932843" y="102229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03" name="一">
              <a:extLst>
                <a:ext uri="{FF2B5EF4-FFF2-40B4-BE49-F238E27FC236}">
                  <a16:creationId xmlns:a16="http://schemas.microsoft.com/office/drawing/2014/main" id="{DEB280D8-EB5A-4D6B-8C71-4FAA7BC1F995}"/>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grpSp>
      <p:grpSp>
        <p:nvGrpSpPr>
          <p:cNvPr id="89" name="三字読み2" hidden="1">
            <a:extLst>
              <a:ext uri="{FF2B5EF4-FFF2-40B4-BE49-F238E27FC236}">
                <a16:creationId xmlns:a16="http://schemas.microsoft.com/office/drawing/2014/main" id="{A2A450C0-C10A-4133-B9D6-E79EC17C3D35}"/>
              </a:ext>
            </a:extLst>
          </p:cNvPr>
          <p:cNvGrpSpPr/>
          <p:nvPr/>
        </p:nvGrpSpPr>
        <p:grpSpPr>
          <a:xfrm>
            <a:off x="4932370" y="157545"/>
            <a:ext cx="554471" cy="3916447"/>
            <a:chOff x="4932843" y="157545"/>
            <a:chExt cx="554471" cy="3916447"/>
          </a:xfrm>
        </p:grpSpPr>
        <p:sp>
          <p:nvSpPr>
            <p:cNvPr id="90" name="四">
              <a:extLst>
                <a:ext uri="{FF2B5EF4-FFF2-40B4-BE49-F238E27FC236}">
                  <a16:creationId xmlns:a16="http://schemas.microsoft.com/office/drawing/2014/main" id="{AA04B4FE-A7C3-432B-B822-8D2045D0944B}"/>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1" name="三">
              <a:extLst>
                <a:ext uri="{FF2B5EF4-FFF2-40B4-BE49-F238E27FC236}">
                  <a16:creationId xmlns:a16="http://schemas.microsoft.com/office/drawing/2014/main" id="{A0225EA6-4978-417D-83F7-ABC39DFCA9A8}"/>
                </a:ext>
              </a:extLst>
            </p:cNvPr>
            <p:cNvSpPr txBox="1"/>
            <p:nvPr/>
          </p:nvSpPr>
          <p:spPr>
            <a:xfrm>
              <a:off x="4932843" y="212640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3" name="二">
              <a:extLst>
                <a:ext uri="{FF2B5EF4-FFF2-40B4-BE49-F238E27FC236}">
                  <a16:creationId xmlns:a16="http://schemas.microsoft.com/office/drawing/2014/main" id="{6581E6B5-C6FF-4169-925B-A113AE5ED027}"/>
                </a:ext>
              </a:extLst>
            </p:cNvPr>
            <p:cNvSpPr txBox="1"/>
            <p:nvPr/>
          </p:nvSpPr>
          <p:spPr>
            <a:xfrm>
              <a:off x="4932843" y="102229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4" name="二の">
              <a:extLst>
                <a:ext uri="{FF2B5EF4-FFF2-40B4-BE49-F238E27FC236}">
                  <a16:creationId xmlns:a16="http://schemas.microsoft.com/office/drawing/2014/main" id="{AB3B8900-E0B8-4CF0-B540-A8DA5FA9E468}"/>
                </a:ext>
              </a:extLst>
            </p:cNvPr>
            <p:cNvSpPr txBox="1"/>
            <p:nvPr/>
          </p:nvSpPr>
          <p:spPr>
            <a:xfrm>
              <a:off x="4933316" y="2023852"/>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95" name="一">
              <a:extLst>
                <a:ext uri="{FF2B5EF4-FFF2-40B4-BE49-F238E27FC236}">
                  <a16:creationId xmlns:a16="http://schemas.microsoft.com/office/drawing/2014/main" id="{39E61E34-3B9B-4B5F-8ADD-01C47B704DDD}"/>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grpSp>
      <p:grpSp>
        <p:nvGrpSpPr>
          <p:cNvPr id="17" name="三字読み1" hidden="1">
            <a:extLst>
              <a:ext uri="{FF2B5EF4-FFF2-40B4-BE49-F238E27FC236}">
                <a16:creationId xmlns:a16="http://schemas.microsoft.com/office/drawing/2014/main" id="{9AC23C8D-756D-4B7A-9055-18D143488F8A}"/>
              </a:ext>
            </a:extLst>
          </p:cNvPr>
          <p:cNvGrpSpPr/>
          <p:nvPr/>
        </p:nvGrpSpPr>
        <p:grpSpPr>
          <a:xfrm>
            <a:off x="4932843" y="157545"/>
            <a:ext cx="554471" cy="3916447"/>
            <a:chOff x="4932843" y="157545"/>
            <a:chExt cx="554471" cy="3916447"/>
          </a:xfrm>
        </p:grpSpPr>
        <p:sp>
          <p:nvSpPr>
            <p:cNvPr id="24" name="四">
              <a:extLst>
                <a:ext uri="{FF2B5EF4-FFF2-40B4-BE49-F238E27FC236}">
                  <a16:creationId xmlns:a16="http://schemas.microsoft.com/office/drawing/2014/main" id="{3EE6B584-4A52-4029-8311-503ACBA1F8D7}"/>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2" name="三">
              <a:extLst>
                <a:ext uri="{FF2B5EF4-FFF2-40B4-BE49-F238E27FC236}">
                  <a16:creationId xmlns:a16="http://schemas.microsoft.com/office/drawing/2014/main" id="{1FB1F2FB-D2B2-4E38-923B-3564218EB56C}"/>
                </a:ext>
              </a:extLst>
            </p:cNvPr>
            <p:cNvSpPr txBox="1"/>
            <p:nvPr/>
          </p:nvSpPr>
          <p:spPr>
            <a:xfrm>
              <a:off x="4932843" y="212640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0" name="二">
              <a:extLst>
                <a:ext uri="{FF2B5EF4-FFF2-40B4-BE49-F238E27FC236}">
                  <a16:creationId xmlns:a16="http://schemas.microsoft.com/office/drawing/2014/main" id="{96AD91DC-0FD4-49C9-A29B-62B38BD45D6B}"/>
                </a:ext>
              </a:extLst>
            </p:cNvPr>
            <p:cNvSpPr txBox="1"/>
            <p:nvPr/>
          </p:nvSpPr>
          <p:spPr>
            <a:xfrm>
              <a:off x="4932843" y="126166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8" name="一">
              <a:extLst>
                <a:ext uri="{FF2B5EF4-FFF2-40B4-BE49-F238E27FC236}">
                  <a16:creationId xmlns:a16="http://schemas.microsoft.com/office/drawing/2014/main" id="{481E2AFB-A497-40C0-BDD9-73D8696896A3}"/>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3" name="一の">
              <a:extLst>
                <a:ext uri="{FF2B5EF4-FFF2-40B4-BE49-F238E27FC236}">
                  <a16:creationId xmlns:a16="http://schemas.microsoft.com/office/drawing/2014/main" id="{657B824E-FE10-4826-B5A6-99514BE3C8AE}"/>
                </a:ext>
              </a:extLst>
            </p:cNvPr>
            <p:cNvSpPr txBox="1"/>
            <p:nvPr/>
          </p:nvSpPr>
          <p:spPr>
            <a:xfrm>
              <a:off x="4933316" y="1148587"/>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grpSp>
      <p:grpSp>
        <p:nvGrpSpPr>
          <p:cNvPr id="105" name="読み">
            <a:extLst>
              <a:ext uri="{FF2B5EF4-FFF2-40B4-BE49-F238E27FC236}">
                <a16:creationId xmlns:a16="http://schemas.microsoft.com/office/drawing/2014/main" id="{8A1C822F-C8A2-43FA-86C9-BD879B6BD7B2}"/>
              </a:ext>
            </a:extLst>
          </p:cNvPr>
          <p:cNvGrpSpPr/>
          <p:nvPr/>
        </p:nvGrpSpPr>
        <p:grpSpPr>
          <a:xfrm>
            <a:off x="4930559" y="210867"/>
            <a:ext cx="554471" cy="3826526"/>
            <a:chOff x="4932843" y="210867"/>
            <a:chExt cx="554471" cy="3826526"/>
          </a:xfrm>
        </p:grpSpPr>
        <p:sp>
          <p:nvSpPr>
            <p:cNvPr id="106" name="四">
              <a:extLst>
                <a:ext uri="{FF2B5EF4-FFF2-40B4-BE49-F238E27FC236}">
                  <a16:creationId xmlns:a16="http://schemas.microsoft.com/office/drawing/2014/main" id="{75945557-700D-448A-B1E7-081584B298AC}"/>
                </a:ext>
              </a:extLst>
            </p:cNvPr>
            <p:cNvSpPr txBox="1"/>
            <p:nvPr/>
          </p:nvSpPr>
          <p:spPr>
            <a:xfrm>
              <a:off x="4932843" y="2954551"/>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ぎ</a:t>
              </a:r>
            </a:p>
          </p:txBody>
        </p:sp>
        <p:sp>
          <p:nvSpPr>
            <p:cNvPr id="107" name="三">
              <a:extLst>
                <a:ext uri="{FF2B5EF4-FFF2-40B4-BE49-F238E27FC236}">
                  <a16:creationId xmlns:a16="http://schemas.microsoft.com/office/drawing/2014/main" id="{869B9C7F-CBD9-4C84-A38A-9208F5589759}"/>
                </a:ext>
              </a:extLst>
            </p:cNvPr>
            <p:cNvSpPr txBox="1"/>
            <p:nvPr/>
          </p:nvSpPr>
          <p:spPr>
            <a:xfrm>
              <a:off x="4932843" y="203901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しゅ</a:t>
              </a:r>
            </a:p>
          </p:txBody>
        </p:sp>
        <p:sp>
          <p:nvSpPr>
            <p:cNvPr id="108" name="三の" hidden="1">
              <a:extLst>
                <a:ext uri="{FF2B5EF4-FFF2-40B4-BE49-F238E27FC236}">
                  <a16:creationId xmlns:a16="http://schemas.microsoft.com/office/drawing/2014/main" id="{B4FD3094-D4C5-4C82-AD92-1BD7C6E82B4D}"/>
                </a:ext>
              </a:extLst>
            </p:cNvPr>
            <p:cNvSpPr txBox="1"/>
            <p:nvPr/>
          </p:nvSpPr>
          <p:spPr>
            <a:xfrm>
              <a:off x="4933316" y="2940836"/>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09" name="二">
              <a:extLst>
                <a:ext uri="{FF2B5EF4-FFF2-40B4-BE49-F238E27FC236}">
                  <a16:creationId xmlns:a16="http://schemas.microsoft.com/office/drawing/2014/main" id="{BE8B1C3E-9A61-435E-8873-64B2D8D1472B}"/>
                </a:ext>
              </a:extLst>
            </p:cNvPr>
            <p:cNvSpPr txBox="1"/>
            <p:nvPr/>
          </p:nvSpPr>
          <p:spPr>
            <a:xfrm>
              <a:off x="4932843" y="112461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こ</a:t>
              </a:r>
            </a:p>
          </p:txBody>
        </p:sp>
        <p:sp>
          <p:nvSpPr>
            <p:cNvPr id="110" name="二の" hidden="1">
              <a:extLst>
                <a:ext uri="{FF2B5EF4-FFF2-40B4-BE49-F238E27FC236}">
                  <a16:creationId xmlns:a16="http://schemas.microsoft.com/office/drawing/2014/main" id="{98853EA2-C68E-4105-8220-8611F276EDB8}"/>
                </a:ext>
              </a:extLst>
            </p:cNvPr>
            <p:cNvSpPr txBox="1"/>
            <p:nvPr/>
          </p:nvSpPr>
          <p:spPr>
            <a:xfrm>
              <a:off x="4933316" y="2025944"/>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11" name="一">
              <a:extLst>
                <a:ext uri="{FF2B5EF4-FFF2-40B4-BE49-F238E27FC236}">
                  <a16:creationId xmlns:a16="http://schemas.microsoft.com/office/drawing/2014/main" id="{03457E26-16A4-4336-8418-9470F0E4922B}"/>
                </a:ext>
              </a:extLst>
            </p:cNvPr>
            <p:cNvSpPr txBox="1"/>
            <p:nvPr/>
          </p:nvSpPr>
          <p:spPr>
            <a:xfrm>
              <a:off x="4932843" y="210867"/>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り</a:t>
              </a:r>
            </a:p>
          </p:txBody>
        </p:sp>
        <p:sp>
          <p:nvSpPr>
            <p:cNvPr id="112" name="一の" hidden="1">
              <a:extLst>
                <a:ext uri="{FF2B5EF4-FFF2-40B4-BE49-F238E27FC236}">
                  <a16:creationId xmlns:a16="http://schemas.microsoft.com/office/drawing/2014/main" id="{44AE2778-3210-4844-A233-A3541FB8E186}"/>
                </a:ext>
              </a:extLst>
            </p:cNvPr>
            <p:cNvSpPr txBox="1"/>
            <p:nvPr/>
          </p:nvSpPr>
          <p:spPr>
            <a:xfrm>
              <a:off x="4933316" y="1111052"/>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grpSp>
    </p:spTree>
    <p:extLst>
      <p:ext uri="{BB962C8B-B14F-4D97-AF65-F5344CB8AC3E}">
        <p14:creationId xmlns:p14="http://schemas.microsoft.com/office/powerpoint/2010/main" val="148253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解説">
            <a:extLst>
              <a:ext uri="{FF2B5EF4-FFF2-40B4-BE49-F238E27FC236}">
                <a16:creationId xmlns:a16="http://schemas.microsoft.com/office/drawing/2014/main" id="{E62D3299-193A-4622-A1A1-C44CA6EF3C4E}"/>
              </a:ext>
            </a:extLst>
          </p:cNvPr>
          <p:cNvSpPr txBox="1"/>
          <p:nvPr/>
        </p:nvSpPr>
        <p:spPr>
          <a:xfrm>
            <a:off x="0" y="249344"/>
            <a:ext cx="2549111" cy="6608656"/>
          </a:xfrm>
          <a:prstGeom prst="rect">
            <a:avLst/>
          </a:prstGeom>
          <a:noFill/>
          <a:ln>
            <a:noFill/>
          </a:ln>
        </p:spPr>
        <p:txBody>
          <a:bodyPr vert="eaVert" wrap="square" rtlCol="0">
            <a:noAutofit/>
          </a:bodyPr>
          <a:lstStyle/>
          <a:p>
            <a:pPr>
              <a:defRPr/>
            </a:pPr>
            <a:r>
              <a:rPr lang="ja-JP" altLang="en-US" sz="2400">
                <a:latin typeface="UD デジタル 教科書体 N-R" panose="02020400000000000000" pitchFamily="17" charset="-128"/>
                <a:ea typeface="UD デジタル 教科書体 N-R" panose="02020400000000000000" pitchFamily="17" charset="-128"/>
              </a:rPr>
              <a:t>社会的に高い地位について名声を得ること。</a:t>
            </a:r>
            <a:endParaRPr lang="en-US" altLang="ja-JP" sz="2400">
              <a:latin typeface="UD デジタル 教科書体 N-R" panose="02020400000000000000" pitchFamily="17" charset="-128"/>
              <a:ea typeface="UD デジタル 教科書体 N-R" panose="02020400000000000000" pitchFamily="17" charset="-128"/>
            </a:endParaRPr>
          </a:p>
          <a:p>
            <a:pPr>
              <a:defRPr/>
            </a:pPr>
            <a:r>
              <a:rPr lang="ja-JP" altLang="en-US" sz="2400">
                <a:latin typeface="UD デジタル 教科書体 N-R" panose="02020400000000000000" pitchFamily="17" charset="-128"/>
                <a:ea typeface="UD デジタル 教科書体 N-R" panose="02020400000000000000" pitchFamily="17" charset="-128"/>
              </a:rPr>
              <a:t>「立身揚名（りっしんようめい）」ともいう。</a:t>
            </a:r>
          </a:p>
        </p:txBody>
      </p:sp>
      <p:sp>
        <p:nvSpPr>
          <p:cNvPr id="30" name="【意味】">
            <a:extLst>
              <a:ext uri="{FF2B5EF4-FFF2-40B4-BE49-F238E27FC236}">
                <a16:creationId xmlns:a16="http://schemas.microsoft.com/office/drawing/2014/main" id="{66A930E5-A0A2-4B37-BFEA-82708A3CAD9D}"/>
              </a:ext>
            </a:extLst>
          </p:cNvPr>
          <p:cNvSpPr txBox="1"/>
          <p:nvPr/>
        </p:nvSpPr>
        <p:spPr>
          <a:xfrm>
            <a:off x="2606255" y="249344"/>
            <a:ext cx="553998" cy="6608656"/>
          </a:xfrm>
          <a:prstGeom prst="rect">
            <a:avLst/>
          </a:prstGeom>
          <a:noFill/>
          <a:ln>
            <a:noFill/>
          </a:ln>
        </p:spPr>
        <p:txBody>
          <a:bodyPr vert="eaVert" wrap="square" rtlCol="0" anchor="ctr">
            <a:noAutofit/>
          </a:bodyPr>
          <a:lstStyle/>
          <a:p>
            <a:r>
              <a:rPr lang="en-US" altLang="ja-JP" sz="2800">
                <a:latin typeface="小塚ゴシック Pro M" panose="020B0700000000000000" pitchFamily="34" charset="-128"/>
                <a:ea typeface="小塚ゴシック Pro M" panose="020B0700000000000000" pitchFamily="34" charset="-128"/>
              </a:rPr>
              <a:t>【</a:t>
            </a:r>
            <a:r>
              <a:rPr lang="ja-JP" altLang="en-US" sz="2800">
                <a:latin typeface="小塚ゴシック Pro M" panose="020B0700000000000000" pitchFamily="34" charset="-128"/>
                <a:ea typeface="小塚ゴシック Pro M" panose="020B0700000000000000" pitchFamily="34" charset="-128"/>
              </a:rPr>
              <a:t>意味</a:t>
            </a:r>
            <a:r>
              <a:rPr lang="en-US" altLang="ja-JP" sz="2800">
                <a:latin typeface="小塚ゴシック Pro M" panose="020B0700000000000000" pitchFamily="34" charset="-128"/>
                <a:ea typeface="小塚ゴシック Pro M" panose="020B0700000000000000" pitchFamily="34" charset="-128"/>
              </a:rPr>
              <a:t>】</a:t>
            </a:r>
          </a:p>
        </p:txBody>
      </p:sp>
      <p:sp>
        <p:nvSpPr>
          <p:cNvPr id="8" name="四字熟語">
            <a:extLst>
              <a:ext uri="{FF2B5EF4-FFF2-40B4-BE49-F238E27FC236}">
                <a16:creationId xmlns:a16="http://schemas.microsoft.com/office/drawing/2014/main" id="{42005CD9-F147-4041-8E86-DC1024A68DF5}"/>
              </a:ext>
            </a:extLst>
          </p:cNvPr>
          <p:cNvSpPr/>
          <p:nvPr/>
        </p:nvSpPr>
        <p:spPr>
          <a:xfrm>
            <a:off x="3925669" y="249345"/>
            <a:ext cx="1292662" cy="6480000"/>
          </a:xfrm>
          <a:prstGeom prst="rect">
            <a:avLst/>
          </a:prstGeom>
          <a:ln>
            <a:noFill/>
          </a:ln>
        </p:spPr>
        <p:txBody>
          <a:bodyPr vert="eaVert" wrap="square">
            <a:spAutoFit/>
          </a:bodyPr>
          <a:lstStyle/>
          <a:p>
            <a:pPr lvl="0">
              <a:defRPr/>
            </a:pPr>
            <a:r>
              <a:rPr lang="ja-JP" altLang="en-US" sz="7200">
                <a:solidFill>
                  <a:prstClr val="black"/>
                </a:solidFill>
                <a:latin typeface="UD デジタル 教科書体 NK-B" panose="02020700000000000000" pitchFamily="18" charset="-128"/>
                <a:ea typeface="UD デジタル 教科書体 NK-B" panose="02020700000000000000" pitchFamily="18" charset="-128"/>
              </a:rPr>
              <a:t>立身出世</a:t>
            </a:r>
          </a:p>
        </p:txBody>
      </p:sp>
      <p:grpSp>
        <p:nvGrpSpPr>
          <p:cNvPr id="97" name="三字読み3" hidden="1">
            <a:extLst>
              <a:ext uri="{FF2B5EF4-FFF2-40B4-BE49-F238E27FC236}">
                <a16:creationId xmlns:a16="http://schemas.microsoft.com/office/drawing/2014/main" id="{F86CD557-A171-43D3-B852-68D1096159F8}"/>
              </a:ext>
            </a:extLst>
          </p:cNvPr>
          <p:cNvGrpSpPr/>
          <p:nvPr/>
        </p:nvGrpSpPr>
        <p:grpSpPr>
          <a:xfrm>
            <a:off x="4931897" y="157545"/>
            <a:ext cx="554471" cy="3916447"/>
            <a:chOff x="4932843" y="157545"/>
            <a:chExt cx="554471" cy="3916447"/>
          </a:xfrm>
        </p:grpSpPr>
        <p:sp>
          <p:nvSpPr>
            <p:cNvPr id="98" name="四">
              <a:extLst>
                <a:ext uri="{FF2B5EF4-FFF2-40B4-BE49-F238E27FC236}">
                  <a16:creationId xmlns:a16="http://schemas.microsoft.com/office/drawing/2014/main" id="{4C005C7B-5963-446E-8E33-28534D2BB513}"/>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9" name="三">
              <a:extLst>
                <a:ext uri="{FF2B5EF4-FFF2-40B4-BE49-F238E27FC236}">
                  <a16:creationId xmlns:a16="http://schemas.microsoft.com/office/drawing/2014/main" id="{538A01B3-A1C2-463D-84FF-8043F3010549}"/>
                </a:ext>
              </a:extLst>
            </p:cNvPr>
            <p:cNvSpPr txBox="1"/>
            <p:nvPr/>
          </p:nvSpPr>
          <p:spPr>
            <a:xfrm>
              <a:off x="4932843" y="1926514"/>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00" name="三の">
              <a:extLst>
                <a:ext uri="{FF2B5EF4-FFF2-40B4-BE49-F238E27FC236}">
                  <a16:creationId xmlns:a16="http://schemas.microsoft.com/office/drawing/2014/main" id="{76C40AB1-93AA-4CE1-80A2-0D88E5A75412}"/>
                </a:ext>
              </a:extLst>
            </p:cNvPr>
            <p:cNvSpPr txBox="1"/>
            <p:nvPr/>
          </p:nvSpPr>
          <p:spPr>
            <a:xfrm>
              <a:off x="4933316" y="2917556"/>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01" name="二">
              <a:extLst>
                <a:ext uri="{FF2B5EF4-FFF2-40B4-BE49-F238E27FC236}">
                  <a16:creationId xmlns:a16="http://schemas.microsoft.com/office/drawing/2014/main" id="{915592F3-6FCE-437B-8D61-8A8703760A28}"/>
                </a:ext>
              </a:extLst>
            </p:cNvPr>
            <p:cNvSpPr txBox="1"/>
            <p:nvPr/>
          </p:nvSpPr>
          <p:spPr>
            <a:xfrm>
              <a:off x="4932843" y="102229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03" name="一">
              <a:extLst>
                <a:ext uri="{FF2B5EF4-FFF2-40B4-BE49-F238E27FC236}">
                  <a16:creationId xmlns:a16="http://schemas.microsoft.com/office/drawing/2014/main" id="{DEB280D8-EB5A-4D6B-8C71-4FAA7BC1F995}"/>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grpSp>
      <p:grpSp>
        <p:nvGrpSpPr>
          <p:cNvPr id="89" name="三字読み2" hidden="1">
            <a:extLst>
              <a:ext uri="{FF2B5EF4-FFF2-40B4-BE49-F238E27FC236}">
                <a16:creationId xmlns:a16="http://schemas.microsoft.com/office/drawing/2014/main" id="{A2A450C0-C10A-4133-B9D6-E79EC17C3D35}"/>
              </a:ext>
            </a:extLst>
          </p:cNvPr>
          <p:cNvGrpSpPr/>
          <p:nvPr/>
        </p:nvGrpSpPr>
        <p:grpSpPr>
          <a:xfrm>
            <a:off x="4932370" y="157545"/>
            <a:ext cx="554471" cy="3916447"/>
            <a:chOff x="4932843" y="157545"/>
            <a:chExt cx="554471" cy="3916447"/>
          </a:xfrm>
        </p:grpSpPr>
        <p:sp>
          <p:nvSpPr>
            <p:cNvPr id="90" name="四">
              <a:extLst>
                <a:ext uri="{FF2B5EF4-FFF2-40B4-BE49-F238E27FC236}">
                  <a16:creationId xmlns:a16="http://schemas.microsoft.com/office/drawing/2014/main" id="{AA04B4FE-A7C3-432B-B822-8D2045D0944B}"/>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1" name="三">
              <a:extLst>
                <a:ext uri="{FF2B5EF4-FFF2-40B4-BE49-F238E27FC236}">
                  <a16:creationId xmlns:a16="http://schemas.microsoft.com/office/drawing/2014/main" id="{A0225EA6-4978-417D-83F7-ABC39DFCA9A8}"/>
                </a:ext>
              </a:extLst>
            </p:cNvPr>
            <p:cNvSpPr txBox="1"/>
            <p:nvPr/>
          </p:nvSpPr>
          <p:spPr>
            <a:xfrm>
              <a:off x="4932843" y="212640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3" name="二">
              <a:extLst>
                <a:ext uri="{FF2B5EF4-FFF2-40B4-BE49-F238E27FC236}">
                  <a16:creationId xmlns:a16="http://schemas.microsoft.com/office/drawing/2014/main" id="{6581E6B5-C6FF-4169-925B-A113AE5ED027}"/>
                </a:ext>
              </a:extLst>
            </p:cNvPr>
            <p:cNvSpPr txBox="1"/>
            <p:nvPr/>
          </p:nvSpPr>
          <p:spPr>
            <a:xfrm>
              <a:off x="4932843" y="102229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4" name="二の">
              <a:extLst>
                <a:ext uri="{FF2B5EF4-FFF2-40B4-BE49-F238E27FC236}">
                  <a16:creationId xmlns:a16="http://schemas.microsoft.com/office/drawing/2014/main" id="{AB3B8900-E0B8-4CF0-B540-A8DA5FA9E468}"/>
                </a:ext>
              </a:extLst>
            </p:cNvPr>
            <p:cNvSpPr txBox="1"/>
            <p:nvPr/>
          </p:nvSpPr>
          <p:spPr>
            <a:xfrm>
              <a:off x="4933316" y="2023852"/>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95" name="一">
              <a:extLst>
                <a:ext uri="{FF2B5EF4-FFF2-40B4-BE49-F238E27FC236}">
                  <a16:creationId xmlns:a16="http://schemas.microsoft.com/office/drawing/2014/main" id="{39E61E34-3B9B-4B5F-8ADD-01C47B704DDD}"/>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grpSp>
      <p:grpSp>
        <p:nvGrpSpPr>
          <p:cNvPr id="17" name="三字読み1" hidden="1">
            <a:extLst>
              <a:ext uri="{FF2B5EF4-FFF2-40B4-BE49-F238E27FC236}">
                <a16:creationId xmlns:a16="http://schemas.microsoft.com/office/drawing/2014/main" id="{9AC23C8D-756D-4B7A-9055-18D143488F8A}"/>
              </a:ext>
            </a:extLst>
          </p:cNvPr>
          <p:cNvGrpSpPr/>
          <p:nvPr/>
        </p:nvGrpSpPr>
        <p:grpSpPr>
          <a:xfrm>
            <a:off x="4932843" y="157545"/>
            <a:ext cx="554471" cy="3916447"/>
            <a:chOff x="4932843" y="157545"/>
            <a:chExt cx="554471" cy="3916447"/>
          </a:xfrm>
        </p:grpSpPr>
        <p:sp>
          <p:nvSpPr>
            <p:cNvPr id="24" name="四">
              <a:extLst>
                <a:ext uri="{FF2B5EF4-FFF2-40B4-BE49-F238E27FC236}">
                  <a16:creationId xmlns:a16="http://schemas.microsoft.com/office/drawing/2014/main" id="{3EE6B584-4A52-4029-8311-503ACBA1F8D7}"/>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2" name="三">
              <a:extLst>
                <a:ext uri="{FF2B5EF4-FFF2-40B4-BE49-F238E27FC236}">
                  <a16:creationId xmlns:a16="http://schemas.microsoft.com/office/drawing/2014/main" id="{1FB1F2FB-D2B2-4E38-923B-3564218EB56C}"/>
                </a:ext>
              </a:extLst>
            </p:cNvPr>
            <p:cNvSpPr txBox="1"/>
            <p:nvPr/>
          </p:nvSpPr>
          <p:spPr>
            <a:xfrm>
              <a:off x="4932843" y="212640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0" name="二">
              <a:extLst>
                <a:ext uri="{FF2B5EF4-FFF2-40B4-BE49-F238E27FC236}">
                  <a16:creationId xmlns:a16="http://schemas.microsoft.com/office/drawing/2014/main" id="{96AD91DC-0FD4-49C9-A29B-62B38BD45D6B}"/>
                </a:ext>
              </a:extLst>
            </p:cNvPr>
            <p:cNvSpPr txBox="1"/>
            <p:nvPr/>
          </p:nvSpPr>
          <p:spPr>
            <a:xfrm>
              <a:off x="4932843" y="126166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8" name="一">
              <a:extLst>
                <a:ext uri="{FF2B5EF4-FFF2-40B4-BE49-F238E27FC236}">
                  <a16:creationId xmlns:a16="http://schemas.microsoft.com/office/drawing/2014/main" id="{481E2AFB-A497-40C0-BDD9-73D8696896A3}"/>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3" name="一の">
              <a:extLst>
                <a:ext uri="{FF2B5EF4-FFF2-40B4-BE49-F238E27FC236}">
                  <a16:creationId xmlns:a16="http://schemas.microsoft.com/office/drawing/2014/main" id="{657B824E-FE10-4826-B5A6-99514BE3C8AE}"/>
                </a:ext>
              </a:extLst>
            </p:cNvPr>
            <p:cNvSpPr txBox="1"/>
            <p:nvPr/>
          </p:nvSpPr>
          <p:spPr>
            <a:xfrm>
              <a:off x="4933316" y="1148587"/>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grpSp>
      <p:grpSp>
        <p:nvGrpSpPr>
          <p:cNvPr id="105" name="読み">
            <a:extLst>
              <a:ext uri="{FF2B5EF4-FFF2-40B4-BE49-F238E27FC236}">
                <a16:creationId xmlns:a16="http://schemas.microsoft.com/office/drawing/2014/main" id="{8A1C822F-C8A2-43FA-86C9-BD879B6BD7B2}"/>
              </a:ext>
            </a:extLst>
          </p:cNvPr>
          <p:cNvGrpSpPr/>
          <p:nvPr/>
        </p:nvGrpSpPr>
        <p:grpSpPr>
          <a:xfrm>
            <a:off x="4930559" y="210867"/>
            <a:ext cx="554471" cy="3826526"/>
            <a:chOff x="4932843" y="210867"/>
            <a:chExt cx="554471" cy="3826526"/>
          </a:xfrm>
        </p:grpSpPr>
        <p:sp>
          <p:nvSpPr>
            <p:cNvPr id="106" name="四">
              <a:extLst>
                <a:ext uri="{FF2B5EF4-FFF2-40B4-BE49-F238E27FC236}">
                  <a16:creationId xmlns:a16="http://schemas.microsoft.com/office/drawing/2014/main" id="{75945557-700D-448A-B1E7-081584B298AC}"/>
                </a:ext>
              </a:extLst>
            </p:cNvPr>
            <p:cNvSpPr txBox="1"/>
            <p:nvPr/>
          </p:nvSpPr>
          <p:spPr>
            <a:xfrm>
              <a:off x="4932843" y="2954551"/>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せ</a:t>
              </a:r>
            </a:p>
          </p:txBody>
        </p:sp>
        <p:sp>
          <p:nvSpPr>
            <p:cNvPr id="107" name="三">
              <a:extLst>
                <a:ext uri="{FF2B5EF4-FFF2-40B4-BE49-F238E27FC236}">
                  <a16:creationId xmlns:a16="http://schemas.microsoft.com/office/drawing/2014/main" id="{869B9C7F-CBD9-4C84-A38A-9208F5589759}"/>
                </a:ext>
              </a:extLst>
            </p:cNvPr>
            <p:cNvSpPr txBox="1"/>
            <p:nvPr/>
          </p:nvSpPr>
          <p:spPr>
            <a:xfrm>
              <a:off x="4932843" y="203901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しゅっ</a:t>
              </a:r>
            </a:p>
          </p:txBody>
        </p:sp>
        <p:sp>
          <p:nvSpPr>
            <p:cNvPr id="108" name="三の" hidden="1">
              <a:extLst>
                <a:ext uri="{FF2B5EF4-FFF2-40B4-BE49-F238E27FC236}">
                  <a16:creationId xmlns:a16="http://schemas.microsoft.com/office/drawing/2014/main" id="{B4FD3094-D4C5-4C82-AD92-1BD7C6E82B4D}"/>
                </a:ext>
              </a:extLst>
            </p:cNvPr>
            <p:cNvSpPr txBox="1"/>
            <p:nvPr/>
          </p:nvSpPr>
          <p:spPr>
            <a:xfrm>
              <a:off x="4933316" y="2940836"/>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09" name="二">
              <a:extLst>
                <a:ext uri="{FF2B5EF4-FFF2-40B4-BE49-F238E27FC236}">
                  <a16:creationId xmlns:a16="http://schemas.microsoft.com/office/drawing/2014/main" id="{BE8B1C3E-9A61-435E-8873-64B2D8D1472B}"/>
                </a:ext>
              </a:extLst>
            </p:cNvPr>
            <p:cNvSpPr txBox="1"/>
            <p:nvPr/>
          </p:nvSpPr>
          <p:spPr>
            <a:xfrm>
              <a:off x="4932843" y="112461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しん</a:t>
              </a:r>
            </a:p>
          </p:txBody>
        </p:sp>
        <p:sp>
          <p:nvSpPr>
            <p:cNvPr id="110" name="二の" hidden="1">
              <a:extLst>
                <a:ext uri="{FF2B5EF4-FFF2-40B4-BE49-F238E27FC236}">
                  <a16:creationId xmlns:a16="http://schemas.microsoft.com/office/drawing/2014/main" id="{98853EA2-C68E-4105-8220-8611F276EDB8}"/>
                </a:ext>
              </a:extLst>
            </p:cNvPr>
            <p:cNvSpPr txBox="1"/>
            <p:nvPr/>
          </p:nvSpPr>
          <p:spPr>
            <a:xfrm>
              <a:off x="4933316" y="2025944"/>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11" name="一">
              <a:extLst>
                <a:ext uri="{FF2B5EF4-FFF2-40B4-BE49-F238E27FC236}">
                  <a16:creationId xmlns:a16="http://schemas.microsoft.com/office/drawing/2014/main" id="{03457E26-16A4-4336-8418-9470F0E4922B}"/>
                </a:ext>
              </a:extLst>
            </p:cNvPr>
            <p:cNvSpPr txBox="1"/>
            <p:nvPr/>
          </p:nvSpPr>
          <p:spPr>
            <a:xfrm>
              <a:off x="4932843" y="210867"/>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りっ</a:t>
              </a:r>
            </a:p>
          </p:txBody>
        </p:sp>
        <p:sp>
          <p:nvSpPr>
            <p:cNvPr id="112" name="一の" hidden="1">
              <a:extLst>
                <a:ext uri="{FF2B5EF4-FFF2-40B4-BE49-F238E27FC236}">
                  <a16:creationId xmlns:a16="http://schemas.microsoft.com/office/drawing/2014/main" id="{44AE2778-3210-4844-A233-A3541FB8E186}"/>
                </a:ext>
              </a:extLst>
            </p:cNvPr>
            <p:cNvSpPr txBox="1"/>
            <p:nvPr/>
          </p:nvSpPr>
          <p:spPr>
            <a:xfrm>
              <a:off x="4933316" y="1111052"/>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grpSp>
    </p:spTree>
    <p:extLst>
      <p:ext uri="{BB962C8B-B14F-4D97-AF65-F5344CB8AC3E}">
        <p14:creationId xmlns:p14="http://schemas.microsoft.com/office/powerpoint/2010/main" val="424892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解説">
            <a:extLst>
              <a:ext uri="{FF2B5EF4-FFF2-40B4-BE49-F238E27FC236}">
                <a16:creationId xmlns:a16="http://schemas.microsoft.com/office/drawing/2014/main" id="{E62D3299-193A-4622-A1A1-C44CA6EF3C4E}"/>
              </a:ext>
            </a:extLst>
          </p:cNvPr>
          <p:cNvSpPr txBox="1"/>
          <p:nvPr/>
        </p:nvSpPr>
        <p:spPr>
          <a:xfrm>
            <a:off x="0" y="249344"/>
            <a:ext cx="2549111" cy="6608656"/>
          </a:xfrm>
          <a:prstGeom prst="rect">
            <a:avLst/>
          </a:prstGeom>
          <a:noFill/>
          <a:ln>
            <a:noFill/>
          </a:ln>
        </p:spPr>
        <p:txBody>
          <a:bodyPr vert="eaVert" wrap="square" rtlCol="0">
            <a:noAutofit/>
          </a:bodyPr>
          <a:lstStyle/>
          <a:p>
            <a:pPr>
              <a:defRPr/>
            </a:pPr>
            <a:r>
              <a:rPr lang="ja-JP" altLang="en-US" sz="2400">
                <a:latin typeface="UD デジタル 教科書体 N-R" panose="02020400000000000000" pitchFamily="17" charset="-128"/>
                <a:ea typeface="UD デジタル 教科書体 N-R" panose="02020400000000000000" pitchFamily="17" charset="-128"/>
              </a:rPr>
              <a:t>物事の「善と悪」や「正と不正」のこと。</a:t>
            </a:r>
            <a:endParaRPr lang="en-US" altLang="ja-JP" sz="2400">
              <a:latin typeface="UD デジタル 教科書体 N-R" panose="02020400000000000000" pitchFamily="17" charset="-128"/>
              <a:ea typeface="UD デジタル 教科書体 N-R" panose="02020400000000000000" pitchFamily="17" charset="-128"/>
            </a:endParaRPr>
          </a:p>
          <a:p>
            <a:pPr>
              <a:defRPr/>
            </a:pPr>
            <a:r>
              <a:rPr lang="ja-JP" altLang="en-US" sz="2400">
                <a:latin typeface="UD デジタル 教科書体 N-R" panose="02020400000000000000" pitchFamily="17" charset="-128"/>
                <a:ea typeface="UD デジタル 教科書体 N-R" panose="02020400000000000000" pitchFamily="17" charset="-128"/>
              </a:rPr>
              <a:t>道理に適っていることと外れていること。</a:t>
            </a:r>
            <a:endParaRPr lang="en-US" altLang="ja-JP" sz="2400">
              <a:latin typeface="UD デジタル 教科書体 N-R" panose="02020400000000000000" pitchFamily="17" charset="-128"/>
              <a:ea typeface="UD デジタル 教科書体 N-R" panose="02020400000000000000" pitchFamily="17" charset="-128"/>
            </a:endParaRPr>
          </a:p>
          <a:p>
            <a:pPr>
              <a:defRPr/>
            </a:pPr>
            <a:r>
              <a:rPr lang="ja-JP" altLang="en-US" sz="2400">
                <a:latin typeface="UD デジタル 教科書体 N-R" panose="02020400000000000000" pitchFamily="17" charset="-128"/>
                <a:ea typeface="UD デジタル 教科書体 N-R" panose="02020400000000000000" pitchFamily="17" charset="-128"/>
              </a:rPr>
              <a:t>「是非曲直（ぜひきょくちょく）」ともいう。</a:t>
            </a:r>
          </a:p>
        </p:txBody>
      </p:sp>
      <p:sp>
        <p:nvSpPr>
          <p:cNvPr id="30" name="【意味】">
            <a:extLst>
              <a:ext uri="{FF2B5EF4-FFF2-40B4-BE49-F238E27FC236}">
                <a16:creationId xmlns:a16="http://schemas.microsoft.com/office/drawing/2014/main" id="{66A930E5-A0A2-4B37-BFEA-82708A3CAD9D}"/>
              </a:ext>
            </a:extLst>
          </p:cNvPr>
          <p:cNvSpPr txBox="1"/>
          <p:nvPr/>
        </p:nvSpPr>
        <p:spPr>
          <a:xfrm>
            <a:off x="2606255" y="249344"/>
            <a:ext cx="553998" cy="6608656"/>
          </a:xfrm>
          <a:prstGeom prst="rect">
            <a:avLst/>
          </a:prstGeom>
          <a:noFill/>
          <a:ln>
            <a:noFill/>
          </a:ln>
        </p:spPr>
        <p:txBody>
          <a:bodyPr vert="eaVert" wrap="square" rtlCol="0" anchor="ctr">
            <a:noAutofit/>
          </a:bodyPr>
          <a:lstStyle/>
          <a:p>
            <a:r>
              <a:rPr lang="en-US" altLang="ja-JP" sz="2800">
                <a:latin typeface="小塚ゴシック Pro M" panose="020B0700000000000000" pitchFamily="34" charset="-128"/>
                <a:ea typeface="小塚ゴシック Pro M" panose="020B0700000000000000" pitchFamily="34" charset="-128"/>
              </a:rPr>
              <a:t>【</a:t>
            </a:r>
            <a:r>
              <a:rPr lang="ja-JP" altLang="en-US" sz="2800">
                <a:latin typeface="小塚ゴシック Pro M" panose="020B0700000000000000" pitchFamily="34" charset="-128"/>
                <a:ea typeface="小塚ゴシック Pro M" panose="020B0700000000000000" pitchFamily="34" charset="-128"/>
              </a:rPr>
              <a:t>意味</a:t>
            </a:r>
            <a:r>
              <a:rPr lang="en-US" altLang="ja-JP" sz="2800">
                <a:latin typeface="小塚ゴシック Pro M" panose="020B0700000000000000" pitchFamily="34" charset="-128"/>
                <a:ea typeface="小塚ゴシック Pro M" panose="020B0700000000000000" pitchFamily="34" charset="-128"/>
              </a:rPr>
              <a:t>】</a:t>
            </a:r>
          </a:p>
        </p:txBody>
      </p:sp>
      <p:sp>
        <p:nvSpPr>
          <p:cNvPr id="8" name="四字熟語">
            <a:extLst>
              <a:ext uri="{FF2B5EF4-FFF2-40B4-BE49-F238E27FC236}">
                <a16:creationId xmlns:a16="http://schemas.microsoft.com/office/drawing/2014/main" id="{42005CD9-F147-4041-8E86-DC1024A68DF5}"/>
              </a:ext>
            </a:extLst>
          </p:cNvPr>
          <p:cNvSpPr/>
          <p:nvPr/>
        </p:nvSpPr>
        <p:spPr>
          <a:xfrm>
            <a:off x="3925669" y="249345"/>
            <a:ext cx="1292662" cy="6480000"/>
          </a:xfrm>
          <a:prstGeom prst="rect">
            <a:avLst/>
          </a:prstGeom>
          <a:ln>
            <a:noFill/>
          </a:ln>
        </p:spPr>
        <p:txBody>
          <a:bodyPr vert="eaVert" wrap="square">
            <a:spAutoFit/>
          </a:bodyPr>
          <a:lstStyle/>
          <a:p>
            <a:pPr lvl="0">
              <a:defRPr/>
            </a:pPr>
            <a:r>
              <a:rPr lang="ja-JP" altLang="en-US" sz="7200">
                <a:solidFill>
                  <a:prstClr val="black"/>
                </a:solidFill>
                <a:latin typeface="UD デジタル 教科書体 NK-B" panose="02020700000000000000" pitchFamily="18" charset="-128"/>
                <a:ea typeface="UD デジタル 教科書体 NK-B" panose="02020700000000000000" pitchFamily="18" charset="-128"/>
              </a:rPr>
              <a:t>理非曲直</a:t>
            </a:r>
          </a:p>
        </p:txBody>
      </p:sp>
      <p:grpSp>
        <p:nvGrpSpPr>
          <p:cNvPr id="97" name="三字読み3" hidden="1">
            <a:extLst>
              <a:ext uri="{FF2B5EF4-FFF2-40B4-BE49-F238E27FC236}">
                <a16:creationId xmlns:a16="http://schemas.microsoft.com/office/drawing/2014/main" id="{F86CD557-A171-43D3-B852-68D1096159F8}"/>
              </a:ext>
            </a:extLst>
          </p:cNvPr>
          <p:cNvGrpSpPr/>
          <p:nvPr/>
        </p:nvGrpSpPr>
        <p:grpSpPr>
          <a:xfrm>
            <a:off x="4931897" y="157545"/>
            <a:ext cx="554471" cy="3916447"/>
            <a:chOff x="4932843" y="157545"/>
            <a:chExt cx="554471" cy="3916447"/>
          </a:xfrm>
        </p:grpSpPr>
        <p:sp>
          <p:nvSpPr>
            <p:cNvPr id="98" name="四">
              <a:extLst>
                <a:ext uri="{FF2B5EF4-FFF2-40B4-BE49-F238E27FC236}">
                  <a16:creationId xmlns:a16="http://schemas.microsoft.com/office/drawing/2014/main" id="{4C005C7B-5963-446E-8E33-28534D2BB513}"/>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9" name="三">
              <a:extLst>
                <a:ext uri="{FF2B5EF4-FFF2-40B4-BE49-F238E27FC236}">
                  <a16:creationId xmlns:a16="http://schemas.microsoft.com/office/drawing/2014/main" id="{538A01B3-A1C2-463D-84FF-8043F3010549}"/>
                </a:ext>
              </a:extLst>
            </p:cNvPr>
            <p:cNvSpPr txBox="1"/>
            <p:nvPr/>
          </p:nvSpPr>
          <p:spPr>
            <a:xfrm>
              <a:off x="4932843" y="1926514"/>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00" name="三の">
              <a:extLst>
                <a:ext uri="{FF2B5EF4-FFF2-40B4-BE49-F238E27FC236}">
                  <a16:creationId xmlns:a16="http://schemas.microsoft.com/office/drawing/2014/main" id="{76C40AB1-93AA-4CE1-80A2-0D88E5A75412}"/>
                </a:ext>
              </a:extLst>
            </p:cNvPr>
            <p:cNvSpPr txBox="1"/>
            <p:nvPr/>
          </p:nvSpPr>
          <p:spPr>
            <a:xfrm>
              <a:off x="4933316" y="2917556"/>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01" name="二">
              <a:extLst>
                <a:ext uri="{FF2B5EF4-FFF2-40B4-BE49-F238E27FC236}">
                  <a16:creationId xmlns:a16="http://schemas.microsoft.com/office/drawing/2014/main" id="{915592F3-6FCE-437B-8D61-8A8703760A28}"/>
                </a:ext>
              </a:extLst>
            </p:cNvPr>
            <p:cNvSpPr txBox="1"/>
            <p:nvPr/>
          </p:nvSpPr>
          <p:spPr>
            <a:xfrm>
              <a:off x="4932843" y="102229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03" name="一">
              <a:extLst>
                <a:ext uri="{FF2B5EF4-FFF2-40B4-BE49-F238E27FC236}">
                  <a16:creationId xmlns:a16="http://schemas.microsoft.com/office/drawing/2014/main" id="{DEB280D8-EB5A-4D6B-8C71-4FAA7BC1F995}"/>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grpSp>
      <p:grpSp>
        <p:nvGrpSpPr>
          <p:cNvPr id="89" name="三字読み2" hidden="1">
            <a:extLst>
              <a:ext uri="{FF2B5EF4-FFF2-40B4-BE49-F238E27FC236}">
                <a16:creationId xmlns:a16="http://schemas.microsoft.com/office/drawing/2014/main" id="{A2A450C0-C10A-4133-B9D6-E79EC17C3D35}"/>
              </a:ext>
            </a:extLst>
          </p:cNvPr>
          <p:cNvGrpSpPr/>
          <p:nvPr/>
        </p:nvGrpSpPr>
        <p:grpSpPr>
          <a:xfrm>
            <a:off x="4932370" y="157545"/>
            <a:ext cx="554471" cy="3916447"/>
            <a:chOff x="4932843" y="157545"/>
            <a:chExt cx="554471" cy="3916447"/>
          </a:xfrm>
        </p:grpSpPr>
        <p:sp>
          <p:nvSpPr>
            <p:cNvPr id="90" name="四">
              <a:extLst>
                <a:ext uri="{FF2B5EF4-FFF2-40B4-BE49-F238E27FC236}">
                  <a16:creationId xmlns:a16="http://schemas.microsoft.com/office/drawing/2014/main" id="{AA04B4FE-A7C3-432B-B822-8D2045D0944B}"/>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1" name="三">
              <a:extLst>
                <a:ext uri="{FF2B5EF4-FFF2-40B4-BE49-F238E27FC236}">
                  <a16:creationId xmlns:a16="http://schemas.microsoft.com/office/drawing/2014/main" id="{A0225EA6-4978-417D-83F7-ABC39DFCA9A8}"/>
                </a:ext>
              </a:extLst>
            </p:cNvPr>
            <p:cNvSpPr txBox="1"/>
            <p:nvPr/>
          </p:nvSpPr>
          <p:spPr>
            <a:xfrm>
              <a:off x="4932843" y="212640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3" name="二">
              <a:extLst>
                <a:ext uri="{FF2B5EF4-FFF2-40B4-BE49-F238E27FC236}">
                  <a16:creationId xmlns:a16="http://schemas.microsoft.com/office/drawing/2014/main" id="{6581E6B5-C6FF-4169-925B-A113AE5ED027}"/>
                </a:ext>
              </a:extLst>
            </p:cNvPr>
            <p:cNvSpPr txBox="1"/>
            <p:nvPr/>
          </p:nvSpPr>
          <p:spPr>
            <a:xfrm>
              <a:off x="4932843" y="102229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94" name="二の">
              <a:extLst>
                <a:ext uri="{FF2B5EF4-FFF2-40B4-BE49-F238E27FC236}">
                  <a16:creationId xmlns:a16="http://schemas.microsoft.com/office/drawing/2014/main" id="{AB3B8900-E0B8-4CF0-B540-A8DA5FA9E468}"/>
                </a:ext>
              </a:extLst>
            </p:cNvPr>
            <p:cNvSpPr txBox="1"/>
            <p:nvPr/>
          </p:nvSpPr>
          <p:spPr>
            <a:xfrm>
              <a:off x="4933316" y="2023852"/>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95" name="一">
              <a:extLst>
                <a:ext uri="{FF2B5EF4-FFF2-40B4-BE49-F238E27FC236}">
                  <a16:creationId xmlns:a16="http://schemas.microsoft.com/office/drawing/2014/main" id="{39E61E34-3B9B-4B5F-8ADD-01C47B704DDD}"/>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grpSp>
      <p:grpSp>
        <p:nvGrpSpPr>
          <p:cNvPr id="17" name="三字読み1" hidden="1">
            <a:extLst>
              <a:ext uri="{FF2B5EF4-FFF2-40B4-BE49-F238E27FC236}">
                <a16:creationId xmlns:a16="http://schemas.microsoft.com/office/drawing/2014/main" id="{9AC23C8D-756D-4B7A-9055-18D143488F8A}"/>
              </a:ext>
            </a:extLst>
          </p:cNvPr>
          <p:cNvGrpSpPr/>
          <p:nvPr/>
        </p:nvGrpSpPr>
        <p:grpSpPr>
          <a:xfrm>
            <a:off x="4932843" y="157545"/>
            <a:ext cx="554471" cy="3916447"/>
            <a:chOff x="4932843" y="157545"/>
            <a:chExt cx="554471" cy="3916447"/>
          </a:xfrm>
        </p:grpSpPr>
        <p:sp>
          <p:nvSpPr>
            <p:cNvPr id="24" name="四">
              <a:extLst>
                <a:ext uri="{FF2B5EF4-FFF2-40B4-BE49-F238E27FC236}">
                  <a16:creationId xmlns:a16="http://schemas.microsoft.com/office/drawing/2014/main" id="{3EE6B584-4A52-4029-8311-503ACBA1F8D7}"/>
                </a:ext>
              </a:extLst>
            </p:cNvPr>
            <p:cNvSpPr txBox="1"/>
            <p:nvPr/>
          </p:nvSpPr>
          <p:spPr>
            <a:xfrm>
              <a:off x="4932843" y="299115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2" name="三">
              <a:extLst>
                <a:ext uri="{FF2B5EF4-FFF2-40B4-BE49-F238E27FC236}">
                  <a16:creationId xmlns:a16="http://schemas.microsoft.com/office/drawing/2014/main" id="{1FB1F2FB-D2B2-4E38-923B-3564218EB56C}"/>
                </a:ext>
              </a:extLst>
            </p:cNvPr>
            <p:cNvSpPr txBox="1"/>
            <p:nvPr/>
          </p:nvSpPr>
          <p:spPr>
            <a:xfrm>
              <a:off x="4932843" y="212640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0" name="二">
              <a:extLst>
                <a:ext uri="{FF2B5EF4-FFF2-40B4-BE49-F238E27FC236}">
                  <a16:creationId xmlns:a16="http://schemas.microsoft.com/office/drawing/2014/main" id="{96AD91DC-0FD4-49C9-A29B-62B38BD45D6B}"/>
                </a:ext>
              </a:extLst>
            </p:cNvPr>
            <p:cNvSpPr txBox="1"/>
            <p:nvPr/>
          </p:nvSpPr>
          <p:spPr>
            <a:xfrm>
              <a:off x="4932843" y="126166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18" name="一">
              <a:extLst>
                <a:ext uri="{FF2B5EF4-FFF2-40B4-BE49-F238E27FC236}">
                  <a16:creationId xmlns:a16="http://schemas.microsoft.com/office/drawing/2014/main" id="{481E2AFB-A497-40C0-BDD9-73D8696896A3}"/>
                </a:ext>
              </a:extLst>
            </p:cNvPr>
            <p:cNvSpPr txBox="1"/>
            <p:nvPr/>
          </p:nvSpPr>
          <p:spPr>
            <a:xfrm>
              <a:off x="4932843" y="157545"/>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じょう</a:t>
              </a:r>
            </a:p>
          </p:txBody>
        </p:sp>
        <p:sp>
          <p:nvSpPr>
            <p:cNvPr id="23" name="一の">
              <a:extLst>
                <a:ext uri="{FF2B5EF4-FFF2-40B4-BE49-F238E27FC236}">
                  <a16:creationId xmlns:a16="http://schemas.microsoft.com/office/drawing/2014/main" id="{657B824E-FE10-4826-B5A6-99514BE3C8AE}"/>
                </a:ext>
              </a:extLst>
            </p:cNvPr>
            <p:cNvSpPr txBox="1"/>
            <p:nvPr/>
          </p:nvSpPr>
          <p:spPr>
            <a:xfrm>
              <a:off x="4933316" y="1148587"/>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grpSp>
      <p:grpSp>
        <p:nvGrpSpPr>
          <p:cNvPr id="105" name="読み">
            <a:extLst>
              <a:ext uri="{FF2B5EF4-FFF2-40B4-BE49-F238E27FC236}">
                <a16:creationId xmlns:a16="http://schemas.microsoft.com/office/drawing/2014/main" id="{8A1C822F-C8A2-43FA-86C9-BD879B6BD7B2}"/>
              </a:ext>
            </a:extLst>
          </p:cNvPr>
          <p:cNvGrpSpPr/>
          <p:nvPr/>
        </p:nvGrpSpPr>
        <p:grpSpPr>
          <a:xfrm>
            <a:off x="4930559" y="210867"/>
            <a:ext cx="554471" cy="3826526"/>
            <a:chOff x="4932843" y="210867"/>
            <a:chExt cx="554471" cy="3826526"/>
          </a:xfrm>
        </p:grpSpPr>
        <p:sp>
          <p:nvSpPr>
            <p:cNvPr id="106" name="四">
              <a:extLst>
                <a:ext uri="{FF2B5EF4-FFF2-40B4-BE49-F238E27FC236}">
                  <a16:creationId xmlns:a16="http://schemas.microsoft.com/office/drawing/2014/main" id="{75945557-700D-448A-B1E7-081584B298AC}"/>
                </a:ext>
              </a:extLst>
            </p:cNvPr>
            <p:cNvSpPr txBox="1"/>
            <p:nvPr/>
          </p:nvSpPr>
          <p:spPr>
            <a:xfrm>
              <a:off x="4932843" y="2954551"/>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ちょく</a:t>
              </a:r>
            </a:p>
          </p:txBody>
        </p:sp>
        <p:sp>
          <p:nvSpPr>
            <p:cNvPr id="107" name="三">
              <a:extLst>
                <a:ext uri="{FF2B5EF4-FFF2-40B4-BE49-F238E27FC236}">
                  <a16:creationId xmlns:a16="http://schemas.microsoft.com/office/drawing/2014/main" id="{869B9C7F-CBD9-4C84-A38A-9208F5589759}"/>
                </a:ext>
              </a:extLst>
            </p:cNvPr>
            <p:cNvSpPr txBox="1"/>
            <p:nvPr/>
          </p:nvSpPr>
          <p:spPr>
            <a:xfrm>
              <a:off x="4932843" y="203901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きょく</a:t>
              </a:r>
            </a:p>
          </p:txBody>
        </p:sp>
        <p:sp>
          <p:nvSpPr>
            <p:cNvPr id="108" name="三の" hidden="1">
              <a:extLst>
                <a:ext uri="{FF2B5EF4-FFF2-40B4-BE49-F238E27FC236}">
                  <a16:creationId xmlns:a16="http://schemas.microsoft.com/office/drawing/2014/main" id="{B4FD3094-D4C5-4C82-AD92-1BD7C6E82B4D}"/>
                </a:ext>
              </a:extLst>
            </p:cNvPr>
            <p:cNvSpPr txBox="1"/>
            <p:nvPr/>
          </p:nvSpPr>
          <p:spPr>
            <a:xfrm>
              <a:off x="4933316" y="2940836"/>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09" name="二">
              <a:extLst>
                <a:ext uri="{FF2B5EF4-FFF2-40B4-BE49-F238E27FC236}">
                  <a16:creationId xmlns:a16="http://schemas.microsoft.com/office/drawing/2014/main" id="{BE8B1C3E-9A61-435E-8873-64B2D8D1472B}"/>
                </a:ext>
              </a:extLst>
            </p:cNvPr>
            <p:cNvSpPr txBox="1"/>
            <p:nvPr/>
          </p:nvSpPr>
          <p:spPr>
            <a:xfrm>
              <a:off x="4932843" y="1124610"/>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ひ</a:t>
              </a:r>
            </a:p>
          </p:txBody>
        </p:sp>
        <p:sp>
          <p:nvSpPr>
            <p:cNvPr id="110" name="二の" hidden="1">
              <a:extLst>
                <a:ext uri="{FF2B5EF4-FFF2-40B4-BE49-F238E27FC236}">
                  <a16:creationId xmlns:a16="http://schemas.microsoft.com/office/drawing/2014/main" id="{98853EA2-C68E-4105-8220-8611F276EDB8}"/>
                </a:ext>
              </a:extLst>
            </p:cNvPr>
            <p:cNvSpPr txBox="1"/>
            <p:nvPr/>
          </p:nvSpPr>
          <p:spPr>
            <a:xfrm>
              <a:off x="4933316" y="2025944"/>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sp>
          <p:nvSpPr>
            <p:cNvPr id="111" name="一">
              <a:extLst>
                <a:ext uri="{FF2B5EF4-FFF2-40B4-BE49-F238E27FC236}">
                  <a16:creationId xmlns:a16="http://schemas.microsoft.com/office/drawing/2014/main" id="{03457E26-16A4-4336-8418-9470F0E4922B}"/>
                </a:ext>
              </a:extLst>
            </p:cNvPr>
            <p:cNvSpPr txBox="1"/>
            <p:nvPr/>
          </p:nvSpPr>
          <p:spPr>
            <a:xfrm>
              <a:off x="4932843" y="210867"/>
              <a:ext cx="553998" cy="1082842"/>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り</a:t>
              </a:r>
            </a:p>
          </p:txBody>
        </p:sp>
        <p:sp>
          <p:nvSpPr>
            <p:cNvPr id="112" name="一の" hidden="1">
              <a:extLst>
                <a:ext uri="{FF2B5EF4-FFF2-40B4-BE49-F238E27FC236}">
                  <a16:creationId xmlns:a16="http://schemas.microsoft.com/office/drawing/2014/main" id="{44AE2778-3210-4844-A233-A3541FB8E186}"/>
                </a:ext>
              </a:extLst>
            </p:cNvPr>
            <p:cNvSpPr txBox="1"/>
            <p:nvPr/>
          </p:nvSpPr>
          <p:spPr>
            <a:xfrm>
              <a:off x="4933316" y="1111052"/>
              <a:ext cx="553998" cy="183600"/>
            </a:xfrm>
            <a:prstGeom prst="rect">
              <a:avLst/>
            </a:prstGeom>
            <a:noFill/>
            <a:ln>
              <a:noFill/>
            </a:ln>
          </p:spPr>
          <p:txBody>
            <a:bodyPr vert="eaVert" wrap="square" rtlCol="0">
              <a:spAutoFit/>
            </a:bodyPr>
            <a:lstStyle/>
            <a:p>
              <a:pPr lvl="0" algn="ctr">
                <a:defRPr/>
              </a:pPr>
              <a:r>
                <a:rPr lang="ja-JP" altLang="en-US" sz="2400">
                  <a:solidFill>
                    <a:srgbClr val="FF0000"/>
                  </a:solidFill>
                  <a:latin typeface="UD デジタル 教科書体 NK-B" panose="02020700000000000000" pitchFamily="18" charset="-128"/>
                  <a:ea typeface="UD デジタル 教科書体 NK-B" panose="02020700000000000000" pitchFamily="18" charset="-128"/>
                </a:rPr>
                <a:t>の</a:t>
              </a:r>
            </a:p>
          </p:txBody>
        </p:sp>
      </p:grpSp>
    </p:spTree>
    <p:extLst>
      <p:ext uri="{BB962C8B-B14F-4D97-AF65-F5344CB8AC3E}">
        <p14:creationId xmlns:p14="http://schemas.microsoft.com/office/powerpoint/2010/main" val="220406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オーガニック">
  <a:themeElements>
    <a:clrScheme name="オーガニック">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オーガニック">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オーガニック">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22443</TotalTime>
  <Words>1975</Words>
  <Application>Microsoft Office PowerPoint</Application>
  <PresentationFormat>画面に合わせる (4:3)</PresentationFormat>
  <Paragraphs>701</Paragraphs>
  <Slides>26</Slides>
  <Notes>25</Notes>
  <HiddenSlides>0</HiddenSlides>
  <MMClips>0</MMClips>
  <ScaleCrop>false</ScaleCrop>
  <HeadingPairs>
    <vt:vector size="6" baseType="variant">
      <vt:variant>
        <vt:lpstr>使用されているフォント</vt:lpstr>
      </vt:variant>
      <vt:variant>
        <vt:i4>11</vt:i4>
      </vt:variant>
      <vt:variant>
        <vt:lpstr>テーマ</vt:lpstr>
      </vt:variant>
      <vt:variant>
        <vt:i4>2</vt:i4>
      </vt:variant>
      <vt:variant>
        <vt:lpstr>スライド タイトル</vt:lpstr>
      </vt:variant>
      <vt:variant>
        <vt:i4>26</vt:i4>
      </vt:variant>
    </vt:vector>
  </HeadingPairs>
  <TitlesOfParts>
    <vt:vector size="39" baseType="lpstr">
      <vt:lpstr>ＭＳ Ｐゴシック</vt:lpstr>
      <vt:lpstr>ＭＳ Ｐ明朝</vt:lpstr>
      <vt:lpstr>新細明體</vt:lpstr>
      <vt:lpstr>UD デジタル 教科書体 NK-B</vt:lpstr>
      <vt:lpstr>UD デジタル 教科書体 N-R</vt:lpstr>
      <vt:lpstr>衡山毛筆フォント草書</vt:lpstr>
      <vt:lpstr>小塚ゴシック Pro M</vt:lpstr>
      <vt:lpstr>游ゴシック</vt:lpstr>
      <vt:lpstr>游ゴシック Light</vt:lpstr>
      <vt:lpstr>Arial</vt:lpstr>
      <vt:lpstr>Garamond</vt:lpstr>
      <vt:lpstr>オーガニック</vt:lpstr>
      <vt:lpstr>Office テーマ</vt:lpstr>
      <vt:lpstr>四字熟語</vt:lpstr>
      <vt:lpstr>四字の熟語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四字熟語</dc:title>
  <dc:creator>colas</dc:creator>
  <cp:lastModifiedBy>colas@edu-c.local</cp:lastModifiedBy>
  <cp:revision>1147</cp:revision>
  <dcterms:created xsi:type="dcterms:W3CDTF">2017-10-03T04:20:59Z</dcterms:created>
  <dcterms:modified xsi:type="dcterms:W3CDTF">2022-08-01T06:08:05Z</dcterms:modified>
</cp:coreProperties>
</file>