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0" r:id="rId4"/>
    <p:sldId id="318" r:id="rId5"/>
    <p:sldId id="368" r:id="rId6"/>
    <p:sldId id="383" r:id="rId7"/>
    <p:sldId id="358" r:id="rId8"/>
    <p:sldId id="323" r:id="rId9"/>
    <p:sldId id="380" r:id="rId10"/>
    <p:sldId id="290" r:id="rId11"/>
    <p:sldId id="384" r:id="rId12"/>
    <p:sldId id="301" r:id="rId13"/>
    <p:sldId id="306" r:id="rId14"/>
    <p:sldId id="302" r:id="rId15"/>
    <p:sldId id="297" r:id="rId16"/>
    <p:sldId id="352" r:id="rId17"/>
    <p:sldId id="351" r:id="rId18"/>
    <p:sldId id="338" r:id="rId19"/>
    <p:sldId id="340" r:id="rId20"/>
    <p:sldId id="341" r:id="rId21"/>
    <p:sldId id="342" r:id="rId22"/>
    <p:sldId id="349" r:id="rId23"/>
    <p:sldId id="350" r:id="rId24"/>
    <p:sldId id="353" r:id="rId25"/>
    <p:sldId id="325" r:id="rId26"/>
    <p:sldId id="326" r:id="rId27"/>
    <p:sldId id="327" r:id="rId28"/>
    <p:sldId id="328" r:id="rId29"/>
    <p:sldId id="329" r:id="rId30"/>
    <p:sldId id="330" r:id="rId31"/>
    <p:sldId id="333" r:id="rId32"/>
    <p:sldId id="336" r:id="rId33"/>
    <p:sldId id="344" r:id="rId34"/>
    <p:sldId id="346" r:id="rId35"/>
    <p:sldId id="382" r:id="rId36"/>
    <p:sldId id="332" r:id="rId37"/>
    <p:sldId id="543" r:id="rId38"/>
    <p:sldId id="293" r:id="rId39"/>
    <p:sldId id="357" r:id="rId40"/>
    <p:sldId id="308" r:id="rId41"/>
    <p:sldId id="343" r:id="rId42"/>
    <p:sldId id="307" r:id="rId43"/>
    <p:sldId id="544" r:id="rId44"/>
    <p:sldId id="310" r:id="rId45"/>
    <p:sldId id="291" r:id="rId46"/>
    <p:sldId id="545" r:id="rId47"/>
    <p:sldId id="546" r:id="rId48"/>
    <p:sldId id="337" r:id="rId49"/>
    <p:sldId id="547" r:id="rId50"/>
    <p:sldId id="548" r:id="rId51"/>
    <p:sldId id="289" r:id="rId52"/>
    <p:sldId id="319" r:id="rId53"/>
    <p:sldId id="365" r:id="rId54"/>
    <p:sldId id="550" r:id="rId55"/>
    <p:sldId id="361" r:id="rId56"/>
    <p:sldId id="309" r:id="rId57"/>
    <p:sldId id="549" r:id="rId58"/>
    <p:sldId id="551" r:id="rId59"/>
    <p:sldId id="552" r:id="rId60"/>
    <p:sldId id="553" r:id="rId61"/>
    <p:sldId id="717" r:id="rId62"/>
    <p:sldId id="355" r:id="rId63"/>
    <p:sldId id="718" r:id="rId64"/>
    <p:sldId id="315" r:id="rId65"/>
    <p:sldId id="320" r:id="rId66"/>
    <p:sldId id="719" r:id="rId67"/>
    <p:sldId id="741" r:id="rId68"/>
    <p:sldId id="303" r:id="rId69"/>
    <p:sldId id="742" r:id="rId70"/>
    <p:sldId id="743" r:id="rId71"/>
    <p:sldId id="744" r:id="rId72"/>
    <p:sldId id="286" r:id="rId73"/>
    <p:sldId id="262" r:id="rId74"/>
    <p:sldId id="479" r:id="rId75"/>
    <p:sldId id="745" r:id="rId76"/>
    <p:sldId id="746" r:id="rId77"/>
    <p:sldId id="378" r:id="rId78"/>
    <p:sldId id="583" r:id="rId79"/>
    <p:sldId id="379" r:id="rId80"/>
    <p:sldId id="747" r:id="rId81"/>
    <p:sldId id="749" r:id="rId82"/>
    <p:sldId id="750" r:id="rId83"/>
    <p:sldId id="305" r:id="rId84"/>
    <p:sldId id="292" r:id="rId85"/>
    <p:sldId id="751" r:id="rId86"/>
    <p:sldId id="373" r:id="rId87"/>
    <p:sldId id="364" r:id="rId88"/>
    <p:sldId id="429" r:id="rId89"/>
    <p:sldId id="752" r:id="rId90"/>
    <p:sldId id="374" r:id="rId91"/>
    <p:sldId id="753" r:id="rId92"/>
    <p:sldId id="311" r:id="rId93"/>
    <p:sldId id="376" r:id="rId94"/>
    <p:sldId id="754" r:id="rId95"/>
    <p:sldId id="755" r:id="rId96"/>
    <p:sldId id="294" r:id="rId97"/>
    <p:sldId id="298" r:id="rId98"/>
    <p:sldId id="366" r:id="rId9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4660"/>
  </p:normalViewPr>
  <p:slideViewPr>
    <p:cSldViewPr snapToGrid="0">
      <p:cViewPr>
        <p:scale>
          <a:sx n="120" d="100"/>
          <a:sy n="120" d="100"/>
        </p:scale>
        <p:origin x="450" y="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5" d="100"/>
        <a:sy n="105" d="100"/>
      </p:scale>
      <p:origin x="0" y="-234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13" Type="http://schemas.openxmlformats.org/officeDocument/2006/relationships/slide" Target="slide98.xml"/><Relationship Id="rId18" Type="http://schemas.openxmlformats.org/officeDocument/2006/relationships/slide" Target="slide62.xml"/><Relationship Id="rId3" Type="http://schemas.openxmlformats.org/officeDocument/2006/relationships/slide" Target="slide2.xml"/><Relationship Id="rId7" Type="http://schemas.openxmlformats.org/officeDocument/2006/relationships/slide" Target="slide40.xml"/><Relationship Id="rId12" Type="http://schemas.openxmlformats.org/officeDocument/2006/relationships/slide" Target="slide69.xml"/><Relationship Id="rId17" Type="http://schemas.openxmlformats.org/officeDocument/2006/relationships/slide" Target="slide93.xml"/><Relationship Id="rId2" Type="http://schemas.openxmlformats.org/officeDocument/2006/relationships/image" Target="../media/image1.png"/><Relationship Id="rId16" Type="http://schemas.openxmlformats.org/officeDocument/2006/relationships/slide" Target="slide8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6.xml"/><Relationship Id="rId11" Type="http://schemas.openxmlformats.org/officeDocument/2006/relationships/slide" Target="slide66.xml"/><Relationship Id="rId5" Type="http://schemas.openxmlformats.org/officeDocument/2006/relationships/slide" Target="slide12.xml"/><Relationship Id="rId15" Type="http://schemas.openxmlformats.org/officeDocument/2006/relationships/slide" Target="slide83.xml"/><Relationship Id="rId10" Type="http://schemas.openxmlformats.org/officeDocument/2006/relationships/slide" Target="slide50.xml"/><Relationship Id="rId19" Type="http://schemas.openxmlformats.org/officeDocument/2006/relationships/image" Target="../media/image2.png"/><Relationship Id="rId4" Type="http://schemas.openxmlformats.org/officeDocument/2006/relationships/slide" Target="slide10.xml"/><Relationship Id="rId9" Type="http://schemas.openxmlformats.org/officeDocument/2006/relationships/slide" Target="slide48.xml"/><Relationship Id="rId14" Type="http://schemas.openxmlformats.org/officeDocument/2006/relationships/slide" Target="slide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©ã²ã®ã¤ã©ã¹ã">
            <a:extLst>
              <a:ext uri="{FF2B5EF4-FFF2-40B4-BE49-F238E27FC236}">
                <a16:creationId xmlns:a16="http://schemas.microsoft.com/office/drawing/2014/main" id="{FC6B4AD4-5922-4407-822B-1731FA4C4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69" y="1437038"/>
            <a:ext cx="2201831" cy="212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5321" y="241517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サラダで　げんき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465320" y="293839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なにに　見えるかな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465321" y="346161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よう日と　日づけ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465321" y="398483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はっけんしたよ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465321" y="450805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いろいろな　ふね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465321" y="503127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すきな　きょうかは　なあに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465321" y="555449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おもい出して　かこう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465321" y="607771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おとうとねずみ　チロ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5822678" y="2935932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かん字の　れんしゅう</a:t>
            </a:r>
            <a:endParaRPr lang="en-US" altLang="ja-JP" sz="28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5822679" y="345322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子どもを　まもる　どうぶつたち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5822678" y="6073534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一年かんを　ふりかえろう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5822678" y="3976445"/>
            <a:ext cx="636932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小学校の　ことを　しょうかいしよう</a:t>
            </a:r>
            <a:endParaRPr lang="en-US" altLang="ja-JP" sz="2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ABD5FD4-93DA-45CB-9A24-E5033597CDE9}"/>
              </a:ext>
            </a:extLst>
          </p:cNvPr>
          <p:cNvSpPr txBox="1"/>
          <p:nvPr/>
        </p:nvSpPr>
        <p:spPr>
          <a:xfrm>
            <a:off x="5822678" y="449966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かん字の　れんしゅう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5822678" y="502288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スイミー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5822678" y="5546105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かたちの　にて　いる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5822679" y="2412733"/>
            <a:ext cx="590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おはなしを　かこう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B875772-EA72-40A9-87A2-EBA68C20BA18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solidFill>
              <a:srgbClr val="FFD83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E3C3DD8-C1B6-4554-B1CD-F2CC7E7E7588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7E7D293-CA44-4992-A670-18847767F3D1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¤ãã®ãã¼ã·ã¹ãã®ã¤ã©ã¹ã">
            <a:extLst>
              <a:ext uri="{FF2B5EF4-FFF2-40B4-BE49-F238E27FC236}">
                <a16:creationId xmlns:a16="http://schemas.microsoft.com/office/drawing/2014/main" id="{9696C3FC-F2DD-4B2F-9E36-43CE421D5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326" y="3145204"/>
            <a:ext cx="1696029" cy="169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08BF64-C3D6-4169-A1F3-05596EFDA8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3E07614-7506-462B-8C8C-CE64C83893F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なにに　見えるかな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115F5BC-DD51-4B42-9FA9-15BB816D402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34C39E-24DD-43C7-85FC-0C1A9DF8987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A8DCF8-E74B-4C2B-B630-A0196FBFEB3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なにに　見えるかな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DD0EA92-CC9B-4289-84BF-D4D8F8B06D7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</p:spTree>
    <p:extLst>
      <p:ext uri="{BB962C8B-B14F-4D97-AF65-F5344CB8AC3E}">
        <p14:creationId xmlns:p14="http://schemas.microsoft.com/office/powerpoint/2010/main" val="345819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5BCBC79-A126-489D-BB1E-0E6A38BD453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FEEE960-4196-4E3F-A359-A6778BA8BA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E9C4D6-D9DC-4801-A8B3-E4D4CF0F798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8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4D4AA0-0074-46D9-B34B-2B0033FB202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901C6F-C516-42EB-BD41-05CB48EA644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AF1553-1F27-49A0-A19A-6509000CAA8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40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E0B38C-8C13-40CE-84F4-FFD6918258A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AE0DEC-136C-4214-B060-977855C717F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B0C943-6239-4B9E-B8C3-9B118D7F43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527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AC2B45F-30C1-4DE0-86DE-7531892070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967302-38AA-47B8-8571-106AFE41082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E8FF02-1B55-4678-AB24-5A965050890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922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AF5001B-BF9E-4D72-B989-7B49264EDEB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A13AAE-CF52-4A3F-84B8-CAAA28AD1022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A2A2F9-F1E2-4C47-B875-D6CFD5B50FE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41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A89017-0729-45A1-AA8A-6D114A40233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24970-047E-47C1-8100-D5C1FC47FC6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CC1983-6046-45AA-BF44-6C538F790F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CEAF560-881E-441A-99AF-9A4927B863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63892BF-DC0F-47AC-887A-7A5E0E15BC38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5086C3F-115D-45A6-8215-51EBFC65AB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74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22FBB5-E76B-4AF0-81D0-80CE6A0079F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4FD5E2-B0FA-4ABF-AA5C-A3BDA7FCB89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CAAD10-F343-4E26-BFB2-502AB596E3C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52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44291F-A303-40C5-A080-0B91EEEE922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F2389F-93CF-4B3A-9181-5E61C2D9EE2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707F78-76E0-48EE-AB96-2AB5FF60907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4592997-0345-4B8D-9427-B748840DF6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3FFA0B3-EE8A-40FD-9E80-6619C03B19E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7E6A81-89C2-4801-9BBC-09A47DDCA6E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66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7E14A3-81B3-4115-8038-6C42D65D1F8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923C06-EBD8-424D-88B8-0EC8E5CAD16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658D398-5C0B-4688-8C21-E1DEE16E7FA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0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DEBCB0-6B2D-4C73-9839-185D1A143E9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D7D235-07E3-49F2-BA3C-A03976316F98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4B27E13-9292-4EA7-B1B5-C6518DF298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6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112A1C-9A4F-4F6E-9DDD-0B2F2D3F931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490AB6-5826-4DD9-A217-81EDB87EDF1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6CBAE3-9D44-4E81-BBA1-9852056FC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9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C35F65D-84F6-4700-A669-43D307AF44B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4E7E4FA-2BB8-438D-A901-81DC9F97719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1103CE-2A9B-42B1-B5BB-C5AC4F71CF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0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5695406" y="494203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一月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65B7DA-4F54-4320-95D5-F26DA66EBF30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EAACF6-4D8B-47F4-8F34-C6C9402883AC}"/>
              </a:ext>
            </a:extLst>
          </p:cNvPr>
          <p:cNvSpPr txBox="1"/>
          <p:nvPr/>
        </p:nvSpPr>
        <p:spPr>
          <a:xfrm>
            <a:off x="8050731" y="1027622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8DAA-6ADF-4697-A8DC-644BD208B784}"/>
              </a:ext>
            </a:extLst>
          </p:cNvPr>
          <p:cNvSpPr txBox="1"/>
          <p:nvPr/>
        </p:nvSpPr>
        <p:spPr>
          <a:xfrm>
            <a:off x="4587410" y="2918459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2210CFD-C5AE-4F33-8DA5-2E00CE66953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C4B76E-F6A9-403C-BEF9-68B4E37665F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EA2BBF-9DD4-4EF6-AB42-AE756DC1BC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579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8B72D0-A269-4CF5-AAE1-2CF1EAA9AA2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5D82EA-7B88-4ECB-930B-3249804806E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CDA76E-681C-4D4F-A1BB-630462C21E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4325F4-5C95-47D1-B43B-BB4C582E945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990CDC-8FC9-41B8-9322-882FE10AB256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4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2133ABE-423D-4588-88F9-918B6B088FE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E3D33C-71B4-4EF6-B04C-EB43F5B3A0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6F0A043-E95A-4EF2-9F87-E1DB2454B5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407ADD-41EB-4427-87AD-C81E80EB50A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CB32F9F-B5EC-4D94-A6CF-97A5006BD57D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3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A6A3EF-C363-4F65-8F8C-4ADBB9BF08C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C42C91-039B-4890-B77F-E6E7AD6B715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48F726-29D4-47DA-B47D-62E1DF5743B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4647F8-9F37-4DC1-BB24-27141E8F992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9F8426-2960-4045-84E7-99217736E879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451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F0D8AB-C505-4654-A98B-2FDAB2CD19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82E641-0278-46DF-8CC0-3FB97413C10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37F702-7091-4188-9584-52838EC51C5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641747-A233-4D25-9A94-6A38A26BDA9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29CF3CA-D803-4FD0-B543-0AF5A1139273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498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556755-5522-4505-A0F5-922A0CE88EF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DD80DD1-FA36-4994-8166-1A6603F5F41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C78F5B-7E27-4415-89EA-2C6FDDE0C7A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78B56B3-2B89-4D34-AE1E-A9C0719881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05448A-F64D-45DD-AE5B-2A7752F8444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4631BE-E126-4AA7-80AB-B15560E54973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53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D2954E8-5E1B-4FB4-BE1B-B5288CBBA0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F75ACD6-7848-4579-B93F-9EACBB934BA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BE4C20-1318-4FF2-B291-EBE08D25CBC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B31282-175B-4980-8A0B-94F2F0E70C3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458930-A517-4669-9A5A-407962B3CC9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1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4CC10F5-DCAD-42C8-8F56-AFB8359E69A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CCE056-1DE3-49BB-89D8-2C1962C43FC1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2715970-DE93-4C2C-B761-16D897AD929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9447F6-DE43-4E47-B614-78646302AD1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EFE5B08-BC32-4768-9DC7-E31936C4319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24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309DC87-A07C-4699-B3D4-55B43D9644E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41332A7-1F34-4131-BDEF-D39A452BDFF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229AE31-B5E0-4B7D-A2C1-C79B04E6A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31C17C-0ADA-4D49-8F2C-5369942323C1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C409DA-B64F-44A8-8106-D5E54A2E89E5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44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4AE67C-5DE7-409E-8B0B-E89831BD15C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4F06CA1-4447-4A66-B8A4-D9785813EB39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474B6F8-F5BB-4330-912C-0A8385F99E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733CD3-EFA1-47BE-A811-8EFDE5323F3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C60886-219D-4ED6-8559-D9DEC5F8DAF8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77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C392DC0-EE3C-43B9-BA5E-A09D871BFF7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529BEFF-1AA2-4336-8CF3-2E52371758D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よう日と　日づけ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3C7AC46-AA06-418A-8634-EC5DFD5DD3A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EBAAD9-4C1C-4D65-9748-2A77A10231E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9EECDDB-6510-4E05-86E8-A5DD213F654C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</p:spTree>
    <p:extLst>
      <p:ext uri="{BB962C8B-B14F-4D97-AF65-F5344CB8AC3E}">
        <p14:creationId xmlns:p14="http://schemas.microsoft.com/office/powerpoint/2010/main" val="16478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53420A7-184C-4859-BAFB-C75DA121EF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29D98F-7510-46DF-906D-D257983DEF4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192F176-0E32-40D9-993C-06975EB497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49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41A00C-8023-4A87-85F5-C2ACB21A9E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DE8CD9-7101-4556-A96E-A016C4820AD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D6D9A1D-A285-4FD3-A8EE-AE681A274C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文しょう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D4C8D3-1366-46CE-928F-EF3B6B4287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262BFC8-9FBB-490F-BFAA-444D83D3386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5F465E-BF3F-4F97-873D-173618BA24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362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6E526B-FC8E-4750-95B7-39D55BEAB3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043FE2-A0D3-4F56-AF7A-366120CE247A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はっけんしたよ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0763685-3601-4247-91A4-43D18CD1F0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494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EA792C-5FE5-4C96-8986-E38DAF9423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0CC77F-DCAF-41DA-A75B-AED817F25F1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7AF2482-776C-4CE9-B89A-44CAD0F9D8D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4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DF7432-636B-45C4-B443-06F980F73C1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29565D-711E-4433-8508-A0464FEF68B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7DAFA-DEE7-4DA5-90F8-F2DB08866F9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6D8F6C-3B62-42AE-95FA-198B5AFEE9A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9CB4208-E44C-4314-AB07-C7A727DD4CD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6573F3-A615-417B-B17D-45DC0888554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19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07E1D5-AD84-4366-868A-A03E4E9DA57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81ED5C5-CF97-4FC6-A710-9FBACEFCB3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95EA6F6-9275-43E1-AFB6-1640856B309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くるま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8AC627C-5BEE-4892-96D0-873D2B3F4C1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7C1E72E-D427-4F9F-A842-B92D0FC9A6D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DDA743-764E-4C9E-A48C-CD4E850B4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19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4FEDBE-9EE8-44D3-BE01-84ABE4D4E94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19929A-A98C-4F06-8F97-DA2DE61A3D42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　ふね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9E742B-94C5-42BC-AB91-1DD581FA50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58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B563C1-412D-491E-9D0D-B850A49C2D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E532BF-15A7-4366-8321-596A7E433220}"/>
              </a:ext>
            </a:extLst>
          </p:cNvPr>
          <p:cNvSpPr txBox="1"/>
          <p:nvPr/>
        </p:nvSpPr>
        <p:spPr>
          <a:xfrm>
            <a:off x="458664" y="39461"/>
            <a:ext cx="630731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きょうかは　なあに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C5E7E8-6C4A-4DD9-AE95-ED3A0788758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817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音どく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379BE7D-132C-47A7-8D3D-09A8CEA56D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4E19F1-CACF-469B-BE3F-08C430F6B93E}"/>
              </a:ext>
            </a:extLst>
          </p:cNvPr>
          <p:cNvSpPr txBox="1"/>
          <p:nvPr/>
        </p:nvSpPr>
        <p:spPr>
          <a:xfrm>
            <a:off x="458664" y="39461"/>
            <a:ext cx="630731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きょうかは　なあに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42F40E-7051-4EB5-BF39-D2441C7F04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1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91C22E-8E97-4BC8-B474-A1A6D2DD69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A06A221-8B99-41F4-B9EF-90F92CB885B6}"/>
              </a:ext>
            </a:extLst>
          </p:cNvPr>
          <p:cNvSpPr txBox="1"/>
          <p:nvPr/>
        </p:nvSpPr>
        <p:spPr>
          <a:xfrm>
            <a:off x="458664" y="39461"/>
            <a:ext cx="630731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すきな　きょうかは　なあに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57DF1D-51F3-492A-B66D-08B02DE6F86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77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C45E7-4DCB-4D74-B593-5EC71FDF51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84A0B7-844A-46D0-A4C4-8B10A1B13F4B}"/>
              </a:ext>
            </a:extLst>
          </p:cNvPr>
          <p:cNvSpPr txBox="1"/>
          <p:nvPr/>
        </p:nvSpPr>
        <p:spPr>
          <a:xfrm>
            <a:off x="458664" y="39461"/>
            <a:ext cx="494935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おもい出して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446DB5-0B0A-4118-A04F-7BEFA18150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5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6D8F6C-3B62-42AE-95FA-198B5AFEE9A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6573F3-A615-417B-B17D-45DC0888554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B370B3-F080-4664-957D-FD59D0C70B32}"/>
              </a:ext>
            </a:extLst>
          </p:cNvPr>
          <p:cNvSpPr txBox="1"/>
          <p:nvPr/>
        </p:nvSpPr>
        <p:spPr>
          <a:xfrm>
            <a:off x="458664" y="39461"/>
            <a:ext cx="494935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おもい出して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208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373F76-C452-46AC-9122-CE531BD041B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8007EE4-15EF-4258-98E0-9CE684D5841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7AC2E68-BA7A-4628-9DDF-43EB5447128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32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手がみ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4ED955-1790-4229-B433-836EE9F084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348F287-D94B-4DE1-955B-CE43AD8D55A5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1ED3FC-B79C-45B5-A2A2-EE3C257878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079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94F2CD-2D8C-446F-8773-FE0A7F9A834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4B3726B-B901-4222-9696-4C158CDB77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24D65E-36B6-4720-85AD-D462BDC8FC4B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41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92AC7F-3D49-4766-AC25-1BC1759E487A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8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A6BE016-35D1-40E1-9F30-342DC128685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294F96-0EF7-4DF4-8E2B-1E015C86CF2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0B4CF7-79D2-434A-8023-B8B5CD717CA7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514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FB9755-01C7-4408-8111-2494D3B3AB12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879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BD1D33B-F78C-4FE2-BEFB-CA8AE6F1BB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122242-CB09-4DF6-BD2C-2241AC258A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10779A-00F3-42D3-9EC7-C2FDAE3D2DBD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5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06E270-7506-4393-BF16-7ACF122ED9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5A9E9F-17B5-4278-A78B-49C45E38680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79801A-BC99-4D4A-9828-339113A4B4F5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64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74C541B-A254-4A98-B807-C743C81E9E2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97D1357-5FB7-439C-926A-9A7874BB23C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C857E8-25B8-4950-929F-25684B783D02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864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小づつみ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194DD9-776E-4C3E-A525-7169595CA803}"/>
              </a:ext>
            </a:extLst>
          </p:cNvPr>
          <p:cNvSpPr txBox="1"/>
          <p:nvPr/>
        </p:nvSpPr>
        <p:spPr>
          <a:xfrm>
            <a:off x="6444715" y="145165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4382EE-F0FA-4733-BA1A-25DF32D5F66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B113079-57A3-4B40-861E-F3DD46D1E36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84359D-C30E-402C-A9A3-FD92E9CE1DE1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976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7A2873-DAD0-4633-8B9A-286090139A59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44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556755-5522-4505-A0F5-922A0CE88EF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512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人ぶつ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C45E7-4DCB-4D74-B593-5EC71FDF51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446DB5-0B0A-4118-A04F-7BEFA18150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351282-3E9C-4FF6-8297-381684E28CE6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3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3868B25-348B-4E5E-BB92-41D61968AD2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5B4369-90BB-4AC7-98DA-E77DEE1097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AE337B2-3563-43A3-B5BE-681AA04395DC}"/>
              </a:ext>
            </a:extLst>
          </p:cNvPr>
          <p:cNvSpPr txBox="1"/>
          <p:nvPr/>
        </p:nvSpPr>
        <p:spPr>
          <a:xfrm>
            <a:off x="458665" y="39461"/>
            <a:ext cx="47838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おとうとねずみ　チロ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7D622E-440C-4E77-A76A-1B4DFF546A1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8F81589-B405-4052-9345-97FAEF6A1B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CDBA55-305B-4944-BFC5-F4FF9AD6580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2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CC45E7-4DCB-4D74-B593-5EC71FDF51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E446DB5-0B0A-4118-A04F-7BEFA18150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4F3E43-D6B8-4845-A7C3-2D818DF9E12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886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A03435-2374-4A18-AEAF-6A944A18DF0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8334A9-0E3B-465B-8577-DA803C9586A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B9F075-7D8E-4D87-8260-048E2EA96CD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94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夕やけ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3E8E1C-94D0-44B2-970E-ECBAA8920AE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D638D68-D207-4CDE-95CD-B55E172AB3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B90F05-9478-4E3D-82DE-8EEC52172FD3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おはなしを　かこう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212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A03435-2374-4A18-AEAF-6A944A18DF0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8334A9-0E3B-465B-8577-DA803C9586A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B9F075-7D8E-4D87-8260-048E2EA96CD3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91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 えん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E44672-2E2B-4576-9A2D-3F1EC569FA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96C00C-5AB5-4104-B09D-40E6146BD1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464B4B2-A608-494E-AD16-2350C2C0592A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E76C7B-486F-422E-95D3-9C7E263904E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084ED1-EED1-4CB2-90C1-B97E14A98F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84608F-746C-4683-AB99-CD37068D6D36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667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8FCBBC-B86A-475E-9710-C256A02304AD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134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E6FA46-9907-46DB-8CFF-4B023FCCB9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9F1897-8D09-4596-AFCD-C45ABE7CA382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422CE4-7248-40AF-A366-9D949A638BC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7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あし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EFD64A-35BD-4D20-84BB-11BB92371A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E3F9F15-0461-4E84-9560-8DD4C71DE5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A3B854-A625-4EA2-90E5-3D8509C13D89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8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子そん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7679D-8DF9-4CFB-AF4E-98DD5E50EDA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5B0693-779A-49D1-801D-CA643BED89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49DE40-6298-40E2-A309-91043726FE0D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59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BD2DD26-A6C8-42D7-8AD5-DC3184866A8B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EB7774-BE77-489B-9D0E-D2ED9CF905C1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0750305-6034-48CE-8B8D-7DDA1C36C39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D94BA8-A2C2-4B93-BA94-1B93F6D8E45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90BC7F-9784-4064-9270-991AFD71819D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6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6FBA43-D0E8-47EE-8485-7E580C09D412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C2813C-3BAD-4B86-8F52-F4D5EC356FC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675332A-544B-4693-AE9B-1E69FA4213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FCC41A-8FF9-429D-B33A-B3AE8017854E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82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34A247-94CA-4C61-AD65-DE89981FAD2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1B70E9-2B96-4E47-9CA6-0A67FF3F3AE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A5F235F-BEF2-4F4D-9258-0B45E5366630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34A247-94CA-4C61-AD65-DE89981FAD2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91B70E9-2B96-4E47-9CA6-0A67FF3F3AE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723559-5E98-4BA8-8F96-B2B6CA458136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15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9122020-DB15-4C97-9CAD-A4FCE8852F6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F6DE614-CF1B-4405-BFA4-CFEF01E795A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DDB20A-9327-4623-BD41-9D2A65F32AF7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96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A27A27-7145-4F5D-83C2-9402B3E4CB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F618D0E-FBD7-4C89-82CD-909FE3BD4C5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3863C0-1C8D-4166-83EB-CCC7B85C0CF0}"/>
              </a:ext>
            </a:extLst>
          </p:cNvPr>
          <p:cNvSpPr txBox="1"/>
          <p:nvPr/>
        </p:nvSpPr>
        <p:spPr>
          <a:xfrm>
            <a:off x="458663" y="39461"/>
            <a:ext cx="708296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子どもを　まもる　どうぶつたち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669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3030D1-F411-4E15-AFB7-E10B5A49EFD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4FAE397-354C-4EE9-9A97-FA55BCF9FE5F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C1291BD-7444-4CD9-B652-D5FD39060F3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97648"/>
            <a:ext cx="1200329" cy="5146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いちねん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8DC14-3490-4F74-80E5-9475D72F37E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AB7300E-613A-41B8-BA54-7773EFB4EDC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C79EC7-EEB4-47C0-B584-56078400F754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297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7285ED2-60CD-4E6C-B227-59E2601ECAE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6666A2-A349-4D15-85D6-0ECE0021A8E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634ED0-4724-4231-9A98-C8104BB002A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461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がく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E44672-2E2B-4576-9A2D-3F1EC569FA1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96C00C-5AB5-4104-B09D-40E6146BD1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B3FDA1-F1D7-4D74-B2F5-167338108295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06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E9FEAE-F8CE-4CCB-A5EC-599A5568D0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8F6619-2DE7-421C-B553-DF1D6A864F38}"/>
              </a:ext>
            </a:extLst>
          </p:cNvPr>
          <p:cNvSpPr txBox="1"/>
          <p:nvPr/>
        </p:nvSpPr>
        <p:spPr>
          <a:xfrm>
            <a:off x="10865708" y="39461"/>
            <a:ext cx="1100623" cy="1200329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0E0BC7-B1A9-4836-83E1-1814392BF82E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594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はく手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E9FEAE-F8CE-4CCB-A5EC-599A5568D0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A8F6619-2DE7-421C-B553-DF1D6A864F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1A756F3-69B0-431D-9EDE-C007B609F3F4}"/>
              </a:ext>
            </a:extLst>
          </p:cNvPr>
          <p:cNvSpPr txBox="1"/>
          <p:nvPr/>
        </p:nvSpPr>
        <p:spPr>
          <a:xfrm>
            <a:off x="458664" y="39461"/>
            <a:ext cx="79625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小学校の　ことを　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554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CA8B79-BF36-4E90-810E-72EDB9680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ACB03CD-9203-4F89-86B7-F90CB73BCA7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D416B7D-9C6E-4AC9-980B-559D5E6CEB0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1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D63180-E1E7-497F-94AD-E6AF3CD6EEC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5B9875-4ECC-4A1A-A82F-1FE92D2205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D5B99FC-73EF-4D81-94B6-08909A19A93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DD63180-E1E7-497F-94AD-E6AF3CD6EEC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5B9875-4ECC-4A1A-A82F-1FE92D2205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D5B99FC-73EF-4D81-94B6-08909A19A93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れんしゅう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265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2D623E-F732-412F-8FFF-291CF84EE7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5ED541-B839-4A57-A679-E182816183A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2F8B1A-AE6B-48F6-8E5E-F19C8434A62E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512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くち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5BF1DB-42AC-4135-A209-F3CA315587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9361EB-2896-4D47-825D-0D95458675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ABD08F-5691-4B07-B82A-8C165A2B4E97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03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FD829E-25EC-4DBA-A375-011406CB2A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EF6AB5-1167-4309-9E59-0A289E535FE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646A52-433B-479A-A969-A5B6EBA6FBAD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2D623E-F732-412F-8FFF-291CF84EE7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05ED541-B839-4A57-A679-E182816183A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2F8B1A-AE6B-48F6-8E5E-F19C8434A62E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087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8AC627C-5BEE-4892-96D0-873D2B3F4C1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EEBB43-B335-4515-B87C-8E2C0BF076F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サラダで　げんき</a:t>
            </a:r>
            <a:endParaRPr kumimoji="1" lang="ja-JP" altLang="en-US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A4F7FFE-0990-4E5D-ADE2-A8FBDEF4827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20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BFF8C7-3857-48AE-8309-8175ADC54A9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8C43D3B-1E45-4BF2-92D4-61550610C1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1F5EA0-E0E1-4884-8CA0-2C4FBEEBE42E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343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C72670-4BDE-46E9-9FA1-6568AE07C2C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FFAD546-D5BB-48DA-B508-2F042AB30F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7F36571-C869-4BBC-B7C8-1EB6E0BDF840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85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5A7039-5976-4BFA-83C5-894774C9164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D063696-1A7A-4A12-A8B6-7E954CF2FA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072BFB-33D8-486D-A120-70F25BE15291}"/>
              </a:ext>
            </a:extLst>
          </p:cNvPr>
          <p:cNvSpPr txBox="1"/>
          <p:nvPr/>
        </p:nvSpPr>
        <p:spPr>
          <a:xfrm>
            <a:off x="458664" y="39461"/>
            <a:ext cx="493194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7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03399B-D55A-45D3-ABAE-0557E5A73C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7AE4C1-4179-4E37-BDD3-D36CD9CAB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352702C-32BF-4AC5-9DA7-8C4C13AEFC2D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9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03399B-D55A-45D3-ABAE-0557E5A73C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7AE4C1-4179-4E37-BDD3-D36CD9CAB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156DCC-FE7C-48FE-A189-88E7D852335B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09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703399B-D55A-45D3-ABAE-0557E5A73C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F7AE4C1-4179-4E37-BDD3-D36CD9CAB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444E76-49F2-46D7-B4FD-AFB7D186EE70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071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F03F13-BB12-44E8-8B87-2453BF179E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20141-4AAA-4661-9899-9711C511A8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F90F39E-63DE-425E-A972-26124D611DFE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1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BD09D44-0579-4CA4-8B50-FD7A4A6562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7A1113F-E7A1-4CF5-A316-826DC84EC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49F08D-801B-4951-9C84-E6CECA185D76}"/>
              </a:ext>
            </a:extLst>
          </p:cNvPr>
          <p:cNvSpPr txBox="1"/>
          <p:nvPr/>
        </p:nvSpPr>
        <p:spPr>
          <a:xfrm>
            <a:off x="458664" y="39461"/>
            <a:ext cx="666494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かたちの　にて　いる　かん字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62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300CFDF-08D6-405E-A117-B198C9E5CE4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5E5061-60E9-4704-B301-1A3E231BD49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76FD8C7-7AEE-48DD-9354-BBCF9C420BC9}"/>
              </a:ext>
            </a:extLst>
          </p:cNvPr>
          <p:cNvSpPr txBox="1"/>
          <p:nvPr/>
        </p:nvSpPr>
        <p:spPr>
          <a:xfrm>
            <a:off x="458663" y="39461"/>
            <a:ext cx="60814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一年かんを　ふりかえろう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92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1003</Words>
  <Application>Microsoft Office PowerPoint</Application>
  <PresentationFormat>ワイド画面</PresentationFormat>
  <Paragraphs>422</Paragraphs>
  <Slides>98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98</vt:i4>
      </vt:variant>
    </vt:vector>
  </HeadingPairs>
  <TitlesOfParts>
    <vt:vector size="103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1年（下）</dc:title>
  <dc:creator>morita</dc:creator>
  <cp:lastModifiedBy>colas@edu-c.local</cp:lastModifiedBy>
  <cp:revision>164</cp:revision>
  <dcterms:created xsi:type="dcterms:W3CDTF">2019-06-12T23:18:36Z</dcterms:created>
  <dcterms:modified xsi:type="dcterms:W3CDTF">2020-03-27T06:11:08Z</dcterms:modified>
</cp:coreProperties>
</file>