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3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58" r:id="rId30"/>
    <p:sldId id="293" r:id="rId31"/>
    <p:sldId id="294" r:id="rId32"/>
    <p:sldId id="295" r:id="rId33"/>
    <p:sldId id="296" r:id="rId34"/>
    <p:sldId id="297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609971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かぞえうた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86654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かんじの　はなし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å±±ã®ã¤ã©ã¹ã">
            <a:extLst>
              <a:ext uri="{FF2B5EF4-FFF2-40B4-BE49-F238E27FC236}">
                <a16:creationId xmlns:a16="http://schemas.microsoft.com/office/drawing/2014/main" id="{DCB9BCAC-10EA-4CA1-9BC6-F0191194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2" y="3762375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八りん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40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343DB6-FA44-49CE-B803-069ABC74F450}"/>
              </a:ext>
            </a:extLst>
          </p:cNvPr>
          <p:cNvSpPr txBox="1"/>
          <p:nvPr/>
        </p:nvSpPr>
        <p:spPr>
          <a:xfrm>
            <a:off x="989271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（よ）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15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1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1944935"/>
            <a:ext cx="1200329" cy="34828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（しち）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03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900663" y="2360578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（く）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1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D1810-F193-4E53-8551-7D1436FC70D2}"/>
              </a:ext>
            </a:extLst>
          </p:cNvPr>
          <p:cNvSpPr txBox="1"/>
          <p:nvPr/>
        </p:nvSpPr>
        <p:spPr>
          <a:xfrm>
            <a:off x="8895938" y="1608992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02F2F-736B-4F3D-8FC0-27F23AFE7217}"/>
              </a:ext>
            </a:extLst>
          </p:cNvPr>
          <p:cNvSpPr txBox="1"/>
          <p:nvPr/>
        </p:nvSpPr>
        <p:spPr>
          <a:xfrm>
            <a:off x="9897438" y="1944934"/>
            <a:ext cx="1200329" cy="348287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54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3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1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2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248</Words>
  <Application>Microsoft Office PowerPoint</Application>
  <PresentationFormat>ワイド画面</PresentationFormat>
  <Paragraphs>144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49</cp:revision>
  <dcterms:created xsi:type="dcterms:W3CDTF">2019-06-12T23:18:36Z</dcterms:created>
  <dcterms:modified xsi:type="dcterms:W3CDTF">2020-03-26T23:49:47Z</dcterms:modified>
</cp:coreProperties>
</file>