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58" r:id="rId4"/>
    <p:sldId id="262" r:id="rId5"/>
    <p:sldId id="286" r:id="rId6"/>
    <p:sldId id="288" r:id="rId7"/>
    <p:sldId id="289" r:id="rId8"/>
    <p:sldId id="261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7" r:id="rId30"/>
    <p:sldId id="310" r:id="rId31"/>
    <p:sldId id="311" r:id="rId32"/>
    <p:sldId id="312" r:id="rId33"/>
    <p:sldId id="314" r:id="rId34"/>
    <p:sldId id="315" r:id="rId35"/>
    <p:sldId id="316" r:id="rId36"/>
    <p:sldId id="318" r:id="rId37"/>
    <p:sldId id="319" r:id="rId38"/>
    <p:sldId id="320" r:id="rId39"/>
    <p:sldId id="321" r:id="rId40"/>
    <p:sldId id="313" r:id="rId41"/>
    <p:sldId id="323" r:id="rId42"/>
    <p:sldId id="325" r:id="rId43"/>
    <p:sldId id="331" r:id="rId44"/>
    <p:sldId id="326" r:id="rId45"/>
    <p:sldId id="327" r:id="rId46"/>
    <p:sldId id="328" r:id="rId47"/>
    <p:sldId id="329" r:id="rId48"/>
    <p:sldId id="330" r:id="rId49"/>
    <p:sldId id="333" r:id="rId50"/>
    <p:sldId id="336" r:id="rId51"/>
    <p:sldId id="344" r:id="rId52"/>
    <p:sldId id="346" r:id="rId53"/>
    <p:sldId id="382" r:id="rId54"/>
    <p:sldId id="332" r:id="rId55"/>
    <p:sldId id="334" r:id="rId56"/>
    <p:sldId id="337" r:id="rId57"/>
    <p:sldId id="343" r:id="rId58"/>
    <p:sldId id="351" r:id="rId59"/>
    <p:sldId id="352" r:id="rId60"/>
    <p:sldId id="338" r:id="rId61"/>
    <p:sldId id="340" r:id="rId62"/>
    <p:sldId id="341" r:id="rId63"/>
    <p:sldId id="342" r:id="rId64"/>
    <p:sldId id="349" r:id="rId65"/>
    <p:sldId id="350" r:id="rId66"/>
    <p:sldId id="353" r:id="rId67"/>
    <p:sldId id="322" r:id="rId68"/>
    <p:sldId id="354" r:id="rId69"/>
    <p:sldId id="355" r:id="rId70"/>
    <p:sldId id="356" r:id="rId71"/>
    <p:sldId id="358" r:id="rId72"/>
    <p:sldId id="357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376" r:id="rId91"/>
    <p:sldId id="377" r:id="rId92"/>
    <p:sldId id="378" r:id="rId93"/>
    <p:sldId id="379" r:id="rId94"/>
    <p:sldId id="380" r:id="rId95"/>
    <p:sldId id="381" r:id="rId9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93.xml"/><Relationship Id="rId18" Type="http://schemas.openxmlformats.org/officeDocument/2006/relationships/slide" Target="slide37.xml"/><Relationship Id="rId3" Type="http://schemas.openxmlformats.org/officeDocument/2006/relationships/slide" Target="slide2.xml"/><Relationship Id="rId7" Type="http://schemas.openxmlformats.org/officeDocument/2006/relationships/slide" Target="slide26.xml"/><Relationship Id="rId12" Type="http://schemas.openxmlformats.org/officeDocument/2006/relationships/slide" Target="slide67.xml"/><Relationship Id="rId17" Type="http://schemas.openxmlformats.org/officeDocument/2006/relationships/slide" Target="slide87.xml"/><Relationship Id="rId2" Type="http://schemas.openxmlformats.org/officeDocument/2006/relationships/image" Target="../media/image1.png"/><Relationship Id="rId16" Type="http://schemas.openxmlformats.org/officeDocument/2006/relationships/slide" Target="slide8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42.xml"/><Relationship Id="rId5" Type="http://schemas.openxmlformats.org/officeDocument/2006/relationships/slide" Target="slide14.xml"/><Relationship Id="rId15" Type="http://schemas.openxmlformats.org/officeDocument/2006/relationships/slide" Target="slide81.xml"/><Relationship Id="rId10" Type="http://schemas.openxmlformats.org/officeDocument/2006/relationships/slide" Target="slide31.xml"/><Relationship Id="rId4" Type="http://schemas.openxmlformats.org/officeDocument/2006/relationships/slide" Target="slide9.xml"/><Relationship Id="rId9" Type="http://schemas.openxmlformats.org/officeDocument/2006/relationships/slide" Target="slide30.xml"/><Relationship Id="rId14" Type="http://schemas.openxmlformats.org/officeDocument/2006/relationships/slide" Target="slide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4.bp.blogspot.com/-KlerhHiy2u0/Uku9yRHRx3I/AAAAAAAAYlk/kucszWoQN64/s800/ocean_kujira.png">
            <a:extLst>
              <a:ext uri="{FF2B5EF4-FFF2-40B4-BE49-F238E27FC236}">
                <a16:creationId xmlns:a16="http://schemas.microsoft.com/office/drawing/2014/main" id="{AC67D666-7CD0-429F-907C-211D3899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231" y="1251342"/>
            <a:ext cx="2318503" cy="23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752" y="2415172"/>
            <a:ext cx="38481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くじら</a:t>
            </a:r>
            <a:r>
              <a:rPr lang="ja-JP" altLang="en-US" sz="28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ぐも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591752" y="293839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しらせたいな、見せたいな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591752" y="34616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まちがいを　なおそう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591752" y="398483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　はなし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591752" y="450805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じどう車くらべ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591752" y="50312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じどう車ずかんを　つくろう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591752" y="555449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むかしばなしを　よもう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591752" y="60777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おかゆの　おなべ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6367849" y="293593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日づけと　よう日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6367849" y="345322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たぬきの　糸車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6367849" y="6073534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いい　こと　いっぱい、一年生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6367849" y="397644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どうぶつの　赤ちゃん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6367849" y="449966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これは、なんでしょう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6367849" y="5022885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ずうっと、ずっと、大すきだよ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6367849" y="554610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6367849" y="2412733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ものの　名まえ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1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2702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3D5BB2-2572-40D0-A74F-7E3170394E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43D61D-E5D3-480D-BDDA-774E980A5A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まちがいを　なおそう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26368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284298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</p:spTree>
    <p:extLst>
      <p:ext uri="{BB962C8B-B14F-4D97-AF65-F5344CB8AC3E}">
        <p14:creationId xmlns:p14="http://schemas.microsoft.com/office/powerpoint/2010/main" val="38992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34546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182780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281911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27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6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2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1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4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A13344-03D6-4CA7-9559-63F9C2F72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4" y="39461"/>
            <a:ext cx="71586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かんを　つくろう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6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767551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ともだちの　こと、しらせよう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8DE63-384A-47F0-92BF-84AF383826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2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むかしばなしを　よもう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5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7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E99A17-8F90-47DA-BD4C-E22C977428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BF72AE-EB64-4D32-BFA9-A768A57BE1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</p:spTree>
    <p:extLst>
      <p:ext uri="{BB962C8B-B14F-4D97-AF65-F5344CB8AC3E}">
        <p14:creationId xmlns:p14="http://schemas.microsoft.com/office/powerpoint/2010/main" val="364750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2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9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465949-E0E9-4563-BBBC-CF6826AC4D7B}"/>
              </a:ext>
            </a:extLst>
          </p:cNvPr>
          <p:cNvSpPr txBox="1"/>
          <p:nvPr/>
        </p:nvSpPr>
        <p:spPr>
          <a:xfrm>
            <a:off x="6494626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39181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19120-2A1A-42DB-8FBD-5FBF0502099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</p:spTree>
    <p:extLst>
      <p:ext uri="{BB962C8B-B14F-4D97-AF65-F5344CB8AC3E}">
        <p14:creationId xmlns:p14="http://schemas.microsoft.com/office/powerpoint/2010/main" val="10513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358711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</p:spTree>
    <p:extLst>
      <p:ext uri="{BB962C8B-B14F-4D97-AF65-F5344CB8AC3E}">
        <p14:creationId xmlns:p14="http://schemas.microsoft.com/office/powerpoint/2010/main" val="32158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45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7C7C6-B3B4-4818-9781-E9501156D7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5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571517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36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59F862-4250-412F-89F7-F0DF0490547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484822-51B7-4171-85CE-D0D054CBB95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09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410DC5-DA75-4B6C-A150-A5821A06817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061EF9-E0D0-4289-A17A-C7887842D94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6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7D9623-8EAB-404A-B334-C8B3B2252D7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37C884-76A3-467C-ACE5-774B388E2B1E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4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B53CE2-60FB-4EBD-920A-EC63BF84BB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A404A3-BB54-47FD-B78B-8ECDCE84BF1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3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C63326-CBF2-41F8-91A1-AAB13FDD97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086ED3-1D44-4D32-B3C2-7D13C7794ABF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6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23498AB-3A55-4B88-8B6C-B8348778D5F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22BD1A-B545-4A43-BAC0-476B5852BC8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1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D28F4A-127B-4B13-A198-109411C77A6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B23649-61FC-4F9B-939A-F6EFA8D906D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2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63BEC33-E36C-496C-BFE7-369854896344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819877-F469-4D19-98EB-ABE133B844BD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4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C6958A-C558-4808-9024-72E6A061319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A123883-1499-49E0-A6F7-8EB32CAABDFF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8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EC1E61-9C85-4C8E-898A-6B4FBD21A49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DE1F99-67B1-455D-BC0D-262401409183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13214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E3A1B2-8A25-4897-84FC-7D8BA86D6F9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4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709326-2BF0-4C75-B1E3-7E0AED4E256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80E760-8D55-4D93-BFB7-A80CED0CB8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733E97-3D3D-4DC3-B90C-B872C441850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A84663-59D3-453F-B5A7-FEFF009953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E93BCB-E18B-4D42-9D6F-922CA0BF564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4624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47294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75BBA-D5A3-4530-ACC9-1C539DF04EC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0059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0E0461-5121-416D-BA07-93877ADBB4CF}"/>
              </a:ext>
            </a:extLst>
          </p:cNvPr>
          <p:cNvSpPr txBox="1"/>
          <p:nvPr/>
        </p:nvSpPr>
        <p:spPr>
          <a:xfrm>
            <a:off x="6730059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A07576-15C0-448F-92F8-959D2A9EC2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8A72F-DA5F-4286-97A2-BBD7AE6B64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08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FC3AE0-6DE6-4BAE-A061-E14E1611D5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B78363-C08B-45EE-A9CF-9E7DA449A2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9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1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C313A4-A4CE-48D0-8332-2BA9C32BD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17E8B0-FB89-4EC7-87AD-97FBC85D79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6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B7A1E7-CBE4-46F4-AC3F-CC8AF47912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91C70F-F92A-4FBD-9F55-E43853239E3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5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0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224DA-F420-4704-89F9-A6B192523C2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</p:spTree>
    <p:extLst>
      <p:ext uri="{BB962C8B-B14F-4D97-AF65-F5344CB8AC3E}">
        <p14:creationId xmlns:p14="http://schemas.microsoft.com/office/powerpoint/2010/main" val="41318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F55480-C2A6-45F6-AC28-1C6B6F904BA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106E2-8226-4FD1-B622-7A3DA5B09D5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これは、なんでしょう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</p:spTree>
    <p:extLst>
      <p:ext uri="{BB962C8B-B14F-4D97-AF65-F5344CB8AC3E}">
        <p14:creationId xmlns:p14="http://schemas.microsoft.com/office/powerpoint/2010/main" val="23132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</p:spTree>
    <p:extLst>
      <p:ext uri="{BB962C8B-B14F-4D97-AF65-F5344CB8AC3E}">
        <p14:creationId xmlns:p14="http://schemas.microsoft.com/office/powerpoint/2010/main" val="20728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</p:spTree>
    <p:extLst>
      <p:ext uri="{BB962C8B-B14F-4D97-AF65-F5344CB8AC3E}">
        <p14:creationId xmlns:p14="http://schemas.microsoft.com/office/powerpoint/2010/main" val="7480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</p:spTree>
    <p:extLst>
      <p:ext uri="{BB962C8B-B14F-4D97-AF65-F5344CB8AC3E}">
        <p14:creationId xmlns:p14="http://schemas.microsoft.com/office/powerpoint/2010/main" val="154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92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05512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60343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1629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A8A48F-0A96-404A-A92F-65FB87A65AA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EF1C59-EB9C-4989-B08C-C3C71D57AA91}"/>
              </a:ext>
            </a:extLst>
          </p:cNvPr>
          <p:cNvSpPr txBox="1"/>
          <p:nvPr/>
        </p:nvSpPr>
        <p:spPr>
          <a:xfrm>
            <a:off x="6873941" y="44416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200636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0266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</p:spTree>
    <p:extLst>
      <p:ext uri="{BB962C8B-B14F-4D97-AF65-F5344CB8AC3E}">
        <p14:creationId xmlns:p14="http://schemas.microsoft.com/office/powerpoint/2010/main" val="7529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EE053A-CDA2-4E7D-AE88-7C626C7D2CBB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</p:spTree>
    <p:extLst>
      <p:ext uri="{BB962C8B-B14F-4D97-AF65-F5344CB8AC3E}">
        <p14:creationId xmlns:p14="http://schemas.microsoft.com/office/powerpoint/2010/main" val="13632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19784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928</Words>
  <Application>Microsoft Office PowerPoint</Application>
  <PresentationFormat>ワイド画面</PresentationFormat>
  <Paragraphs>410</Paragraphs>
  <Slides>95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95</vt:i4>
      </vt:variant>
    </vt:vector>
  </HeadingPairs>
  <TitlesOfParts>
    <vt:vector size="10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colas@edu-c.local</cp:lastModifiedBy>
  <cp:revision>77</cp:revision>
  <dcterms:created xsi:type="dcterms:W3CDTF">2019-06-12T23:18:36Z</dcterms:created>
  <dcterms:modified xsi:type="dcterms:W3CDTF">2020-03-30T00:05:51Z</dcterms:modified>
</cp:coreProperties>
</file>