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60" r:id="rId4"/>
    <p:sldId id="262" r:id="rId5"/>
    <p:sldId id="261" r:id="rId6"/>
    <p:sldId id="263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2019/8/1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939980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クリックすると漢字の読みが出ます。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6300" y="3349709"/>
            <a:ext cx="3848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" action="ppaction://hlinksldjump"/>
              </a:rPr>
              <a:t>やくそく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76300" y="4395085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うみのかくれんぼ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76300" y="5440461"/>
            <a:ext cx="523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kumimoji="1" lang="ja-JP" altLang="en-US" sz="4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かずと　かんじ</a:t>
            </a:r>
            <a:endParaRPr kumimoji="1" lang="ja-JP" altLang="en-US" sz="4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A51B35F-A57F-4B7E-AEA5-3DD44C06F9F1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12571AE-E07A-4A5B-968E-A23D4B9A5527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CF6DC78-A39D-4888-95B3-3A8018AB081F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図書（上）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https://3.bp.blogspot.com/-j_iBanEUvZ8/V9vCuwf7EbI/AAAAAAAA9_8/y8B5mE1A1ygo0bbcIDZZsodllX3VDc8egCLcB/s800/tree_simple3.png">
            <a:extLst>
              <a:ext uri="{FF2B5EF4-FFF2-40B4-BE49-F238E27FC236}">
                <a16:creationId xmlns:a16="http://schemas.microsoft.com/office/drawing/2014/main" id="{72AD2DA6-98D9-471F-A095-758A9B3C3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4527" y="3425080"/>
            <a:ext cx="2672928" cy="3547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36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785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191418"/>
            <a:ext cx="1200329" cy="26367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742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5D91C7-41ED-4420-AB9E-FCAECB479DB5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ACA92D-3824-41A0-A963-AB0A8E34C4B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</a:p>
        </p:txBody>
      </p:sp>
    </p:spTree>
    <p:extLst>
      <p:ext uri="{BB962C8B-B14F-4D97-AF65-F5344CB8AC3E}">
        <p14:creationId xmlns:p14="http://schemas.microsoft.com/office/powerpoint/2010/main" val="2169041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</p:spTree>
    <p:extLst>
      <p:ext uri="{BB962C8B-B14F-4D97-AF65-F5344CB8AC3E}">
        <p14:creationId xmlns:p14="http://schemas.microsoft.com/office/powerpoint/2010/main" val="25888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三びき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5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AA9F883-351A-4696-9B14-B529350406D6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よん</a:t>
            </a:r>
          </a:p>
        </p:txBody>
      </p:sp>
    </p:spTree>
    <p:extLst>
      <p:ext uri="{BB962C8B-B14F-4D97-AF65-F5344CB8AC3E}">
        <p14:creationId xmlns:p14="http://schemas.microsoft.com/office/powerpoint/2010/main" val="306252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6FCB45-D358-4C88-B271-7B754217227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</a:p>
        </p:txBody>
      </p:sp>
    </p:spTree>
    <p:extLst>
      <p:ext uri="{BB962C8B-B14F-4D97-AF65-F5344CB8AC3E}">
        <p14:creationId xmlns:p14="http://schemas.microsoft.com/office/powerpoint/2010/main" val="5011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5" y="39461"/>
            <a:ext cx="2425212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やくそく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34762" y="3244361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</a:p>
        </p:txBody>
      </p:sp>
    </p:spTree>
    <p:extLst>
      <p:ext uri="{BB962C8B-B14F-4D97-AF65-F5344CB8AC3E}">
        <p14:creationId xmlns:p14="http://schemas.microsoft.com/office/powerpoint/2010/main" val="370527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055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なな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693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717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九ひき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E714CF1-4342-47D9-8248-BFF29D0442E4}"/>
              </a:ext>
            </a:extLst>
          </p:cNvPr>
          <p:cNvSpPr txBox="1"/>
          <p:nvPr/>
        </p:nvSpPr>
        <p:spPr>
          <a:xfrm>
            <a:off x="6699573" y="932981"/>
            <a:ext cx="1015663" cy="20928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ゅ</a:t>
            </a:r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45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</a:t>
            </a:r>
            <a:r>
              <a:rPr lang="ja-JP" altLang="en-US" sz="15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ぴ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DAEE000-E394-428D-BEB5-B5E2167B451F}"/>
              </a:ext>
            </a:extLst>
          </p:cNvPr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5EF6C0D-5DAC-444C-B97B-A6A3A900681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6607241" y="99888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A7BD3F-B0EB-46C3-A957-312C719210F8}"/>
              </a:ext>
            </a:extLst>
          </p:cNvPr>
          <p:cNvSpPr txBox="1"/>
          <p:nvPr/>
        </p:nvSpPr>
        <p:spPr>
          <a:xfrm>
            <a:off x="7807570" y="154823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（じゅっ）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4710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うみのかくれんぼ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71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うみの　かくれんぼ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07241" y="1171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8"/>
            <a:ext cx="2492990" cy="73369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825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en-US" altLang="ja-JP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6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1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8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68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8664" y="39461"/>
            <a:ext cx="433314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かずと　かんじ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283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154</Words>
  <Application>Microsoft Office PowerPoint</Application>
  <PresentationFormat>ワイド画面</PresentationFormat>
  <Paragraphs>100</Paragraphs>
  <Slides>24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9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1年（上）</dc:title>
  <dc:creator>morita</dc:creator>
  <cp:lastModifiedBy>colas@edu-c.local</cp:lastModifiedBy>
  <cp:revision>22</cp:revision>
  <dcterms:created xsi:type="dcterms:W3CDTF">2019-06-12T23:18:36Z</dcterms:created>
  <dcterms:modified xsi:type="dcterms:W3CDTF">2019-08-01T02:02:14Z</dcterms:modified>
</cp:coreProperties>
</file>