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0" r:id="rId4"/>
    <p:sldId id="262" r:id="rId5"/>
    <p:sldId id="261" r:id="rId6"/>
    <p:sldId id="263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クリックすると漢字の読みが出ます。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349709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やくそく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39508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うみのかくれんぼ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76300" y="5440461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かずと　かんじ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3.bp.blogspot.com/-j_iBanEUvZ8/V9vCuwf7EbI/AAAAAAAA9_8/y8B5mE1A1ygo0bbcIDZZsodllX3VDc8egCLcB/s800/tree_simple3.png">
            <a:extLst>
              <a:ext uri="{FF2B5EF4-FFF2-40B4-BE49-F238E27FC236}">
                <a16:creationId xmlns:a16="http://schemas.microsoft.com/office/drawing/2014/main" id="{72AD2DA6-98D9-471F-A095-758A9B3C3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527" y="3425080"/>
            <a:ext cx="2672928" cy="354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3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785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42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5D91C7-41ED-4420-AB9E-FCAECB479DB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ACA92D-3824-41A0-A963-AB0A8E34C4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</p:spTree>
    <p:extLst>
      <p:ext uri="{BB962C8B-B14F-4D97-AF65-F5344CB8AC3E}">
        <p14:creationId xmlns:p14="http://schemas.microsoft.com/office/powerpoint/2010/main" val="216904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</p:spTree>
    <p:extLst>
      <p:ext uri="{BB962C8B-B14F-4D97-AF65-F5344CB8AC3E}">
        <p14:creationId xmlns:p14="http://schemas.microsoft.com/office/powerpoint/2010/main" val="2588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三びき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6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</p:spTree>
    <p:extLst>
      <p:ext uri="{BB962C8B-B14F-4D97-AF65-F5344CB8AC3E}">
        <p14:creationId xmlns:p14="http://schemas.microsoft.com/office/powerpoint/2010/main" val="30625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</p:spTree>
    <p:extLst>
      <p:ext uri="{BB962C8B-B14F-4D97-AF65-F5344CB8AC3E}">
        <p14:creationId xmlns:p14="http://schemas.microsoft.com/office/powerpoint/2010/main" val="5011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242521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やくそく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5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693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17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4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7807570" y="15482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471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うみのかくれんぼ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うみの　かくれんぼ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2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1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38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8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28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154</Words>
  <Application>Microsoft Office PowerPoint</Application>
  <PresentationFormat>ワイド画面</PresentationFormat>
  <Paragraphs>100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1年（上）</dc:title>
  <dc:creator>morita</dc:creator>
  <cp:lastModifiedBy>colas@edu-c.local</cp:lastModifiedBy>
  <cp:revision>22</cp:revision>
  <dcterms:created xsi:type="dcterms:W3CDTF">2019-06-12T23:18:36Z</dcterms:created>
  <dcterms:modified xsi:type="dcterms:W3CDTF">2019-08-01T02:02:14Z</dcterms:modified>
</cp:coreProperties>
</file>