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80" r:id="rId2"/>
  </p:sldMasterIdLst>
  <p:notesMasterIdLst>
    <p:notesMasterId r:id="rId11"/>
  </p:notesMasterIdLst>
  <p:sldIdLst>
    <p:sldId id="303" r:id="rId3"/>
    <p:sldId id="304" r:id="rId4"/>
    <p:sldId id="520" r:id="rId5"/>
    <p:sldId id="523" r:id="rId6"/>
    <p:sldId id="524" r:id="rId7"/>
    <p:sldId id="525" r:id="rId8"/>
    <p:sldId id="526" r:id="rId9"/>
    <p:sldId id="52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F74"/>
    <a:srgbClr val="ECC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6730" autoAdjust="0"/>
  </p:normalViewPr>
  <p:slideViewPr>
    <p:cSldViewPr snapToGrid="0">
      <p:cViewPr>
        <p:scale>
          <a:sx n="100" d="100"/>
          <a:sy n="100" d="100"/>
        </p:scale>
        <p:origin x="2400" y="59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E7044-D069-43F4-A45A-55C308A2956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BC80-037F-47C0-B582-DFA5BA53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91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1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「和気」は和やかな気分や穏やかな様、「藹藹」は静かで落ち着いている意。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44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論語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子路篇。徳があるものは協力はするが同調はしない、徳がないものは協力はしないが同調するということから。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0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書経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皐陶謨。「和衷」は心を一つに合わせること、なごみ和らぐ意、「協同」は力を合わせて物事にあたる意。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9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泥まみれになり水に濡れながらも、溺れている人を助けるという仏教語。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5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張先「八宝装」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73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1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6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0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78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63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976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338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99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78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7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6600"/>
              <a:t>四字熟語</a:t>
            </a:r>
            <a:endParaRPr kumimoji="1" lang="ja-JP" altLang="en-US" sz="66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>
                <a:latin typeface="+mj-ea"/>
                <a:ea typeface="+mj-ea"/>
              </a:rPr>
              <a:t>わ行</a:t>
            </a:r>
            <a:endParaRPr lang="ja-JP" altLang="en-US" sz="4800" dirty="0">
              <a:latin typeface="+mj-ea"/>
              <a:ea typeface="+mj-ea"/>
            </a:endParaRPr>
          </a:p>
        </p:txBody>
      </p:sp>
      <p:pic>
        <p:nvPicPr>
          <p:cNvPr id="8" name="パソコンを使うロボット">
            <a:extLst>
              <a:ext uri="{FF2B5EF4-FFF2-40B4-BE49-F238E27FC236}">
                <a16:creationId xmlns:a16="http://schemas.microsoft.com/office/drawing/2014/main" id="{6F422D28-9B23-4480-9A43-2C0FA0B703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6" y="4129921"/>
            <a:ext cx="2019038" cy="2019038"/>
          </a:xfrm>
          <a:prstGeom prst="rect">
            <a:avLst/>
          </a:prstGeom>
        </p:spPr>
      </p:pic>
      <p:pic>
        <p:nvPicPr>
          <p:cNvPr id="5" name="解説をする茶トラの猫">
            <a:extLst>
              <a:ext uri="{FF2B5EF4-FFF2-40B4-BE49-F238E27FC236}">
                <a16:creationId xmlns:a16="http://schemas.microsoft.com/office/drawing/2014/main" id="{FAAB96A8-77BA-40CC-AC98-C923A4734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2" y="773725"/>
            <a:ext cx="1879200" cy="1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四字の熟語</a:t>
            </a:r>
            <a:endParaRPr kumimoji="1" lang="ja-JP" altLang="en-US" sz="5400" dirty="0"/>
          </a:p>
        </p:txBody>
      </p:sp>
      <p:sp>
        <p:nvSpPr>
          <p:cNvPr id="6" name="縦書きテキスト プレースホルダー 2">
            <a:extLst>
              <a:ext uri="{FF2B5EF4-FFF2-40B4-BE49-F238E27FC236}">
                <a16:creationId xmlns:a16="http://schemas.microsoft.com/office/drawing/2014/main" id="{B88B715D-63B2-464A-8CDA-69409EC8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わ</a:t>
            </a:r>
            <a:r>
              <a:rPr lang="ja-JP" altLang="en-US" sz="4800">
                <a:solidFill>
                  <a:schemeClr val="tx1"/>
                </a:solidFill>
                <a:latin typeface="+mj-ea"/>
                <a:ea typeface="+mj-ea"/>
              </a:rPr>
              <a:t>行の四字熟語</a:t>
            </a:r>
            <a:r>
              <a:rPr lang="ja-JP" altLang="en-US" sz="4800">
                <a:latin typeface="+mj-ea"/>
                <a:ea typeface="+mj-ea"/>
              </a:rPr>
              <a:t>と</a:t>
            </a:r>
            <a:endParaRPr lang="en-US" altLang="ja-JP" sz="480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>
                <a:latin typeface="+mj-ea"/>
                <a:ea typeface="+mj-ea"/>
              </a:rPr>
              <a:t>その</a:t>
            </a: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意味</a:t>
            </a:r>
            <a:r>
              <a:rPr lang="ja-JP" altLang="en-US" sz="4800">
                <a:latin typeface="+mj-ea"/>
                <a:ea typeface="+mj-ea"/>
              </a:rPr>
              <a:t>を知ろう。</a:t>
            </a:r>
            <a:endParaRPr lang="ja-JP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2117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和やかでのどかな雰囲気に満ち溢れ、人々の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仲が良い様子。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「和気藹々」、「和気靄靄」とも書く。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和気藹藹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あい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あい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18ABB6BF-FAA7-49C5-904E-13D9AC505E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29" y="4339471"/>
            <a:ext cx="3060970" cy="30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人と協力はしても、容易に同調はしないこと。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和而不同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どう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ふ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じ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6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心を合わせて互いに協力して物事にあたること。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和協。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「協心戮力（きょうしんりくりょく）」、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「同心戮力（どうしんりくりょく）」、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「和衷共済（わちゅうきょうさい）」ともいう。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和衷協同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どう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きょう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ちゅう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6B55F605-48F1-436F-8F6B-F06C2BEBC6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47" y="3880708"/>
            <a:ext cx="2977292" cy="29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我が身を顧みず、全力を尽くして他人を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救うこと。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「合水和泥」ともいう。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和泥合水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すい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がっ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でい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6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穏やかに吹く風と、静かにしとしとと降る雨。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穏やかな態度や方法で、忠告などをすること。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和風細雨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さい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ふう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1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日本と西洋の様式を適度に取り合わせること。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「折衷」は「折中」とも書く。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和洋折衷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ちゅう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せっ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AEEDD69F-07F3-4754-98E0-69B4AC2CC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78" y="4548241"/>
            <a:ext cx="2741123" cy="27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20698</TotalTime>
  <Words>365</Words>
  <Application>Microsoft Office PowerPoint</Application>
  <PresentationFormat>画面に合わせる (4:3)</PresentationFormat>
  <Paragraphs>87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ＭＳ Ｐゴシック</vt:lpstr>
      <vt:lpstr>ＭＳ Ｐ明朝</vt:lpstr>
      <vt:lpstr>UD デジタル 教科書体 NK-B</vt:lpstr>
      <vt:lpstr>UD デジタル 教科書体 N-R</vt:lpstr>
      <vt:lpstr>小塚ゴシック Pro M</vt:lpstr>
      <vt:lpstr>游ゴシック</vt:lpstr>
      <vt:lpstr>游ゴシック Light</vt:lpstr>
      <vt:lpstr>Arial</vt:lpstr>
      <vt:lpstr>Garamond</vt:lpstr>
      <vt:lpstr>オーガニック</vt:lpstr>
      <vt:lpstr>Office テーマ</vt:lpstr>
      <vt:lpstr>四字熟語</vt:lpstr>
      <vt:lpstr>四字の熟語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四字熟語</dc:title>
  <dc:creator>colas</dc:creator>
  <cp:lastModifiedBy>colas@edu-c.local</cp:lastModifiedBy>
  <cp:revision>1038</cp:revision>
  <dcterms:created xsi:type="dcterms:W3CDTF">2017-10-03T04:20:59Z</dcterms:created>
  <dcterms:modified xsi:type="dcterms:W3CDTF">2022-01-31T01:32:56Z</dcterms:modified>
</cp:coreProperties>
</file>