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876" r:id="rId2"/>
  </p:sldMasterIdLst>
  <p:notesMasterIdLst>
    <p:notesMasterId r:id="rId18"/>
  </p:notesMasterIdLst>
  <p:sldIdLst>
    <p:sldId id="284" r:id="rId3"/>
    <p:sldId id="346" r:id="rId4"/>
    <p:sldId id="298" r:id="rId5"/>
    <p:sldId id="302" r:id="rId6"/>
    <p:sldId id="304" r:id="rId7"/>
    <p:sldId id="310" r:id="rId8"/>
    <p:sldId id="312" r:id="rId9"/>
    <p:sldId id="314" r:id="rId10"/>
    <p:sldId id="316" r:id="rId11"/>
    <p:sldId id="317" r:id="rId12"/>
    <p:sldId id="320" r:id="rId13"/>
    <p:sldId id="322" r:id="rId14"/>
    <p:sldId id="324" r:id="rId15"/>
    <p:sldId id="325" r:id="rId16"/>
    <p:sldId id="328" r:id="rId17"/>
  </p:sldIdLst>
  <p:sldSz cx="12192000" cy="6858000"/>
  <p:notesSz cx="6858000" cy="9144000"/>
  <p:embeddedFontLst>
    <p:embeddedFont>
      <p:font typeface="851ゴチカクット" panose="02000600000000000000" pitchFamily="2" charset="-128"/>
      <p:regular r:id="rId19"/>
    </p:embeddedFont>
    <p:embeddedFont>
      <p:font typeface="851テガキカクット" panose="02000600000000000000" pitchFamily="2" charset="-128"/>
      <p:regular r:id="rId20"/>
    </p:embeddedFont>
    <p:embeddedFont>
      <p:font typeface="Agency FB" panose="020B0503020202020204" pitchFamily="34" charset="0"/>
      <p:regular r:id="rId21"/>
      <p:bold r:id="rId22"/>
    </p:embeddedFont>
    <p:embeddedFont>
      <p:font typeface="Bahnschrift SemiBold" panose="020B0502040204020203" pitchFamily="34" charset="0"/>
      <p:bold r:id="rId23"/>
    </p:embeddedFont>
    <p:embeddedFont>
      <p:font typeface="BIZ UDゴシック" panose="020B0400000000000000" pitchFamily="49" charset="-128"/>
      <p:regular r:id="rId24"/>
      <p:bold r:id="rId25"/>
    </p:embeddedFont>
    <p:embeddedFont>
      <p:font typeface="BIZ UD明朝 Medium" panose="02020500000000000000" pitchFamily="17" charset="-128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DotGothic16" panose="02020900000000000000" pitchFamily="18" charset="-128"/>
      <p:regular r:id="rId33"/>
    </p:embeddedFont>
    <p:embeddedFont>
      <p:font typeface="HGP明朝B" panose="02020800000000000000" pitchFamily="18" charset="-128"/>
      <p:regular r:id="rId34"/>
    </p:embeddedFont>
    <p:embeddedFont>
      <p:font typeface="HGP明朝E" panose="02020900000000000000" pitchFamily="18" charset="-128"/>
      <p:regular r:id="rId35"/>
    </p:embeddedFont>
    <p:embeddedFont>
      <p:font typeface="HG創英角ﾎﾟｯﾌﾟ体" panose="040B0A09000000000000" pitchFamily="49" charset="-128"/>
      <p:regular r:id="rId36"/>
    </p:embeddedFont>
    <p:embeddedFont>
      <p:font typeface="JKゴシックM" panose="02000600000000000000" pitchFamily="2" charset="-128"/>
      <p:regular r:id="rId37"/>
    </p:embeddedFont>
    <p:embeddedFont>
      <p:font typeface="Segoe UI Semilight" panose="020B0402040204020203" pitchFamily="34" charset="0"/>
      <p:regular r:id="rId38"/>
      <p:italic r:id="rId39"/>
    </p:embeddedFont>
    <p:embeddedFont>
      <p:font typeface="UD デジタル 教科書体 NP-R" panose="02020400000000000000" pitchFamily="18" charset="-128"/>
      <p:regular r:id="rId40"/>
    </p:embeddedFont>
    <p:embeddedFont>
      <p:font typeface="UD デジタル 教科書体 N-R" panose="02020400000000000000" pitchFamily="17" charset="-128"/>
      <p:regular r:id="rId41"/>
    </p:embeddedFont>
    <p:embeddedFont>
      <p:font typeface="x16y32pxGridGazer" panose="02000503000000000000" pitchFamily="2" charset="-128"/>
      <p:regular r:id="rId42"/>
    </p:embeddedFont>
    <p:embeddedFont>
      <p:font typeface="x8y12pxTheStrongGamer" panose="02000503000000000000" pitchFamily="2" charset="-128"/>
      <p:regular r:id="rId43"/>
    </p:embeddedFont>
    <p:embeddedFont>
      <p:font typeface="Yu Gothic UI" panose="020B0500000000000000" pitchFamily="50" charset="-128"/>
      <p:regular r:id="rId44"/>
      <p:bold r:id="rId45"/>
    </p:embeddedFont>
    <p:embeddedFont>
      <p:font typeface="エセナパＪ" panose="02000600000000000000" pitchFamily="50" charset="-128"/>
      <p:regular r:id="rId46"/>
    </p:embeddedFont>
    <p:embeddedFont>
      <p:font typeface="ほのか明朝" panose="02000600000000000000" pitchFamily="2" charset="-128"/>
      <p:regular r:id="rId47"/>
    </p:embeddedFont>
    <p:embeddedFont>
      <p:font typeface="マキナス 4 Flat" panose="02000600000000000000" pitchFamily="50" charset="-128"/>
      <p:regular r:id="rId48"/>
    </p:embeddedFont>
    <p:embeddedFont>
      <p:font typeface="マキナス 4 Square" panose="02000600000000000000" pitchFamily="50" charset="-128"/>
      <p:regular r:id="rId49"/>
    </p:embeddedFont>
    <p:embeddedFont>
      <p:font typeface="ランパート One" panose="02020900000000000000" pitchFamily="18" charset="-128"/>
      <p:regular r:id="rId50"/>
    </p:embeddedFont>
    <p:embeddedFont>
      <p:font typeface="ロンド B スクエア" panose="02000600000000000000" pitchFamily="50" charset="-128"/>
      <p:regular r:id="rId51"/>
    </p:embeddedFont>
    <p:embeddedFont>
      <p:font typeface="花鳥風月" panose="02000609000000000000" pitchFamily="1" charset="-128"/>
      <p:regular r:id="rId52"/>
    </p:embeddedFont>
    <p:embeddedFont>
      <p:font typeface="廻想体 ネクスト UP B" panose="00000706000000000000" pitchFamily="2" charset="-128"/>
      <p:bold r:id="rId53"/>
    </p:embeddedFont>
    <p:embeddedFont>
      <p:font typeface="小塚ゴシック Pr6N B" panose="020B0800000000000000" pitchFamily="34" charset="-128"/>
      <p:bold r:id="rId54"/>
    </p:embeddedFont>
    <p:embeddedFont>
      <p:font typeface="姫明朝ともえごぜんmini" panose="02000600000000000000" pitchFamily="50" charset="-128"/>
      <p:regular r:id="rId55"/>
    </p:embeddedFont>
    <p:embeddedFont>
      <p:font typeface="木漏れ日ゴシックP" panose="02000600000000000000" pitchFamily="2" charset="-128"/>
      <p:regular r:id="rId56"/>
    </p:embeddedFont>
    <p:embeddedFont>
      <p:font typeface="游ゴシック" panose="020B0400000000000000" pitchFamily="50" charset="-128"/>
      <p:regular r:id="rId57"/>
      <p:bold r:id="rId58"/>
    </p:embeddedFont>
    <p:embeddedFont>
      <p:font typeface="游ゴシック Light" panose="020B0300000000000000" pitchFamily="50" charset="-128"/>
      <p:regular r:id="rId59"/>
    </p:embeddedFont>
    <p:embeddedFont>
      <p:font typeface="游ゴシック Medium" panose="020B0500000000000000" pitchFamily="50" charset="-128"/>
      <p:regular r:id="rId60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7575"/>
    <a:srgbClr val="FF0080"/>
    <a:srgbClr val="8000FF"/>
    <a:srgbClr val="0000FF"/>
    <a:srgbClr val="00FFFF"/>
    <a:srgbClr val="00FF40"/>
    <a:srgbClr val="40FF00"/>
    <a:srgbClr val="BF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57" autoAdjust="0"/>
    <p:restoredTop sz="96730" autoAdjust="0"/>
  </p:normalViewPr>
  <p:slideViewPr>
    <p:cSldViewPr snapToGrid="0">
      <p:cViewPr varScale="1">
        <p:scale>
          <a:sx n="127" d="100"/>
          <a:sy n="127" d="100"/>
        </p:scale>
        <p:origin x="390" y="1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8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font" Target="fonts/font29.fntdata"/><Relationship Id="rId50" Type="http://schemas.openxmlformats.org/officeDocument/2006/relationships/font" Target="fonts/font32.fntdata"/><Relationship Id="rId55" Type="http://schemas.openxmlformats.org/officeDocument/2006/relationships/font" Target="fonts/font37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54" Type="http://schemas.openxmlformats.org/officeDocument/2006/relationships/font" Target="fonts/font3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3" Type="http://schemas.openxmlformats.org/officeDocument/2006/relationships/font" Target="fonts/font35.fntdata"/><Relationship Id="rId58" Type="http://schemas.openxmlformats.org/officeDocument/2006/relationships/font" Target="fonts/font4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font" Target="fonts/font31.fntdata"/><Relationship Id="rId57" Type="http://schemas.openxmlformats.org/officeDocument/2006/relationships/font" Target="fonts/font39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52" Type="http://schemas.openxmlformats.org/officeDocument/2006/relationships/font" Target="fonts/font34.fntdata"/><Relationship Id="rId60" Type="http://schemas.openxmlformats.org/officeDocument/2006/relationships/font" Target="fonts/font4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font" Target="fonts/font30.fntdata"/><Relationship Id="rId56" Type="http://schemas.openxmlformats.org/officeDocument/2006/relationships/font" Target="fonts/font38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3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59" Type="http://schemas.openxmlformats.org/officeDocument/2006/relationships/font" Target="fonts/font41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.emf"/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08818-A9AF-48BB-B2A5-86F6605473BD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7151D-03E6-4D53-9ADE-122252651347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048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F4073A-8E61-4B1F-8A0A-B0C2F9CC3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B74AAE-E6FA-4DD6-B8E8-2B4118E7A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6D264D-200E-41B3-8A6B-69F55CD6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D2CD61-C3A3-46EF-A156-C65371C9F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1E3E68F-D99D-460F-AC5E-252526B14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605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602622-7486-4B01-8666-A25445F7D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7D26BA4-D27F-4261-BCF6-B50B8D846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206C20-1620-4EC3-9BDA-E4E0019AB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ED6642-29C4-4B4A-861B-FAF8607C5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336356-A199-439C-AD3D-83AE1E20E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584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A8AB54E-5D60-4F4E-98D3-F88549D04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E1EDBB2-F70D-4699-97EF-8AA841F0A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896816-071D-43E3-B601-6445C1BC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BD9C3E-05C1-4AA4-B500-DC9B7352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01248E-AE0D-4E45-A111-FCB94CAD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3802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700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5228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8004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9230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1871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8738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1262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205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DDF2DC-8781-409B-8B46-B256A10E5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67EAF8-F93F-4014-A96A-E56EB0813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13F136-A0CF-408A-9206-ECA961FA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85345B3-6CF9-4889-BDDE-D85531CC1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2132D5-0188-4265-B12E-65E32D7AB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2801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dirty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162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dirty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8016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5889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2235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0925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035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7078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7681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73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99724E-A273-475C-B1FE-8CD32D86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89B549A-A68B-4319-AF55-E4B4292E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CE2524C-5A5B-4FBC-9A08-58E03341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F92C47-4C65-4F9B-9551-646BCE318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D6998A-717B-4E3B-AAB8-05B3A8E8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42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0F5176-5998-4B5C-9706-27227D5E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6225E4-DC42-43AB-AE8E-FEC6D6A0C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3F33AAB-F739-4DC5-A3B6-AF951E42F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B15F69-F02B-403C-9F45-56486A5E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ECE004C-697C-4E1D-8892-74EEF339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55F047-3CA3-48D4-A0E3-C062371D1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088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952B5E-F029-41CB-89A1-4A7300CF9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F2D916D-6775-4E9E-A0FD-9D9162C58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7E314DA-BD9F-4115-86EE-733132DEC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F0B242E-C046-4BE0-8842-10B51C81F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2D74EB-56E0-4B18-9D83-E59DC5461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75B8D77-2A8D-4E30-89B1-0918C32B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868B7DA-EE4C-4BA5-B72E-C0CF4CA19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B882A03-C175-475C-BA5A-DBDBA8BF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7419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255FF2-721F-4A01-B1C9-5A0E01E13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602D69E-AB19-4EEB-849D-2266C975B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EE7A80A-65F6-4EEA-80F4-A19E316C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D31CAAD-423F-4EF2-80BC-A1479BA3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047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AECA95B-2422-4C85-876D-06728A2A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7AF7064-095D-48B5-B56A-CEF2FFBA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2D18A9-D3AF-49FD-81D5-74BCFDC6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83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1117EE-DF76-4CDD-839D-3F7E045AD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35C364-6512-48B7-B73B-3A6059EA4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04FD884-ECAF-4D09-8C7C-AAB44DE3B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54AE0BC-8D3C-47F5-AF35-C5BD6A044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10D406C-9C66-44D7-B091-3EC85C2C9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209D26-7FDC-4CE2-93C0-DAE8A3E0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728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30B06B-2A7E-4C89-9034-C5C156B9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75A2AA7-CB1E-4DE0-89F1-5A06D5184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445EE7C-6075-4371-987B-EB9CD7F23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31F0EA1-996F-4487-8F31-8D2D41E25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3830CE-FBFF-48BC-AA0B-B3F6C1900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5AEADB-C65E-44BC-9593-946DA3EF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921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642EE25-09D3-4776-AB55-3D42EF14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F61B87C-C7A7-4BB2-BE90-C21C98BEC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15C925-864B-41D2-B319-6FF0857EA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F9F113-48C5-4A65-AAAE-EC6786D86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9B483E-0361-4370-A26A-2D53ABA43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366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9982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oleObject" Target="../embeddings/oleObject22.bin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45.emf"/><Relationship Id="rId4" Type="http://schemas.openxmlformats.org/officeDocument/2006/relationships/image" Target="../media/image44.emf"/><Relationship Id="rId9" Type="http://schemas.openxmlformats.org/officeDocument/2006/relationships/oleObject" Target="../embeddings/oleObject2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oleObject" Target="../embeddings/oleObject24.bin"/><Relationship Id="rId7" Type="http://schemas.openxmlformats.org/officeDocument/2006/relationships/image" Target="../media/image5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53.png"/><Relationship Id="rId4" Type="http://schemas.openxmlformats.org/officeDocument/2006/relationships/image" Target="../media/image50.emf"/><Relationship Id="rId9" Type="http://schemas.openxmlformats.org/officeDocument/2006/relationships/image" Target="../media/image5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56.png"/><Relationship Id="rId4" Type="http://schemas.openxmlformats.org/officeDocument/2006/relationships/image" Target="../media/image5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1.svg"/><Relationship Id="rId11" Type="http://schemas.openxmlformats.org/officeDocument/2006/relationships/image" Target="../media/image62.png"/><Relationship Id="rId5" Type="http://schemas.openxmlformats.org/officeDocument/2006/relationships/image" Target="../media/image60.png"/><Relationship Id="rId10" Type="http://schemas.openxmlformats.org/officeDocument/2006/relationships/image" Target="../media/image59.emf"/><Relationship Id="rId4" Type="http://schemas.openxmlformats.org/officeDocument/2006/relationships/image" Target="../media/image57.emf"/><Relationship Id="rId9" Type="http://schemas.openxmlformats.org/officeDocument/2006/relationships/oleObject" Target="../embeddings/oleObject3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65.emf"/><Relationship Id="rId4" Type="http://schemas.openxmlformats.org/officeDocument/2006/relationships/image" Target="../media/image63.emf"/><Relationship Id="rId9" Type="http://schemas.openxmlformats.org/officeDocument/2006/relationships/oleObject" Target="../embeddings/oleObject3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6.emf"/><Relationship Id="rId4" Type="http://schemas.openxmlformats.org/officeDocument/2006/relationships/image" Target="../media/image4.emf"/><Relationship Id="rId9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14.emf"/><Relationship Id="rId4" Type="http://schemas.openxmlformats.org/officeDocument/2006/relationships/image" Target="../media/image12.emf"/><Relationship Id="rId9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microsoft.com/office/2017/06/relationships/model3d" Target="../media/model3d1.glb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19.emf"/><Relationship Id="rId5" Type="http://schemas.openxmlformats.org/officeDocument/2006/relationships/image" Target="../media/image20.pn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20.png"/><Relationship Id="rId9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8.png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7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svg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emf"/><Relationship Id="rId11" Type="http://schemas.openxmlformats.org/officeDocument/2006/relationships/image" Target="../media/image26.png"/><Relationship Id="rId5" Type="http://schemas.openxmlformats.org/officeDocument/2006/relationships/oleObject" Target="../embeddings/oleObject13.bin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21.emf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5.png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34.emf"/><Relationship Id="rId4" Type="http://schemas.openxmlformats.org/officeDocument/2006/relationships/image" Target="../media/image36.svg"/><Relationship Id="rId9" Type="http://schemas.openxmlformats.org/officeDocument/2006/relationships/oleObject" Target="../embeddings/oleObject1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8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7.emf"/><Relationship Id="rId4" Type="http://schemas.openxmlformats.org/officeDocument/2006/relationships/image" Target="../media/image39.svg"/><Relationship Id="rId9" Type="http://schemas.openxmlformats.org/officeDocument/2006/relationships/oleObject" Target="../embeddings/oleObject1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oleObject" Target="../embeddings/oleObject19.bin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43.png"/><Relationship Id="rId4" Type="http://schemas.openxmlformats.org/officeDocument/2006/relationships/image" Target="../media/image40.emf"/><Relationship Id="rId9" Type="http://schemas.openxmlformats.org/officeDocument/2006/relationships/image" Target="../media/image4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FE60F2-B54D-48D4-A19E-F5967B00D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>
            <a:noAutofit/>
          </a:bodyPr>
          <a:lstStyle/>
          <a:p>
            <a:r>
              <a:rPr kumimoji="1" lang="ja-JP" altLang="en-US" sz="9600" dirty="0">
                <a:latin typeface="DotGothic16" panose="02020900000000000000" pitchFamily="18" charset="-128"/>
                <a:ea typeface="DotGothic16" panose="02020900000000000000" pitchFamily="18" charset="-128"/>
              </a:rPr>
              <a:t>理科クイズ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65CC1B5-7604-411C-B555-A45D272E0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9824" y="4385732"/>
            <a:ext cx="7197726" cy="1405467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DotGothic16" panose="02020900000000000000" pitchFamily="18" charset="-128"/>
                <a:ea typeface="DotGothic16" panose="02020900000000000000" pitchFamily="18" charset="-128"/>
              </a:rPr>
              <a:t>理科力をアップしよう！</a:t>
            </a:r>
          </a:p>
        </p:txBody>
      </p:sp>
    </p:spTree>
    <p:extLst>
      <p:ext uri="{BB962C8B-B14F-4D97-AF65-F5344CB8AC3E}">
        <p14:creationId xmlns:p14="http://schemas.microsoft.com/office/powerpoint/2010/main" val="271234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998 -2.96296E-6 L -2.29167E-6 -2.96296E-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0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97 1.85185E-6 L 0.12174 1.85185E-6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解答">
            <a:extLst>
              <a:ext uri="{FF2B5EF4-FFF2-40B4-BE49-F238E27FC236}">
                <a16:creationId xmlns:a16="http://schemas.microsoft.com/office/drawing/2014/main" id="{2AF16FA9-8D1E-465E-AA5E-72C82CCFBC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14133"/>
              </p:ext>
            </p:extLst>
          </p:nvPr>
        </p:nvGraphicFramePr>
        <p:xfrm>
          <a:off x="371475" y="3714232"/>
          <a:ext cx="10107613" cy="306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295" name="Document" r:id="rId3" imgW="4776125" imgH="1447766" progId="Word.Document.8">
                  <p:embed/>
                </p:oleObj>
              </mc:Choice>
              <mc:Fallback>
                <p:oleObj name="Document" r:id="rId3" imgW="4776125" imgH="1447766" progId="Word.Document.8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8196857C-BEB3-4947-A42F-D208EA4241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1475" y="3714232"/>
                        <a:ext cx="10107613" cy="306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絵">
            <a:extLst>
              <a:ext uri="{FF2B5EF4-FFF2-40B4-BE49-F238E27FC236}">
                <a16:creationId xmlns:a16="http://schemas.microsoft.com/office/drawing/2014/main" id="{428771EF-DE81-4A15-BF85-C3A324C7A7D3}"/>
              </a:ext>
            </a:extLst>
          </p:cNvPr>
          <p:cNvGrpSpPr/>
          <p:nvPr/>
        </p:nvGrpSpPr>
        <p:grpSpPr>
          <a:xfrm>
            <a:off x="7968149" y="2543158"/>
            <a:ext cx="2408177" cy="2408177"/>
            <a:chOff x="7881977" y="2264574"/>
            <a:chExt cx="2408177" cy="2408177"/>
          </a:xfrm>
        </p:grpSpPr>
        <p:pic>
          <p:nvPicPr>
            <p:cNvPr id="33" name="植物" descr="植物">
              <a:extLst>
                <a:ext uri="{FF2B5EF4-FFF2-40B4-BE49-F238E27FC236}">
                  <a16:creationId xmlns:a16="http://schemas.microsoft.com/office/drawing/2014/main" id="{BF3B0BF7-CA77-4A8A-91FB-38589E63E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81977" y="2264574"/>
              <a:ext cx="2408177" cy="2408177"/>
            </a:xfrm>
            <a:prstGeom prst="rect">
              <a:avLst/>
            </a:prstGeom>
          </p:spPr>
        </p:pic>
        <p:pic>
          <p:nvPicPr>
            <p:cNvPr id="34" name="土" descr="植物">
              <a:extLst>
                <a:ext uri="{FF2B5EF4-FFF2-40B4-BE49-F238E27FC236}">
                  <a16:creationId xmlns:a16="http://schemas.microsoft.com/office/drawing/2014/main" id="{85380EAC-4E41-40E4-BDCE-6F3936AED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5753" t="80323"/>
            <a:stretch/>
          </p:blipFill>
          <p:spPr>
            <a:xfrm>
              <a:off x="8261329" y="4198913"/>
              <a:ext cx="2028825" cy="473838"/>
            </a:xfrm>
            <a:prstGeom prst="ellipse">
              <a:avLst/>
            </a:prstGeom>
          </p:spPr>
        </p:pic>
      </p:grpSp>
      <p:grpSp>
        <p:nvGrpSpPr>
          <p:cNvPr id="25" name="台詞">
            <a:extLst>
              <a:ext uri="{FF2B5EF4-FFF2-40B4-BE49-F238E27FC236}">
                <a16:creationId xmlns:a16="http://schemas.microsoft.com/office/drawing/2014/main" id="{3B0DD239-E6AB-497D-8703-52AD4AA4AFAC}"/>
              </a:ext>
            </a:extLst>
          </p:cNvPr>
          <p:cNvGrpSpPr/>
          <p:nvPr/>
        </p:nvGrpSpPr>
        <p:grpSpPr>
          <a:xfrm>
            <a:off x="9992985" y="3773489"/>
            <a:ext cx="1979937" cy="720000"/>
            <a:chOff x="10130066" y="4047651"/>
            <a:chExt cx="2477716" cy="720000"/>
          </a:xfrm>
        </p:grpSpPr>
        <p:sp>
          <p:nvSpPr>
            <p:cNvPr id="27" name="吹き出し">
              <a:extLst>
                <a:ext uri="{FF2B5EF4-FFF2-40B4-BE49-F238E27FC236}">
                  <a16:creationId xmlns:a16="http://schemas.microsoft.com/office/drawing/2014/main" id="{046997B9-877B-4248-A577-6EDD28B7A7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言葉">
              <a:extLst>
                <a:ext uri="{FF2B5EF4-FFF2-40B4-BE49-F238E27FC236}">
                  <a16:creationId xmlns:a16="http://schemas.microsoft.com/office/drawing/2014/main" id="{3AE29232-82F8-4B2E-A488-DB247A2E0952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100">
                  <a:latin typeface="姫明朝ともえごぜんmini" panose="02000600000000000000" pitchFamily="50" charset="-128"/>
                  <a:ea typeface="姫明朝ともえごぜんmini" panose="02000600000000000000" pitchFamily="50" charset="-128"/>
                </a:rPr>
                <a:t>クリックすると</a:t>
              </a:r>
              <a:endParaRPr lang="en-US" altLang="ja-JP" spc="-100">
                <a:latin typeface="姫明朝ともえごぜんmini" panose="02000600000000000000" pitchFamily="50" charset="-128"/>
                <a:ea typeface="姫明朝ともえごぜんmini" panose="02000600000000000000" pitchFamily="50" charset="-128"/>
              </a:endParaRPr>
            </a:p>
            <a:p>
              <a:r>
                <a:rPr lang="ja-JP" altLang="en-US" spc="-100">
                  <a:latin typeface="姫明朝ともえごぜんmini" panose="02000600000000000000" pitchFamily="50" charset="-128"/>
                  <a:ea typeface="姫明朝ともえごぜんmini" panose="02000600000000000000" pitchFamily="50" charset="-128"/>
                </a:rPr>
                <a:t>答えがわかるネ</a:t>
              </a:r>
              <a:r>
                <a:rPr lang="ja-JP" altLang="en-US" spc="-100">
                  <a:latin typeface="HGP明朝E" panose="02020900000000000000" pitchFamily="18" charset="-128"/>
                  <a:ea typeface="HGP明朝E" panose="02020900000000000000" pitchFamily="18" charset="-128"/>
                </a:rPr>
                <a:t>！</a:t>
              </a:r>
            </a:p>
          </p:txBody>
        </p:sp>
      </p:grpSp>
      <p:graphicFrame>
        <p:nvGraphicFramePr>
          <p:cNvPr id="18" name="問題文">
            <a:extLst>
              <a:ext uri="{FF2B5EF4-FFF2-40B4-BE49-F238E27FC236}">
                <a16:creationId xmlns:a16="http://schemas.microsoft.com/office/drawing/2014/main" id="{D69CED3E-EDEE-4320-B895-4112FECC45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302464"/>
              </p:ext>
            </p:extLst>
          </p:nvPr>
        </p:nvGraphicFramePr>
        <p:xfrm>
          <a:off x="1974056" y="152400"/>
          <a:ext cx="8886825" cy="269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296" name="Document" r:id="rId9" imgW="4937505" imgH="1496720" progId="Word.Document.8">
                  <p:embed/>
                </p:oleObj>
              </mc:Choice>
              <mc:Fallback>
                <p:oleObj name="Document" r:id="rId9" imgW="4937505" imgH="1496720" progId="Word.Document.8">
                  <p:embed/>
                  <p:pic>
                    <p:nvPicPr>
                      <p:cNvPr id="18" name="問題文">
                        <a:extLst>
                          <a:ext uri="{FF2B5EF4-FFF2-40B4-BE49-F238E27FC236}">
                            <a16:creationId xmlns:a16="http://schemas.microsoft.com/office/drawing/2014/main" id="{D69CED3E-EDEE-4320-B895-4112FECC4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74056" y="152400"/>
                        <a:ext cx="8886825" cy="26955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？3">
            <a:extLst>
              <a:ext uri="{FF2B5EF4-FFF2-40B4-BE49-F238E27FC236}">
                <a16:creationId xmlns:a16="http://schemas.microsoft.com/office/drawing/2014/main" id="{CA167C4F-94BC-492D-B73C-35BB00F72AD9}"/>
              </a:ext>
            </a:extLst>
          </p:cNvPr>
          <p:cNvSpPr txBox="1"/>
          <p:nvPr/>
        </p:nvSpPr>
        <p:spPr>
          <a:xfrm>
            <a:off x="1974782" y="2003343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？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1" name="？2">
            <a:extLst>
              <a:ext uri="{FF2B5EF4-FFF2-40B4-BE49-F238E27FC236}">
                <a16:creationId xmlns:a16="http://schemas.microsoft.com/office/drawing/2014/main" id="{DF6B0C93-346E-4CB8-9F2C-D1244CDA8319}"/>
              </a:ext>
            </a:extLst>
          </p:cNvPr>
          <p:cNvSpPr txBox="1"/>
          <p:nvPr/>
        </p:nvSpPr>
        <p:spPr>
          <a:xfrm>
            <a:off x="4639469" y="1175572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kumimoji="1"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？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3" name="？1">
            <a:extLst>
              <a:ext uri="{FF2B5EF4-FFF2-40B4-BE49-F238E27FC236}">
                <a16:creationId xmlns:a16="http://schemas.microsoft.com/office/drawing/2014/main" id="{E06D4604-5D49-4195-BE2E-0C95FC309E7D}"/>
              </a:ext>
            </a:extLst>
          </p:cNvPr>
          <p:cNvSpPr txBox="1"/>
          <p:nvPr/>
        </p:nvSpPr>
        <p:spPr>
          <a:xfrm>
            <a:off x="3343027" y="1175572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kumimoji="1"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？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pSp>
        <p:nvGrpSpPr>
          <p:cNvPr id="35" name="9">
            <a:extLst>
              <a:ext uri="{FF2B5EF4-FFF2-40B4-BE49-F238E27FC236}">
                <a16:creationId xmlns:a16="http://schemas.microsoft.com/office/drawing/2014/main" id="{389885DD-EBB3-49D1-A8A0-907506480EFB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36" name="枠">
              <a:extLst>
                <a:ext uri="{FF2B5EF4-FFF2-40B4-BE49-F238E27FC236}">
                  <a16:creationId xmlns:a16="http://schemas.microsoft.com/office/drawing/2014/main" id="{DB18302E-CFA9-410B-9057-99F260D4EFFC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番号">
              <a:extLst>
                <a:ext uri="{FF2B5EF4-FFF2-40B4-BE49-F238E27FC236}">
                  <a16:creationId xmlns:a16="http://schemas.microsoft.com/office/drawing/2014/main" id="{652FA25B-C4C9-45F4-8866-4EFB96876299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9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93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解答">
            <a:extLst>
              <a:ext uri="{FF2B5EF4-FFF2-40B4-BE49-F238E27FC236}">
                <a16:creationId xmlns:a16="http://schemas.microsoft.com/office/drawing/2014/main" id="{84AFD43D-A39D-484B-8ACA-801EC59D5C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520162"/>
              </p:ext>
            </p:extLst>
          </p:nvPr>
        </p:nvGraphicFramePr>
        <p:xfrm>
          <a:off x="5667820" y="4431127"/>
          <a:ext cx="6686550" cy="256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75" name="Document" r:id="rId3" imgW="3172070" imgH="1212711" progId="Word.Document.8">
                  <p:embed/>
                </p:oleObj>
              </mc:Choice>
              <mc:Fallback>
                <p:oleObj name="Document" r:id="rId3" imgW="3172070" imgH="1212711" progId="Word.Document.8">
                  <p:embed/>
                  <p:pic>
                    <p:nvPicPr>
                      <p:cNvPr id="9" name="オブジェクト 8">
                        <a:extLst>
                          <a:ext uri="{FF2B5EF4-FFF2-40B4-BE49-F238E27FC236}">
                            <a16:creationId xmlns:a16="http://schemas.microsoft.com/office/drawing/2014/main" id="{F76BF818-EC9D-4F2F-AA8B-17B75527D8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67820" y="4431127"/>
                        <a:ext cx="6686550" cy="256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上皿天秤" descr="上皿天秤のイラスト">
            <a:extLst>
              <a:ext uri="{FF2B5EF4-FFF2-40B4-BE49-F238E27FC236}">
                <a16:creationId xmlns:a16="http://schemas.microsoft.com/office/drawing/2014/main" id="{24F704AD-6129-4470-85BA-B71899B53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890" y="1764421"/>
            <a:ext cx="2895364" cy="257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台詞">
            <a:extLst>
              <a:ext uri="{FF2B5EF4-FFF2-40B4-BE49-F238E27FC236}">
                <a16:creationId xmlns:a16="http://schemas.microsoft.com/office/drawing/2014/main" id="{741774E2-8C71-42BB-8C2B-F2D1D1C88C72}"/>
              </a:ext>
            </a:extLst>
          </p:cNvPr>
          <p:cNvGrpSpPr/>
          <p:nvPr/>
        </p:nvGrpSpPr>
        <p:grpSpPr>
          <a:xfrm>
            <a:off x="9992985" y="2834912"/>
            <a:ext cx="2003766" cy="720000"/>
            <a:chOff x="10130066" y="4047651"/>
            <a:chExt cx="2507536" cy="72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9BFBED52-261A-444D-9337-95500C548B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15988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100">
                  <a:latin typeface="小塚ゴシック Pr6N B" panose="020B0800000000000000" pitchFamily="34" charset="-128"/>
                  <a:ea typeface="小塚ゴシック Pr6N B" panose="020B0800000000000000" pitchFamily="34" charset="-128"/>
                </a:rPr>
                <a:t>クリックすると</a:t>
              </a:r>
              <a:endParaRPr lang="en-US" altLang="ja-JP" spc="-100">
                <a:latin typeface="小塚ゴシック Pr6N B" panose="020B0800000000000000" pitchFamily="34" charset="-128"/>
                <a:ea typeface="小塚ゴシック Pr6N B" panose="020B0800000000000000" pitchFamily="34" charset="-128"/>
              </a:endParaRPr>
            </a:p>
            <a:p>
              <a:r>
                <a:rPr lang="ja-JP" altLang="en-US" spc="-100">
                  <a:latin typeface="小塚ゴシック Pr6N B" panose="020B0800000000000000" pitchFamily="34" charset="-128"/>
                  <a:ea typeface="小塚ゴシック Pr6N B" panose="020B0800000000000000" pitchFamily="34" charset="-128"/>
                </a:rPr>
                <a:t>答えがわかるッ！</a:t>
              </a: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238913"/>
              </p:ext>
            </p:extLst>
          </p:nvPr>
        </p:nvGraphicFramePr>
        <p:xfrm>
          <a:off x="220663" y="2830513"/>
          <a:ext cx="5699125" cy="398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76" name="Document" r:id="rId6" imgW="2690783" imgH="1878640" progId="Word.Document.8">
                  <p:embed/>
                </p:oleObj>
              </mc:Choice>
              <mc:Fallback>
                <p:oleObj name="Document" r:id="rId6" imgW="2690783" imgH="1878640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0663" y="2830513"/>
                        <a:ext cx="5699125" cy="398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601964"/>
              </p:ext>
            </p:extLst>
          </p:nvPr>
        </p:nvGraphicFramePr>
        <p:xfrm>
          <a:off x="1733553" y="152400"/>
          <a:ext cx="93726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77" name="Document" r:id="rId8" imgW="5165613" imgH="1506799" progId="Word.Document.8">
                  <p:embed/>
                </p:oleObj>
              </mc:Choice>
              <mc:Fallback>
                <p:oleObj name="Document" r:id="rId8" imgW="5165613" imgH="150679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33553" y="152400"/>
                        <a:ext cx="9372600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10">
            <a:extLst>
              <a:ext uri="{FF2B5EF4-FFF2-40B4-BE49-F238E27FC236}">
                <a16:creationId xmlns:a16="http://schemas.microsoft.com/office/drawing/2014/main" id="{B74443BF-9B4C-4F2C-BF02-3CD036741E8D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8" name="枠">
              <a:extLst>
                <a:ext uri="{FF2B5EF4-FFF2-40B4-BE49-F238E27FC236}">
                  <a16:creationId xmlns:a16="http://schemas.microsoft.com/office/drawing/2014/main" id="{5F0CDE4E-8241-42E2-B891-CC687CD0D654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番号">
              <a:extLst>
                <a:ext uri="{FF2B5EF4-FFF2-40B4-BE49-F238E27FC236}">
                  <a16:creationId xmlns:a16="http://schemas.microsoft.com/office/drawing/2014/main" id="{ADBB40F2-7441-49D3-A278-886639CAF843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10</a:t>
              </a: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endParaRPr kumimoji="1" lang="ja-JP" altLang="en-US" sz="8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74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解答">
            <a:extLst>
              <a:ext uri="{FF2B5EF4-FFF2-40B4-BE49-F238E27FC236}">
                <a16:creationId xmlns:a16="http://schemas.microsoft.com/office/drawing/2014/main" id="{55FC57C3-5B0A-4582-9D4D-04A813D5EC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333256"/>
              </p:ext>
            </p:extLst>
          </p:nvPr>
        </p:nvGraphicFramePr>
        <p:xfrm>
          <a:off x="371475" y="3714232"/>
          <a:ext cx="10107613" cy="306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79" name="Document" r:id="rId3" imgW="4776125" imgH="1447766" progId="Word.Document.8">
                  <p:embed/>
                </p:oleObj>
              </mc:Choice>
              <mc:Fallback>
                <p:oleObj name="Document" r:id="rId3" imgW="4776125" imgH="1447766" progId="Word.Document.8">
                  <p:embed/>
                  <p:pic>
                    <p:nvPicPr>
                      <p:cNvPr id="15" name="オブジェクト 14">
                        <a:extLst>
                          <a:ext uri="{FF2B5EF4-FFF2-40B4-BE49-F238E27FC236}">
                            <a16:creationId xmlns:a16="http://schemas.microsoft.com/office/drawing/2014/main" id="{95C3E4F1-43A8-478A-942D-866EFDE7CC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1475" y="3714232"/>
                        <a:ext cx="10107613" cy="306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風">
            <a:extLst>
              <a:ext uri="{FF2B5EF4-FFF2-40B4-BE49-F238E27FC236}">
                <a16:creationId xmlns:a16="http://schemas.microsoft.com/office/drawing/2014/main" id="{6B0BB6DF-0322-410A-AAB8-9D6920632A1A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500020">
            <a:off x="7938894" y="1688317"/>
            <a:ext cx="2492846" cy="2492846"/>
          </a:xfrm>
          <a:prstGeom prst="rect">
            <a:avLst/>
          </a:prstGeom>
        </p:spPr>
      </p:pic>
      <p:grpSp>
        <p:nvGrpSpPr>
          <p:cNvPr id="7" name="台詞">
            <a:extLst>
              <a:ext uri="{FF2B5EF4-FFF2-40B4-BE49-F238E27FC236}">
                <a16:creationId xmlns:a16="http://schemas.microsoft.com/office/drawing/2014/main" id="{741774E2-8C71-42BB-8C2B-F2D1D1C88C72}"/>
              </a:ext>
            </a:extLst>
          </p:cNvPr>
          <p:cNvGrpSpPr/>
          <p:nvPr/>
        </p:nvGrpSpPr>
        <p:grpSpPr>
          <a:xfrm>
            <a:off x="9992986" y="2773956"/>
            <a:ext cx="2013493" cy="720000"/>
            <a:chOff x="10130066" y="4047651"/>
            <a:chExt cx="2519708" cy="72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9BFBED52-261A-444D-9337-95500C548B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172058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spc="-100">
                  <a:latin typeface="花鳥風月" panose="02000609000000000000" pitchFamily="1" charset="-128"/>
                  <a:ea typeface="花鳥風月" panose="02000609000000000000" pitchFamily="1" charset="-128"/>
                </a:rPr>
                <a:t>クリックすると</a:t>
              </a:r>
              <a:endParaRPr lang="en-US" altLang="ja-JP" b="1" spc="-100">
                <a:latin typeface="花鳥風月" panose="02000609000000000000" pitchFamily="1" charset="-128"/>
                <a:ea typeface="花鳥風月" panose="02000609000000000000" pitchFamily="1" charset="-128"/>
              </a:endParaRPr>
            </a:p>
            <a:p>
              <a:r>
                <a:rPr lang="ja-JP" altLang="en-US" b="1" spc="-100">
                  <a:latin typeface="花鳥風月" panose="02000609000000000000" pitchFamily="1" charset="-128"/>
                  <a:ea typeface="花鳥風月" panose="02000609000000000000" pitchFamily="1" charset="-128"/>
                </a:rPr>
                <a:t>答えがわかるぜ！</a:t>
              </a:r>
            </a:p>
          </p:txBody>
        </p:sp>
      </p:grpSp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360176"/>
              </p:ext>
            </p:extLst>
          </p:nvPr>
        </p:nvGraphicFramePr>
        <p:xfrm>
          <a:off x="1729618" y="149225"/>
          <a:ext cx="97028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80" name="Document" r:id="rId6" imgW="5332723" imgH="1507879" progId="Word.Document.8">
                  <p:embed/>
                </p:oleObj>
              </mc:Choice>
              <mc:Fallback>
                <p:oleObj name="Document" r:id="rId6" imgW="5332723" imgH="150787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9618" y="149225"/>
                        <a:ext cx="9702800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11">
            <a:extLst>
              <a:ext uri="{FF2B5EF4-FFF2-40B4-BE49-F238E27FC236}">
                <a16:creationId xmlns:a16="http://schemas.microsoft.com/office/drawing/2014/main" id="{0AEDC26C-62C8-4D5F-998E-056106C88C4E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9" name="枠">
              <a:extLst>
                <a:ext uri="{FF2B5EF4-FFF2-40B4-BE49-F238E27FC236}">
                  <a16:creationId xmlns:a16="http://schemas.microsoft.com/office/drawing/2014/main" id="{D1D9A969-6060-485E-B713-BCBCB7670FB4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番号">
              <a:extLst>
                <a:ext uri="{FF2B5EF4-FFF2-40B4-BE49-F238E27FC236}">
                  <a16:creationId xmlns:a16="http://schemas.microsoft.com/office/drawing/2014/main" id="{B667A5B3-4A41-410F-B187-9EDEF41C93DD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11</a:t>
              </a: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endParaRPr kumimoji="1" lang="ja-JP" altLang="en-US" sz="8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7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解答">
            <a:extLst>
              <a:ext uri="{FF2B5EF4-FFF2-40B4-BE49-F238E27FC236}">
                <a16:creationId xmlns:a16="http://schemas.microsoft.com/office/drawing/2014/main" id="{637A9A01-9AC4-4449-A9B5-9D806E27F5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356100"/>
              </p:ext>
            </p:extLst>
          </p:nvPr>
        </p:nvGraphicFramePr>
        <p:xfrm>
          <a:off x="6490145" y="4426364"/>
          <a:ext cx="5864225" cy="256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74" name="Document" r:id="rId3" imgW="2772891" imgH="1208751" progId="Word.Document.8">
                  <p:embed/>
                </p:oleObj>
              </mc:Choice>
              <mc:Fallback>
                <p:oleObj name="Document" r:id="rId3" imgW="2772891" imgH="1208751" progId="Word.Document.8">
                  <p:embed/>
                  <p:pic>
                    <p:nvPicPr>
                      <p:cNvPr id="9" name="オブジェクト 8">
                        <a:extLst>
                          <a:ext uri="{FF2B5EF4-FFF2-40B4-BE49-F238E27FC236}">
                            <a16:creationId xmlns:a16="http://schemas.microsoft.com/office/drawing/2014/main" id="{F76BF818-EC9D-4F2F-AA8B-17B75527D8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90145" y="4426364"/>
                        <a:ext cx="5864225" cy="256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リンゴ" descr="りんご">
            <a:extLst>
              <a:ext uri="{FF2B5EF4-FFF2-40B4-BE49-F238E27FC236}">
                <a16:creationId xmlns:a16="http://schemas.microsoft.com/office/drawing/2014/main" id="{4CAA0AB9-E40B-495D-B9EE-A547295F1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3640" y="1538626"/>
            <a:ext cx="2356359" cy="2356359"/>
          </a:xfrm>
          <a:prstGeom prst="rect">
            <a:avLst/>
          </a:prstGeom>
        </p:spPr>
      </p:pic>
      <p:grpSp>
        <p:nvGrpSpPr>
          <p:cNvPr id="7" name="台詞">
            <a:extLst>
              <a:ext uri="{FF2B5EF4-FFF2-40B4-BE49-F238E27FC236}">
                <a16:creationId xmlns:a16="http://schemas.microsoft.com/office/drawing/2014/main" id="{741774E2-8C71-42BB-8C2B-F2D1D1C88C72}"/>
              </a:ext>
            </a:extLst>
          </p:cNvPr>
          <p:cNvGrpSpPr/>
          <p:nvPr/>
        </p:nvGrpSpPr>
        <p:grpSpPr>
          <a:xfrm>
            <a:off x="9992985" y="2773956"/>
            <a:ext cx="1979937" cy="720000"/>
            <a:chOff x="10130066" y="4047651"/>
            <a:chExt cx="2477716" cy="72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9BFBED52-261A-444D-9337-95500C548B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100"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クリックすると</a:t>
              </a:r>
              <a:endParaRPr lang="en-US" altLang="ja-JP" spc="-100"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  <a:p>
              <a:r>
                <a:rPr lang="ja-JP" altLang="en-US" spc="-100"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答えがわかるよ★</a:t>
              </a:r>
              <a:endParaRPr lang="en-US" altLang="ja-JP" spc="-100"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93693"/>
              </p:ext>
            </p:extLst>
          </p:nvPr>
        </p:nvGraphicFramePr>
        <p:xfrm>
          <a:off x="219075" y="2838450"/>
          <a:ext cx="5886450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75" name="Document" r:id="rId7" imgW="2772171" imgH="1886559" progId="Word.Document.8">
                  <p:embed/>
                </p:oleObj>
              </mc:Choice>
              <mc:Fallback>
                <p:oleObj name="Document" r:id="rId7" imgW="2772171" imgH="1886559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075" y="2838450"/>
                        <a:ext cx="5886450" cy="400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465070"/>
              </p:ext>
            </p:extLst>
          </p:nvPr>
        </p:nvGraphicFramePr>
        <p:xfrm>
          <a:off x="2173605" y="152400"/>
          <a:ext cx="9705975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76" name="Document" r:id="rId9" imgW="5332723" imgH="1507879" progId="Word.Document.8">
                  <p:embed/>
                </p:oleObj>
              </mc:Choice>
              <mc:Fallback>
                <p:oleObj name="Document" r:id="rId9" imgW="5332723" imgH="150787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73605" y="152400"/>
                        <a:ext cx="9705975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🍍">
            <a:extLst>
              <a:ext uri="{FF2B5EF4-FFF2-40B4-BE49-F238E27FC236}">
                <a16:creationId xmlns:a16="http://schemas.microsoft.com/office/drawing/2014/main" id="{BF9E630B-D1E0-423B-80C7-A7235B64203A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933194" y="989437"/>
            <a:ext cx="529800" cy="529800"/>
          </a:xfrm>
          <a:prstGeom prst="rect">
            <a:avLst/>
          </a:prstGeom>
        </p:spPr>
      </p:pic>
      <p:grpSp>
        <p:nvGrpSpPr>
          <p:cNvPr id="28" name="12">
            <a:extLst>
              <a:ext uri="{FF2B5EF4-FFF2-40B4-BE49-F238E27FC236}">
                <a16:creationId xmlns:a16="http://schemas.microsoft.com/office/drawing/2014/main" id="{A45EEAFC-BCFB-4EDF-97EA-D77CF7504325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9" name="枠">
              <a:extLst>
                <a:ext uri="{FF2B5EF4-FFF2-40B4-BE49-F238E27FC236}">
                  <a16:creationId xmlns:a16="http://schemas.microsoft.com/office/drawing/2014/main" id="{6FB251BA-9A5E-4440-8501-C07CB7FDEF98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番号">
              <a:extLst>
                <a:ext uri="{FF2B5EF4-FFF2-40B4-BE49-F238E27FC236}">
                  <a16:creationId xmlns:a16="http://schemas.microsoft.com/office/drawing/2014/main" id="{3C51B470-1668-48DD-8A8D-C794C5131F34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12</a:t>
              </a: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endParaRPr kumimoji="1" lang="ja-JP" altLang="en-US" sz="8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372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解答">
            <a:extLst>
              <a:ext uri="{FF2B5EF4-FFF2-40B4-BE49-F238E27FC236}">
                <a16:creationId xmlns:a16="http://schemas.microsoft.com/office/drawing/2014/main" id="{7D16FCB1-75C1-4484-8ACF-8FB0ABA0C0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235696"/>
              </p:ext>
            </p:extLst>
          </p:nvPr>
        </p:nvGraphicFramePr>
        <p:xfrm>
          <a:off x="5718620" y="3786308"/>
          <a:ext cx="6635750" cy="301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09" name="Document" r:id="rId3" imgW="3172070" imgH="1436607" progId="Word.Document.8">
                  <p:embed/>
                </p:oleObj>
              </mc:Choice>
              <mc:Fallback>
                <p:oleObj name="Document" r:id="rId3" imgW="3172070" imgH="1436607" progId="Word.Document.8">
                  <p:embed/>
                  <p:pic>
                    <p:nvPicPr>
                      <p:cNvPr id="24" name="オブジェクト 23">
                        <a:extLst>
                          <a:ext uri="{FF2B5EF4-FFF2-40B4-BE49-F238E27FC236}">
                            <a16:creationId xmlns:a16="http://schemas.microsoft.com/office/drawing/2014/main" id="{404F4916-A947-48E7-BAD0-7CD8C9C543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8620" y="3786308"/>
                        <a:ext cx="6635750" cy="301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ピクトグラム" descr="走る">
            <a:extLst>
              <a:ext uri="{FF2B5EF4-FFF2-40B4-BE49-F238E27FC236}">
                <a16:creationId xmlns:a16="http://schemas.microsoft.com/office/drawing/2014/main" id="{A01FD277-C666-4F42-AB29-0F89E45E4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20380" y="1805591"/>
            <a:ext cx="2356359" cy="2356359"/>
          </a:xfrm>
          <a:prstGeom prst="rect">
            <a:avLst/>
          </a:prstGeom>
          <a:effectLst>
            <a:outerShdw dist="127000" dir="144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0" name="台詞">
            <a:extLst>
              <a:ext uri="{FF2B5EF4-FFF2-40B4-BE49-F238E27FC236}">
                <a16:creationId xmlns:a16="http://schemas.microsoft.com/office/drawing/2014/main" id="{7B9F681D-4B3D-460B-B0DB-70FFF5AD7919}"/>
              </a:ext>
            </a:extLst>
          </p:cNvPr>
          <p:cNvGrpSpPr/>
          <p:nvPr/>
        </p:nvGrpSpPr>
        <p:grpSpPr>
          <a:xfrm>
            <a:off x="9895689" y="1329833"/>
            <a:ext cx="1988835" cy="1030189"/>
            <a:chOff x="10116256" y="1410544"/>
            <a:chExt cx="1832496" cy="1030189"/>
          </a:xfrm>
        </p:grpSpPr>
        <p:sp>
          <p:nvSpPr>
            <p:cNvPr id="11" name="吹き出し">
              <a:extLst>
                <a:ext uri="{FF2B5EF4-FFF2-40B4-BE49-F238E27FC236}">
                  <a16:creationId xmlns:a16="http://schemas.microsoft.com/office/drawing/2014/main" id="{2E8D0037-D239-4A47-9A6B-14D4DE3E8FE9}"/>
                </a:ext>
              </a:extLst>
            </p:cNvPr>
            <p:cNvSpPr/>
            <p:nvPr/>
          </p:nvSpPr>
          <p:spPr>
            <a:xfrm>
              <a:off x="10116256" y="1410544"/>
              <a:ext cx="1832496" cy="1030189"/>
            </a:xfrm>
            <a:custGeom>
              <a:avLst/>
              <a:gdLst>
                <a:gd name="connsiteX0" fmla="*/ 0 w 1935616"/>
                <a:gd name="connsiteY0" fmla="*/ 583598 h 1167196"/>
                <a:gd name="connsiteX1" fmla="*/ 158162 w 1935616"/>
                <a:gd name="connsiteY1" fmla="*/ 519320 h 1167196"/>
                <a:gd name="connsiteX2" fmla="*/ 32977 w 1935616"/>
                <a:gd name="connsiteY2" fmla="*/ 432552 h 1167196"/>
                <a:gd name="connsiteX3" fmla="*/ 213334 w 1935616"/>
                <a:gd name="connsiteY3" fmla="*/ 395151 h 1167196"/>
                <a:gd name="connsiteX4" fmla="*/ 129662 w 1935616"/>
                <a:gd name="connsiteY4" fmla="*/ 291799 h 1167196"/>
                <a:gd name="connsiteX5" fmla="*/ 319930 w 1935616"/>
                <a:gd name="connsiteY5" fmla="*/ 283820 h 1167196"/>
                <a:gd name="connsiteX6" fmla="*/ 283464 w 1935616"/>
                <a:gd name="connsiteY6" fmla="*/ 170932 h 1167196"/>
                <a:gd name="connsiteX7" fmla="*/ 470672 w 1935616"/>
                <a:gd name="connsiteY7" fmla="*/ 192921 h 1167196"/>
                <a:gd name="connsiteX8" fmla="*/ 483904 w 1935616"/>
                <a:gd name="connsiteY8" fmla="*/ 78187 h 1167196"/>
                <a:gd name="connsiteX9" fmla="*/ 655298 w 1935616"/>
                <a:gd name="connsiteY9" fmla="*/ 128643 h 1167196"/>
                <a:gd name="connsiteX10" fmla="*/ 717321 w 1935616"/>
                <a:gd name="connsiteY10" fmla="*/ 19886 h 1167196"/>
                <a:gd name="connsiteX11" fmla="*/ 861212 w 1935616"/>
                <a:gd name="connsiteY11" fmla="*/ 95373 h 1167196"/>
                <a:gd name="connsiteX12" fmla="*/ 967808 w 1935616"/>
                <a:gd name="connsiteY12" fmla="*/ 0 h 1167196"/>
                <a:gd name="connsiteX13" fmla="*/ 1074404 w 1935616"/>
                <a:gd name="connsiteY13" fmla="*/ 95373 h 1167196"/>
                <a:gd name="connsiteX14" fmla="*/ 1218295 w 1935616"/>
                <a:gd name="connsiteY14" fmla="*/ 19886 h 1167196"/>
                <a:gd name="connsiteX15" fmla="*/ 1280318 w 1935616"/>
                <a:gd name="connsiteY15" fmla="*/ 128643 h 1167196"/>
                <a:gd name="connsiteX16" fmla="*/ 1451712 w 1935616"/>
                <a:gd name="connsiteY16" fmla="*/ 78187 h 1167196"/>
                <a:gd name="connsiteX17" fmla="*/ 1464944 w 1935616"/>
                <a:gd name="connsiteY17" fmla="*/ 192921 h 1167196"/>
                <a:gd name="connsiteX18" fmla="*/ 1652152 w 1935616"/>
                <a:gd name="connsiteY18" fmla="*/ 170932 h 1167196"/>
                <a:gd name="connsiteX19" fmla="*/ 1615686 w 1935616"/>
                <a:gd name="connsiteY19" fmla="*/ 283820 h 1167196"/>
                <a:gd name="connsiteX20" fmla="*/ 1805954 w 1935616"/>
                <a:gd name="connsiteY20" fmla="*/ 291799 h 1167196"/>
                <a:gd name="connsiteX21" fmla="*/ 1722282 w 1935616"/>
                <a:gd name="connsiteY21" fmla="*/ 395151 h 1167196"/>
                <a:gd name="connsiteX22" fmla="*/ 1902639 w 1935616"/>
                <a:gd name="connsiteY22" fmla="*/ 432552 h 1167196"/>
                <a:gd name="connsiteX23" fmla="*/ 1777454 w 1935616"/>
                <a:gd name="connsiteY23" fmla="*/ 519320 h 1167196"/>
                <a:gd name="connsiteX24" fmla="*/ 1935616 w 1935616"/>
                <a:gd name="connsiteY24" fmla="*/ 583598 h 1167196"/>
                <a:gd name="connsiteX25" fmla="*/ 1777454 w 1935616"/>
                <a:gd name="connsiteY25" fmla="*/ 647876 h 1167196"/>
                <a:gd name="connsiteX26" fmla="*/ 1902639 w 1935616"/>
                <a:gd name="connsiteY26" fmla="*/ 734644 h 1167196"/>
                <a:gd name="connsiteX27" fmla="*/ 1722282 w 1935616"/>
                <a:gd name="connsiteY27" fmla="*/ 772045 h 1167196"/>
                <a:gd name="connsiteX28" fmla="*/ 1805954 w 1935616"/>
                <a:gd name="connsiteY28" fmla="*/ 875397 h 1167196"/>
                <a:gd name="connsiteX29" fmla="*/ 1615686 w 1935616"/>
                <a:gd name="connsiteY29" fmla="*/ 883376 h 1167196"/>
                <a:gd name="connsiteX30" fmla="*/ 1652152 w 1935616"/>
                <a:gd name="connsiteY30" fmla="*/ 996264 h 1167196"/>
                <a:gd name="connsiteX31" fmla="*/ 1464944 w 1935616"/>
                <a:gd name="connsiteY31" fmla="*/ 974275 h 1167196"/>
                <a:gd name="connsiteX32" fmla="*/ 1451712 w 1935616"/>
                <a:gd name="connsiteY32" fmla="*/ 1089009 h 1167196"/>
                <a:gd name="connsiteX33" fmla="*/ 1280318 w 1935616"/>
                <a:gd name="connsiteY33" fmla="*/ 1038553 h 1167196"/>
                <a:gd name="connsiteX34" fmla="*/ 1218295 w 1935616"/>
                <a:gd name="connsiteY34" fmla="*/ 1147310 h 1167196"/>
                <a:gd name="connsiteX35" fmla="*/ 1074404 w 1935616"/>
                <a:gd name="connsiteY35" fmla="*/ 1071823 h 1167196"/>
                <a:gd name="connsiteX36" fmla="*/ 967808 w 1935616"/>
                <a:gd name="connsiteY36" fmla="*/ 1167196 h 1167196"/>
                <a:gd name="connsiteX37" fmla="*/ 861212 w 1935616"/>
                <a:gd name="connsiteY37" fmla="*/ 1071823 h 1167196"/>
                <a:gd name="connsiteX38" fmla="*/ 717321 w 1935616"/>
                <a:gd name="connsiteY38" fmla="*/ 1147310 h 1167196"/>
                <a:gd name="connsiteX39" fmla="*/ 655298 w 1935616"/>
                <a:gd name="connsiteY39" fmla="*/ 1038553 h 1167196"/>
                <a:gd name="connsiteX40" fmla="*/ 483904 w 1935616"/>
                <a:gd name="connsiteY40" fmla="*/ 1089009 h 1167196"/>
                <a:gd name="connsiteX41" fmla="*/ 470672 w 1935616"/>
                <a:gd name="connsiteY41" fmla="*/ 974275 h 1167196"/>
                <a:gd name="connsiteX42" fmla="*/ 283464 w 1935616"/>
                <a:gd name="connsiteY42" fmla="*/ 996264 h 1167196"/>
                <a:gd name="connsiteX43" fmla="*/ 319930 w 1935616"/>
                <a:gd name="connsiteY43" fmla="*/ 883376 h 1167196"/>
                <a:gd name="connsiteX44" fmla="*/ 129662 w 1935616"/>
                <a:gd name="connsiteY44" fmla="*/ 875397 h 1167196"/>
                <a:gd name="connsiteX45" fmla="*/ 213334 w 1935616"/>
                <a:gd name="connsiteY45" fmla="*/ 772045 h 1167196"/>
                <a:gd name="connsiteX46" fmla="*/ 32977 w 1935616"/>
                <a:gd name="connsiteY46" fmla="*/ 734644 h 1167196"/>
                <a:gd name="connsiteX47" fmla="*/ 158162 w 1935616"/>
                <a:gd name="connsiteY47" fmla="*/ 647876 h 1167196"/>
                <a:gd name="connsiteX48" fmla="*/ 0 w 1935616"/>
                <a:gd name="connsiteY48" fmla="*/ 583598 h 1167196"/>
                <a:gd name="connsiteX0" fmla="*/ 77072 w 2012688"/>
                <a:gd name="connsiteY0" fmla="*/ 583598 h 1167196"/>
                <a:gd name="connsiteX1" fmla="*/ 235234 w 2012688"/>
                <a:gd name="connsiteY1" fmla="*/ 519320 h 1167196"/>
                <a:gd name="connsiteX2" fmla="*/ 110049 w 2012688"/>
                <a:gd name="connsiteY2" fmla="*/ 432552 h 1167196"/>
                <a:gd name="connsiteX3" fmla="*/ 290406 w 2012688"/>
                <a:gd name="connsiteY3" fmla="*/ 395151 h 1167196"/>
                <a:gd name="connsiteX4" fmla="*/ 206734 w 2012688"/>
                <a:gd name="connsiteY4" fmla="*/ 291799 h 1167196"/>
                <a:gd name="connsiteX5" fmla="*/ 397002 w 2012688"/>
                <a:gd name="connsiteY5" fmla="*/ 283820 h 1167196"/>
                <a:gd name="connsiteX6" fmla="*/ 360536 w 2012688"/>
                <a:gd name="connsiteY6" fmla="*/ 170932 h 1167196"/>
                <a:gd name="connsiteX7" fmla="*/ 547744 w 2012688"/>
                <a:gd name="connsiteY7" fmla="*/ 192921 h 1167196"/>
                <a:gd name="connsiteX8" fmla="*/ 560976 w 2012688"/>
                <a:gd name="connsiteY8" fmla="*/ 78187 h 1167196"/>
                <a:gd name="connsiteX9" fmla="*/ 732370 w 2012688"/>
                <a:gd name="connsiteY9" fmla="*/ 128643 h 1167196"/>
                <a:gd name="connsiteX10" fmla="*/ 794393 w 2012688"/>
                <a:gd name="connsiteY10" fmla="*/ 19886 h 1167196"/>
                <a:gd name="connsiteX11" fmla="*/ 938284 w 2012688"/>
                <a:gd name="connsiteY11" fmla="*/ 95373 h 1167196"/>
                <a:gd name="connsiteX12" fmla="*/ 1044880 w 2012688"/>
                <a:gd name="connsiteY12" fmla="*/ 0 h 1167196"/>
                <a:gd name="connsiteX13" fmla="*/ 1151476 w 2012688"/>
                <a:gd name="connsiteY13" fmla="*/ 95373 h 1167196"/>
                <a:gd name="connsiteX14" fmla="*/ 1295367 w 2012688"/>
                <a:gd name="connsiteY14" fmla="*/ 19886 h 1167196"/>
                <a:gd name="connsiteX15" fmla="*/ 1357390 w 2012688"/>
                <a:gd name="connsiteY15" fmla="*/ 128643 h 1167196"/>
                <a:gd name="connsiteX16" fmla="*/ 1528784 w 2012688"/>
                <a:gd name="connsiteY16" fmla="*/ 78187 h 1167196"/>
                <a:gd name="connsiteX17" fmla="*/ 1542016 w 2012688"/>
                <a:gd name="connsiteY17" fmla="*/ 192921 h 1167196"/>
                <a:gd name="connsiteX18" fmla="*/ 1729224 w 2012688"/>
                <a:gd name="connsiteY18" fmla="*/ 170932 h 1167196"/>
                <a:gd name="connsiteX19" fmla="*/ 1692758 w 2012688"/>
                <a:gd name="connsiteY19" fmla="*/ 283820 h 1167196"/>
                <a:gd name="connsiteX20" fmla="*/ 1883026 w 2012688"/>
                <a:gd name="connsiteY20" fmla="*/ 291799 h 1167196"/>
                <a:gd name="connsiteX21" fmla="*/ 1799354 w 2012688"/>
                <a:gd name="connsiteY21" fmla="*/ 395151 h 1167196"/>
                <a:gd name="connsiteX22" fmla="*/ 1979711 w 2012688"/>
                <a:gd name="connsiteY22" fmla="*/ 432552 h 1167196"/>
                <a:gd name="connsiteX23" fmla="*/ 1854526 w 2012688"/>
                <a:gd name="connsiteY23" fmla="*/ 519320 h 1167196"/>
                <a:gd name="connsiteX24" fmla="*/ 2012688 w 2012688"/>
                <a:gd name="connsiteY24" fmla="*/ 583598 h 1167196"/>
                <a:gd name="connsiteX25" fmla="*/ 1854526 w 2012688"/>
                <a:gd name="connsiteY25" fmla="*/ 647876 h 1167196"/>
                <a:gd name="connsiteX26" fmla="*/ 1979711 w 2012688"/>
                <a:gd name="connsiteY26" fmla="*/ 734644 h 1167196"/>
                <a:gd name="connsiteX27" fmla="*/ 1799354 w 2012688"/>
                <a:gd name="connsiteY27" fmla="*/ 772045 h 1167196"/>
                <a:gd name="connsiteX28" fmla="*/ 1883026 w 2012688"/>
                <a:gd name="connsiteY28" fmla="*/ 875397 h 1167196"/>
                <a:gd name="connsiteX29" fmla="*/ 1692758 w 2012688"/>
                <a:gd name="connsiteY29" fmla="*/ 883376 h 1167196"/>
                <a:gd name="connsiteX30" fmla="*/ 1729224 w 2012688"/>
                <a:gd name="connsiteY30" fmla="*/ 996264 h 1167196"/>
                <a:gd name="connsiteX31" fmla="*/ 1542016 w 2012688"/>
                <a:gd name="connsiteY31" fmla="*/ 974275 h 1167196"/>
                <a:gd name="connsiteX32" fmla="*/ 1528784 w 2012688"/>
                <a:gd name="connsiteY32" fmla="*/ 1089009 h 1167196"/>
                <a:gd name="connsiteX33" fmla="*/ 1357390 w 2012688"/>
                <a:gd name="connsiteY33" fmla="*/ 1038553 h 1167196"/>
                <a:gd name="connsiteX34" fmla="*/ 1295367 w 2012688"/>
                <a:gd name="connsiteY34" fmla="*/ 1147310 h 1167196"/>
                <a:gd name="connsiteX35" fmla="*/ 1151476 w 2012688"/>
                <a:gd name="connsiteY35" fmla="*/ 1071823 h 1167196"/>
                <a:gd name="connsiteX36" fmla="*/ 1044880 w 2012688"/>
                <a:gd name="connsiteY36" fmla="*/ 1167196 h 1167196"/>
                <a:gd name="connsiteX37" fmla="*/ 938284 w 2012688"/>
                <a:gd name="connsiteY37" fmla="*/ 1071823 h 1167196"/>
                <a:gd name="connsiteX38" fmla="*/ 794393 w 2012688"/>
                <a:gd name="connsiteY38" fmla="*/ 1147310 h 1167196"/>
                <a:gd name="connsiteX39" fmla="*/ 732370 w 2012688"/>
                <a:gd name="connsiteY39" fmla="*/ 1038553 h 1167196"/>
                <a:gd name="connsiteX40" fmla="*/ 560976 w 2012688"/>
                <a:gd name="connsiteY40" fmla="*/ 1089009 h 1167196"/>
                <a:gd name="connsiteX41" fmla="*/ 547744 w 2012688"/>
                <a:gd name="connsiteY41" fmla="*/ 974275 h 1167196"/>
                <a:gd name="connsiteX42" fmla="*/ 360536 w 2012688"/>
                <a:gd name="connsiteY42" fmla="*/ 996264 h 1167196"/>
                <a:gd name="connsiteX43" fmla="*/ 397002 w 2012688"/>
                <a:gd name="connsiteY43" fmla="*/ 883376 h 1167196"/>
                <a:gd name="connsiteX44" fmla="*/ 0 w 2012688"/>
                <a:gd name="connsiteY44" fmla="*/ 946959 h 1167196"/>
                <a:gd name="connsiteX45" fmla="*/ 290406 w 2012688"/>
                <a:gd name="connsiteY45" fmla="*/ 772045 h 1167196"/>
                <a:gd name="connsiteX46" fmla="*/ 110049 w 2012688"/>
                <a:gd name="connsiteY46" fmla="*/ 734644 h 1167196"/>
                <a:gd name="connsiteX47" fmla="*/ 235234 w 2012688"/>
                <a:gd name="connsiteY47" fmla="*/ 647876 h 1167196"/>
                <a:gd name="connsiteX48" fmla="*/ 77072 w 2012688"/>
                <a:gd name="connsiteY48" fmla="*/ 583598 h 1167196"/>
                <a:gd name="connsiteX0" fmla="*/ 53218 w 1988834"/>
                <a:gd name="connsiteY0" fmla="*/ 583598 h 1167196"/>
                <a:gd name="connsiteX1" fmla="*/ 211380 w 1988834"/>
                <a:gd name="connsiteY1" fmla="*/ 519320 h 1167196"/>
                <a:gd name="connsiteX2" fmla="*/ 86195 w 1988834"/>
                <a:gd name="connsiteY2" fmla="*/ 432552 h 1167196"/>
                <a:gd name="connsiteX3" fmla="*/ 266552 w 1988834"/>
                <a:gd name="connsiteY3" fmla="*/ 395151 h 1167196"/>
                <a:gd name="connsiteX4" fmla="*/ 182880 w 1988834"/>
                <a:gd name="connsiteY4" fmla="*/ 291799 h 1167196"/>
                <a:gd name="connsiteX5" fmla="*/ 373148 w 1988834"/>
                <a:gd name="connsiteY5" fmla="*/ 283820 h 1167196"/>
                <a:gd name="connsiteX6" fmla="*/ 336682 w 1988834"/>
                <a:gd name="connsiteY6" fmla="*/ 170932 h 1167196"/>
                <a:gd name="connsiteX7" fmla="*/ 523890 w 1988834"/>
                <a:gd name="connsiteY7" fmla="*/ 192921 h 1167196"/>
                <a:gd name="connsiteX8" fmla="*/ 537122 w 1988834"/>
                <a:gd name="connsiteY8" fmla="*/ 78187 h 1167196"/>
                <a:gd name="connsiteX9" fmla="*/ 708516 w 1988834"/>
                <a:gd name="connsiteY9" fmla="*/ 128643 h 1167196"/>
                <a:gd name="connsiteX10" fmla="*/ 770539 w 1988834"/>
                <a:gd name="connsiteY10" fmla="*/ 19886 h 1167196"/>
                <a:gd name="connsiteX11" fmla="*/ 914430 w 1988834"/>
                <a:gd name="connsiteY11" fmla="*/ 95373 h 1167196"/>
                <a:gd name="connsiteX12" fmla="*/ 1021026 w 1988834"/>
                <a:gd name="connsiteY12" fmla="*/ 0 h 1167196"/>
                <a:gd name="connsiteX13" fmla="*/ 1127622 w 1988834"/>
                <a:gd name="connsiteY13" fmla="*/ 95373 h 1167196"/>
                <a:gd name="connsiteX14" fmla="*/ 1271513 w 1988834"/>
                <a:gd name="connsiteY14" fmla="*/ 19886 h 1167196"/>
                <a:gd name="connsiteX15" fmla="*/ 1333536 w 1988834"/>
                <a:gd name="connsiteY15" fmla="*/ 128643 h 1167196"/>
                <a:gd name="connsiteX16" fmla="*/ 1504930 w 1988834"/>
                <a:gd name="connsiteY16" fmla="*/ 78187 h 1167196"/>
                <a:gd name="connsiteX17" fmla="*/ 1518162 w 1988834"/>
                <a:gd name="connsiteY17" fmla="*/ 192921 h 1167196"/>
                <a:gd name="connsiteX18" fmla="*/ 1705370 w 1988834"/>
                <a:gd name="connsiteY18" fmla="*/ 170932 h 1167196"/>
                <a:gd name="connsiteX19" fmla="*/ 1668904 w 1988834"/>
                <a:gd name="connsiteY19" fmla="*/ 283820 h 1167196"/>
                <a:gd name="connsiteX20" fmla="*/ 1859172 w 1988834"/>
                <a:gd name="connsiteY20" fmla="*/ 291799 h 1167196"/>
                <a:gd name="connsiteX21" fmla="*/ 1775500 w 1988834"/>
                <a:gd name="connsiteY21" fmla="*/ 395151 h 1167196"/>
                <a:gd name="connsiteX22" fmla="*/ 1955857 w 1988834"/>
                <a:gd name="connsiteY22" fmla="*/ 432552 h 1167196"/>
                <a:gd name="connsiteX23" fmla="*/ 1830672 w 1988834"/>
                <a:gd name="connsiteY23" fmla="*/ 519320 h 1167196"/>
                <a:gd name="connsiteX24" fmla="*/ 1988834 w 1988834"/>
                <a:gd name="connsiteY24" fmla="*/ 583598 h 1167196"/>
                <a:gd name="connsiteX25" fmla="*/ 1830672 w 1988834"/>
                <a:gd name="connsiteY25" fmla="*/ 647876 h 1167196"/>
                <a:gd name="connsiteX26" fmla="*/ 1955857 w 1988834"/>
                <a:gd name="connsiteY26" fmla="*/ 734644 h 1167196"/>
                <a:gd name="connsiteX27" fmla="*/ 1775500 w 1988834"/>
                <a:gd name="connsiteY27" fmla="*/ 772045 h 1167196"/>
                <a:gd name="connsiteX28" fmla="*/ 1859172 w 1988834"/>
                <a:gd name="connsiteY28" fmla="*/ 875397 h 1167196"/>
                <a:gd name="connsiteX29" fmla="*/ 1668904 w 1988834"/>
                <a:gd name="connsiteY29" fmla="*/ 883376 h 1167196"/>
                <a:gd name="connsiteX30" fmla="*/ 1705370 w 1988834"/>
                <a:gd name="connsiteY30" fmla="*/ 996264 h 1167196"/>
                <a:gd name="connsiteX31" fmla="*/ 1518162 w 1988834"/>
                <a:gd name="connsiteY31" fmla="*/ 974275 h 1167196"/>
                <a:gd name="connsiteX32" fmla="*/ 1504930 w 1988834"/>
                <a:gd name="connsiteY32" fmla="*/ 1089009 h 1167196"/>
                <a:gd name="connsiteX33" fmla="*/ 1333536 w 1988834"/>
                <a:gd name="connsiteY33" fmla="*/ 1038553 h 1167196"/>
                <a:gd name="connsiteX34" fmla="*/ 1271513 w 1988834"/>
                <a:gd name="connsiteY34" fmla="*/ 1147310 h 1167196"/>
                <a:gd name="connsiteX35" fmla="*/ 1127622 w 1988834"/>
                <a:gd name="connsiteY35" fmla="*/ 1071823 h 1167196"/>
                <a:gd name="connsiteX36" fmla="*/ 1021026 w 1988834"/>
                <a:gd name="connsiteY36" fmla="*/ 1167196 h 1167196"/>
                <a:gd name="connsiteX37" fmla="*/ 914430 w 1988834"/>
                <a:gd name="connsiteY37" fmla="*/ 1071823 h 1167196"/>
                <a:gd name="connsiteX38" fmla="*/ 770539 w 1988834"/>
                <a:gd name="connsiteY38" fmla="*/ 1147310 h 1167196"/>
                <a:gd name="connsiteX39" fmla="*/ 708516 w 1988834"/>
                <a:gd name="connsiteY39" fmla="*/ 1038553 h 1167196"/>
                <a:gd name="connsiteX40" fmla="*/ 537122 w 1988834"/>
                <a:gd name="connsiteY40" fmla="*/ 1089009 h 1167196"/>
                <a:gd name="connsiteX41" fmla="*/ 523890 w 1988834"/>
                <a:gd name="connsiteY41" fmla="*/ 974275 h 1167196"/>
                <a:gd name="connsiteX42" fmla="*/ 336682 w 1988834"/>
                <a:gd name="connsiteY42" fmla="*/ 996264 h 1167196"/>
                <a:gd name="connsiteX43" fmla="*/ 373148 w 1988834"/>
                <a:gd name="connsiteY43" fmla="*/ 883376 h 1167196"/>
                <a:gd name="connsiteX44" fmla="*/ 0 w 1988834"/>
                <a:gd name="connsiteY44" fmla="*/ 982995 h 1167196"/>
                <a:gd name="connsiteX45" fmla="*/ 266552 w 1988834"/>
                <a:gd name="connsiteY45" fmla="*/ 772045 h 1167196"/>
                <a:gd name="connsiteX46" fmla="*/ 86195 w 1988834"/>
                <a:gd name="connsiteY46" fmla="*/ 734644 h 1167196"/>
                <a:gd name="connsiteX47" fmla="*/ 211380 w 1988834"/>
                <a:gd name="connsiteY47" fmla="*/ 647876 h 1167196"/>
                <a:gd name="connsiteX48" fmla="*/ 53218 w 1988834"/>
                <a:gd name="connsiteY48" fmla="*/ 583598 h 116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88834" h="1167196">
                  <a:moveTo>
                    <a:pt x="53218" y="583598"/>
                  </a:moveTo>
                  <a:lnTo>
                    <a:pt x="211380" y="519320"/>
                  </a:lnTo>
                  <a:lnTo>
                    <a:pt x="86195" y="432552"/>
                  </a:lnTo>
                  <a:lnTo>
                    <a:pt x="266552" y="395151"/>
                  </a:lnTo>
                  <a:lnTo>
                    <a:pt x="182880" y="291799"/>
                  </a:lnTo>
                  <a:lnTo>
                    <a:pt x="373148" y="283820"/>
                  </a:lnTo>
                  <a:lnTo>
                    <a:pt x="336682" y="170932"/>
                  </a:lnTo>
                  <a:lnTo>
                    <a:pt x="523890" y="192921"/>
                  </a:lnTo>
                  <a:lnTo>
                    <a:pt x="537122" y="78187"/>
                  </a:lnTo>
                  <a:lnTo>
                    <a:pt x="708516" y="128643"/>
                  </a:lnTo>
                  <a:lnTo>
                    <a:pt x="770539" y="19886"/>
                  </a:lnTo>
                  <a:lnTo>
                    <a:pt x="914430" y="95373"/>
                  </a:lnTo>
                  <a:lnTo>
                    <a:pt x="1021026" y="0"/>
                  </a:lnTo>
                  <a:lnTo>
                    <a:pt x="1127622" y="95373"/>
                  </a:lnTo>
                  <a:lnTo>
                    <a:pt x="1271513" y="19886"/>
                  </a:lnTo>
                  <a:lnTo>
                    <a:pt x="1333536" y="128643"/>
                  </a:lnTo>
                  <a:lnTo>
                    <a:pt x="1504930" y="78187"/>
                  </a:lnTo>
                  <a:lnTo>
                    <a:pt x="1518162" y="192921"/>
                  </a:lnTo>
                  <a:lnTo>
                    <a:pt x="1705370" y="170932"/>
                  </a:lnTo>
                  <a:lnTo>
                    <a:pt x="1668904" y="283820"/>
                  </a:lnTo>
                  <a:lnTo>
                    <a:pt x="1859172" y="291799"/>
                  </a:lnTo>
                  <a:lnTo>
                    <a:pt x="1775500" y="395151"/>
                  </a:lnTo>
                  <a:lnTo>
                    <a:pt x="1955857" y="432552"/>
                  </a:lnTo>
                  <a:lnTo>
                    <a:pt x="1830672" y="519320"/>
                  </a:lnTo>
                  <a:lnTo>
                    <a:pt x="1988834" y="583598"/>
                  </a:lnTo>
                  <a:lnTo>
                    <a:pt x="1830672" y="647876"/>
                  </a:lnTo>
                  <a:lnTo>
                    <a:pt x="1955857" y="734644"/>
                  </a:lnTo>
                  <a:lnTo>
                    <a:pt x="1775500" y="772045"/>
                  </a:lnTo>
                  <a:lnTo>
                    <a:pt x="1859172" y="875397"/>
                  </a:lnTo>
                  <a:lnTo>
                    <a:pt x="1668904" y="883376"/>
                  </a:lnTo>
                  <a:lnTo>
                    <a:pt x="1705370" y="996264"/>
                  </a:lnTo>
                  <a:lnTo>
                    <a:pt x="1518162" y="974275"/>
                  </a:lnTo>
                  <a:lnTo>
                    <a:pt x="1504930" y="1089009"/>
                  </a:lnTo>
                  <a:lnTo>
                    <a:pt x="1333536" y="1038553"/>
                  </a:lnTo>
                  <a:lnTo>
                    <a:pt x="1271513" y="1147310"/>
                  </a:lnTo>
                  <a:lnTo>
                    <a:pt x="1127622" y="1071823"/>
                  </a:lnTo>
                  <a:lnTo>
                    <a:pt x="1021026" y="1167196"/>
                  </a:lnTo>
                  <a:lnTo>
                    <a:pt x="914430" y="1071823"/>
                  </a:lnTo>
                  <a:lnTo>
                    <a:pt x="770539" y="1147310"/>
                  </a:lnTo>
                  <a:lnTo>
                    <a:pt x="708516" y="1038553"/>
                  </a:lnTo>
                  <a:lnTo>
                    <a:pt x="537122" y="1089009"/>
                  </a:lnTo>
                  <a:lnTo>
                    <a:pt x="523890" y="974275"/>
                  </a:lnTo>
                  <a:lnTo>
                    <a:pt x="336682" y="996264"/>
                  </a:lnTo>
                  <a:lnTo>
                    <a:pt x="373148" y="883376"/>
                  </a:lnTo>
                  <a:lnTo>
                    <a:pt x="0" y="982995"/>
                  </a:lnTo>
                  <a:lnTo>
                    <a:pt x="266552" y="772045"/>
                  </a:lnTo>
                  <a:lnTo>
                    <a:pt x="86195" y="734644"/>
                  </a:lnTo>
                  <a:lnTo>
                    <a:pt x="211380" y="647876"/>
                  </a:lnTo>
                  <a:lnTo>
                    <a:pt x="53218" y="583598"/>
                  </a:lnTo>
                  <a:close/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言葉">
              <a:extLst>
                <a:ext uri="{FF2B5EF4-FFF2-40B4-BE49-F238E27FC236}">
                  <a16:creationId xmlns:a16="http://schemas.microsoft.com/office/drawing/2014/main" id="{672F4F0B-8722-4F19-9F76-1D7824128949}"/>
                </a:ext>
              </a:extLst>
            </p:cNvPr>
            <p:cNvSpPr txBox="1"/>
            <p:nvPr/>
          </p:nvSpPr>
          <p:spPr>
            <a:xfrm>
              <a:off x="10426007" y="1601308"/>
              <a:ext cx="13472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>
                  <a:latin typeface="x16y32pxGridGazer" panose="02000503000000000000" pitchFamily="2" charset="-128"/>
                  <a:ea typeface="x16y32pxGridGazer" panose="02000503000000000000" pitchFamily="2" charset="-128"/>
                </a:rPr>
                <a:t>Click to see the answer!</a:t>
              </a:r>
              <a:endParaRPr kumimoji="1" lang="en-US" altLang="ja-JP">
                <a:latin typeface="x16y32pxGridGazer" panose="02000503000000000000" pitchFamily="2" charset="-128"/>
                <a:ea typeface="x16y32pxGridGazer" panose="02000503000000000000" pitchFamily="2" charset="-128"/>
              </a:endParaRP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280990"/>
              </p:ext>
            </p:extLst>
          </p:nvPr>
        </p:nvGraphicFramePr>
        <p:xfrm>
          <a:off x="220663" y="2838450"/>
          <a:ext cx="3697287" cy="402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10" name="Document" r:id="rId7" imgW="1747339" imgH="1893398" progId="Word.Document.8">
                  <p:embed/>
                </p:oleObj>
              </mc:Choice>
              <mc:Fallback>
                <p:oleObj name="Document" r:id="rId7" imgW="1747339" imgH="1893398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0663" y="2838450"/>
                        <a:ext cx="3697287" cy="4027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278481"/>
              </p:ext>
            </p:extLst>
          </p:nvPr>
        </p:nvGraphicFramePr>
        <p:xfrm>
          <a:off x="2418297" y="152400"/>
          <a:ext cx="8029575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11" name="Document" r:id="rId9" imgW="4428115" imgH="1506799" progId="Word.Document.8">
                  <p:embed/>
                </p:oleObj>
              </mc:Choice>
              <mc:Fallback>
                <p:oleObj name="Document" r:id="rId9" imgW="4428115" imgH="150679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18297" y="152400"/>
                        <a:ext cx="8029575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13">
            <a:extLst>
              <a:ext uri="{FF2B5EF4-FFF2-40B4-BE49-F238E27FC236}">
                <a16:creationId xmlns:a16="http://schemas.microsoft.com/office/drawing/2014/main" id="{5454444F-84D6-43B5-AA1B-71B44CDF377D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7" name="枠">
              <a:extLst>
                <a:ext uri="{FF2B5EF4-FFF2-40B4-BE49-F238E27FC236}">
                  <a16:creationId xmlns:a16="http://schemas.microsoft.com/office/drawing/2014/main" id="{E5DF37F7-92C0-4C1D-AB23-3DAA569A6EF6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番号">
              <a:extLst>
                <a:ext uri="{FF2B5EF4-FFF2-40B4-BE49-F238E27FC236}">
                  <a16:creationId xmlns:a16="http://schemas.microsoft.com/office/drawing/2014/main" id="{5E72CC4D-36BC-43FB-8C45-F0E56244A0F5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13</a:t>
              </a: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endParaRPr kumimoji="1" lang="ja-JP" altLang="en-US" sz="8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43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解答">
            <a:extLst>
              <a:ext uri="{FF2B5EF4-FFF2-40B4-BE49-F238E27FC236}">
                <a16:creationId xmlns:a16="http://schemas.microsoft.com/office/drawing/2014/main" id="{2EFE6372-FBFB-4846-B37C-92A77EA30A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344670"/>
              </p:ext>
            </p:extLst>
          </p:nvPr>
        </p:nvGraphicFramePr>
        <p:xfrm>
          <a:off x="7464425" y="5848350"/>
          <a:ext cx="450215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56" name="Document" r:id="rId3" imgW="2141542" imgH="482709" progId="Word.Document.8">
                  <p:embed/>
                </p:oleObj>
              </mc:Choice>
              <mc:Fallback>
                <p:oleObj name="Document" r:id="rId3" imgW="2141542" imgH="482709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2EFE6372-FBFB-4846-B37C-92A77EA3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4425" y="5848350"/>
                        <a:ext cx="4502150" cy="1017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雲" descr="雲">
            <a:extLst>
              <a:ext uri="{FF2B5EF4-FFF2-40B4-BE49-F238E27FC236}">
                <a16:creationId xmlns:a16="http://schemas.microsoft.com/office/drawing/2014/main" id="{97E4FEFA-0AFC-4695-8519-2BA11B2E6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42470" y="2594672"/>
            <a:ext cx="3053619" cy="3053619"/>
          </a:xfrm>
          <a:prstGeom prst="rect">
            <a:avLst/>
          </a:prstGeom>
        </p:spPr>
      </p:pic>
      <p:grpSp>
        <p:nvGrpSpPr>
          <p:cNvPr id="15" name="台詞">
            <a:extLst>
              <a:ext uri="{FF2B5EF4-FFF2-40B4-BE49-F238E27FC236}">
                <a16:creationId xmlns:a16="http://schemas.microsoft.com/office/drawing/2014/main" id="{A690D88B-9566-446A-99DA-8A2929C15EE8}"/>
              </a:ext>
            </a:extLst>
          </p:cNvPr>
          <p:cNvGrpSpPr/>
          <p:nvPr/>
        </p:nvGrpSpPr>
        <p:grpSpPr>
          <a:xfrm>
            <a:off x="6339432" y="2618731"/>
            <a:ext cx="2255928" cy="1252080"/>
            <a:chOff x="6263232" y="2403855"/>
            <a:chExt cx="2255928" cy="1252080"/>
          </a:xfrm>
        </p:grpSpPr>
        <p:sp>
          <p:nvSpPr>
            <p:cNvPr id="19" name="吹き出し">
              <a:extLst>
                <a:ext uri="{FF2B5EF4-FFF2-40B4-BE49-F238E27FC236}">
                  <a16:creationId xmlns:a16="http://schemas.microsoft.com/office/drawing/2014/main" id="{6D0A5099-B6A5-4D12-8F84-BEAECE4EC961}"/>
                </a:ext>
              </a:extLst>
            </p:cNvPr>
            <p:cNvSpPr/>
            <p:nvPr/>
          </p:nvSpPr>
          <p:spPr>
            <a:xfrm rot="203553">
              <a:off x="6263232" y="2403855"/>
              <a:ext cx="2157248" cy="125208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280761 w 2154456"/>
                <a:gd name="connsiteY0" fmla="*/ 1223643 h 1160038"/>
                <a:gd name="connsiteX1" fmla="*/ 248538 w 2154456"/>
                <a:gd name="connsiteY1" fmla="*/ 1255866 h 1160038"/>
                <a:gd name="connsiteX2" fmla="*/ 216315 w 2154456"/>
                <a:gd name="connsiteY2" fmla="*/ 1223643 h 1160038"/>
                <a:gd name="connsiteX3" fmla="*/ 248538 w 2154456"/>
                <a:gd name="connsiteY3" fmla="*/ 1191420 h 1160038"/>
                <a:gd name="connsiteX4" fmla="*/ 280761 w 2154456"/>
                <a:gd name="connsiteY4" fmla="*/ 1223643 h 1160038"/>
                <a:gd name="connsiteX0" fmla="*/ 367669 w 2154456"/>
                <a:gd name="connsiteY0" fmla="*/ 1181170 h 1160038"/>
                <a:gd name="connsiteX1" fmla="*/ 303222 w 2154456"/>
                <a:gd name="connsiteY1" fmla="*/ 1245617 h 1160038"/>
                <a:gd name="connsiteX2" fmla="*/ 238775 w 2154456"/>
                <a:gd name="connsiteY2" fmla="*/ 1181170 h 1160038"/>
                <a:gd name="connsiteX3" fmla="*/ 303222 w 2154456"/>
                <a:gd name="connsiteY3" fmla="*/ 1116723 h 1160038"/>
                <a:gd name="connsiteX4" fmla="*/ 367669 w 2154456"/>
                <a:gd name="connsiteY4" fmla="*/ 1181170 h 1160038"/>
                <a:gd name="connsiteX0" fmla="*/ 505476 w 2154456"/>
                <a:gd name="connsiteY0" fmla="*/ 1099167 h 1160038"/>
                <a:gd name="connsiteX1" fmla="*/ 408806 w 2154456"/>
                <a:gd name="connsiteY1" fmla="*/ 1195837 h 1160038"/>
                <a:gd name="connsiteX2" fmla="*/ 312136 w 2154456"/>
                <a:gd name="connsiteY2" fmla="*/ 1099167 h 1160038"/>
                <a:gd name="connsiteX3" fmla="*/ 408806 w 2154456"/>
                <a:gd name="connsiteY3" fmla="*/ 1002497 h 1160038"/>
                <a:gd name="connsiteX4" fmla="*/ 505476 w 2154456"/>
                <a:gd name="connsiteY4" fmla="*/ 1099167 h 1160038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6628"/>
                <a:gd name="connsiteX1" fmla="*/ 5659 w 43256"/>
                <a:gd name="connsiteY1" fmla="*/ 6766 h 46628"/>
                <a:gd name="connsiteX2" fmla="*/ 14041 w 43256"/>
                <a:gd name="connsiteY2" fmla="*/ 5061 h 46628"/>
                <a:gd name="connsiteX3" fmla="*/ 22492 w 43256"/>
                <a:gd name="connsiteY3" fmla="*/ 3291 h 46628"/>
                <a:gd name="connsiteX4" fmla="*/ 25785 w 43256"/>
                <a:gd name="connsiteY4" fmla="*/ 59 h 46628"/>
                <a:gd name="connsiteX5" fmla="*/ 29869 w 43256"/>
                <a:gd name="connsiteY5" fmla="*/ 2340 h 46628"/>
                <a:gd name="connsiteX6" fmla="*/ 35499 w 43256"/>
                <a:gd name="connsiteY6" fmla="*/ 549 h 46628"/>
                <a:gd name="connsiteX7" fmla="*/ 38354 w 43256"/>
                <a:gd name="connsiteY7" fmla="*/ 5435 h 46628"/>
                <a:gd name="connsiteX8" fmla="*/ 42018 w 43256"/>
                <a:gd name="connsiteY8" fmla="*/ 10177 h 46628"/>
                <a:gd name="connsiteX9" fmla="*/ 41854 w 43256"/>
                <a:gd name="connsiteY9" fmla="*/ 15319 h 46628"/>
                <a:gd name="connsiteX10" fmla="*/ 43052 w 43256"/>
                <a:gd name="connsiteY10" fmla="*/ 23181 h 46628"/>
                <a:gd name="connsiteX11" fmla="*/ 37440 w 43256"/>
                <a:gd name="connsiteY11" fmla="*/ 30063 h 46628"/>
                <a:gd name="connsiteX12" fmla="*/ 35431 w 43256"/>
                <a:gd name="connsiteY12" fmla="*/ 35960 h 46628"/>
                <a:gd name="connsiteX13" fmla="*/ 28591 w 43256"/>
                <a:gd name="connsiteY13" fmla="*/ 36674 h 46628"/>
                <a:gd name="connsiteX14" fmla="*/ 23703 w 43256"/>
                <a:gd name="connsiteY14" fmla="*/ 42965 h 46628"/>
                <a:gd name="connsiteX15" fmla="*/ 16516 w 43256"/>
                <a:gd name="connsiteY15" fmla="*/ 39125 h 46628"/>
                <a:gd name="connsiteX16" fmla="*/ 5840 w 43256"/>
                <a:gd name="connsiteY16" fmla="*/ 35331 h 46628"/>
                <a:gd name="connsiteX17" fmla="*/ 1146 w 43256"/>
                <a:gd name="connsiteY17" fmla="*/ 31109 h 46628"/>
                <a:gd name="connsiteX18" fmla="*/ 2149 w 43256"/>
                <a:gd name="connsiteY18" fmla="*/ 25410 h 46628"/>
                <a:gd name="connsiteX19" fmla="*/ 31 w 43256"/>
                <a:gd name="connsiteY19" fmla="*/ 19563 h 46628"/>
                <a:gd name="connsiteX20" fmla="*/ 3899 w 43256"/>
                <a:gd name="connsiteY20" fmla="*/ 14366 h 46628"/>
                <a:gd name="connsiteX21" fmla="*/ 3936 w 43256"/>
                <a:gd name="connsiteY21" fmla="*/ 14229 h 46628"/>
                <a:gd name="connsiteX0" fmla="*/ 282556 w 2157248"/>
                <a:gd name="connsiteY0" fmla="*/ 1219857 h 1252080"/>
                <a:gd name="connsiteX1" fmla="*/ 250333 w 2157248"/>
                <a:gd name="connsiteY1" fmla="*/ 1252080 h 1252080"/>
                <a:gd name="connsiteX2" fmla="*/ 218110 w 2157248"/>
                <a:gd name="connsiteY2" fmla="*/ 1219857 h 1252080"/>
                <a:gd name="connsiteX3" fmla="*/ 250333 w 2157248"/>
                <a:gd name="connsiteY3" fmla="*/ 1187634 h 1252080"/>
                <a:gd name="connsiteX4" fmla="*/ 282556 w 2157248"/>
                <a:gd name="connsiteY4" fmla="*/ 1219857 h 1252080"/>
                <a:gd name="connsiteX0" fmla="*/ 369464 w 2157248"/>
                <a:gd name="connsiteY0" fmla="*/ 1177384 h 1252080"/>
                <a:gd name="connsiteX1" fmla="*/ 305017 w 2157248"/>
                <a:gd name="connsiteY1" fmla="*/ 1241831 h 1252080"/>
                <a:gd name="connsiteX2" fmla="*/ 240570 w 2157248"/>
                <a:gd name="connsiteY2" fmla="*/ 1177384 h 1252080"/>
                <a:gd name="connsiteX3" fmla="*/ 305017 w 2157248"/>
                <a:gd name="connsiteY3" fmla="*/ 1112937 h 1252080"/>
                <a:gd name="connsiteX4" fmla="*/ 369464 w 2157248"/>
                <a:gd name="connsiteY4" fmla="*/ 1177384 h 1252080"/>
                <a:gd name="connsiteX0" fmla="*/ 507271 w 2157248"/>
                <a:gd name="connsiteY0" fmla="*/ 1095381 h 1252080"/>
                <a:gd name="connsiteX1" fmla="*/ 410601 w 2157248"/>
                <a:gd name="connsiteY1" fmla="*/ 1192051 h 1252080"/>
                <a:gd name="connsiteX2" fmla="*/ 313931 w 2157248"/>
                <a:gd name="connsiteY2" fmla="*/ 1095381 h 1252080"/>
                <a:gd name="connsiteX3" fmla="*/ 410601 w 2157248"/>
                <a:gd name="connsiteY3" fmla="*/ 998711 h 1252080"/>
                <a:gd name="connsiteX4" fmla="*/ 507271 w 2157248"/>
                <a:gd name="connsiteY4" fmla="*/ 1095381 h 1252080"/>
                <a:gd name="connsiteX0" fmla="*/ 4729 w 43256"/>
                <a:gd name="connsiteY0" fmla="*/ 26036 h 46628"/>
                <a:gd name="connsiteX1" fmla="*/ 2196 w 43256"/>
                <a:gd name="connsiteY1" fmla="*/ 25239 h 46628"/>
                <a:gd name="connsiteX2" fmla="*/ 6964 w 43256"/>
                <a:gd name="connsiteY2" fmla="*/ 34758 h 46628"/>
                <a:gd name="connsiteX3" fmla="*/ 5856 w 43256"/>
                <a:gd name="connsiteY3" fmla="*/ 35139 h 46628"/>
                <a:gd name="connsiteX4" fmla="*/ 16514 w 43256"/>
                <a:gd name="connsiteY4" fmla="*/ 38949 h 46628"/>
                <a:gd name="connsiteX5" fmla="*/ 15846 w 43256"/>
                <a:gd name="connsiteY5" fmla="*/ 37209 h 46628"/>
                <a:gd name="connsiteX6" fmla="*/ 28863 w 43256"/>
                <a:gd name="connsiteY6" fmla="*/ 34610 h 46628"/>
                <a:gd name="connsiteX7" fmla="*/ 28596 w 43256"/>
                <a:gd name="connsiteY7" fmla="*/ 36519 h 46628"/>
                <a:gd name="connsiteX8" fmla="*/ 41834 w 43256"/>
                <a:gd name="connsiteY8" fmla="*/ 15213 h 46628"/>
                <a:gd name="connsiteX9" fmla="*/ 40386 w 43256"/>
                <a:gd name="connsiteY9" fmla="*/ 17889 h 46628"/>
                <a:gd name="connsiteX10" fmla="*/ 38360 w 43256"/>
                <a:gd name="connsiteY10" fmla="*/ 5285 h 46628"/>
                <a:gd name="connsiteX11" fmla="*/ 38436 w 43256"/>
                <a:gd name="connsiteY11" fmla="*/ 6549 h 46628"/>
                <a:gd name="connsiteX12" fmla="*/ 29114 w 43256"/>
                <a:gd name="connsiteY12" fmla="*/ 3811 h 46628"/>
                <a:gd name="connsiteX13" fmla="*/ 29856 w 43256"/>
                <a:gd name="connsiteY13" fmla="*/ 2199 h 46628"/>
                <a:gd name="connsiteX14" fmla="*/ 22177 w 43256"/>
                <a:gd name="connsiteY14" fmla="*/ 4579 h 46628"/>
                <a:gd name="connsiteX15" fmla="*/ 22536 w 43256"/>
                <a:gd name="connsiteY15" fmla="*/ 3189 h 46628"/>
                <a:gd name="connsiteX16" fmla="*/ 14036 w 43256"/>
                <a:gd name="connsiteY16" fmla="*/ 5051 h 46628"/>
                <a:gd name="connsiteX17" fmla="*/ 15336 w 43256"/>
                <a:gd name="connsiteY17" fmla="*/ 6399 h 46628"/>
                <a:gd name="connsiteX18" fmla="*/ 4163 w 43256"/>
                <a:gd name="connsiteY18" fmla="*/ 15648 h 46628"/>
                <a:gd name="connsiteX19" fmla="*/ 3936 w 43256"/>
                <a:gd name="connsiteY19" fmla="*/ 14229 h 46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6628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157248" h="1252080">
                  <a:moveTo>
                    <a:pt x="282556" y="1219857"/>
                  </a:moveTo>
                  <a:cubicBezTo>
                    <a:pt x="282556" y="1237653"/>
                    <a:pt x="268129" y="1252080"/>
                    <a:pt x="250333" y="1252080"/>
                  </a:cubicBezTo>
                  <a:cubicBezTo>
                    <a:pt x="232537" y="1252080"/>
                    <a:pt x="218110" y="1237653"/>
                    <a:pt x="218110" y="1219857"/>
                  </a:cubicBezTo>
                  <a:cubicBezTo>
                    <a:pt x="218110" y="1202061"/>
                    <a:pt x="232537" y="1187634"/>
                    <a:pt x="250333" y="1187634"/>
                  </a:cubicBezTo>
                  <a:cubicBezTo>
                    <a:pt x="268129" y="1187634"/>
                    <a:pt x="282556" y="1202061"/>
                    <a:pt x="282556" y="1219857"/>
                  </a:cubicBezTo>
                  <a:close/>
                </a:path>
                <a:path w="2157248" h="1252080">
                  <a:moveTo>
                    <a:pt x="369464" y="1177384"/>
                  </a:moveTo>
                  <a:cubicBezTo>
                    <a:pt x="369464" y="1212977"/>
                    <a:pt x="340610" y="1241831"/>
                    <a:pt x="305017" y="1241831"/>
                  </a:cubicBezTo>
                  <a:cubicBezTo>
                    <a:pt x="269424" y="1241831"/>
                    <a:pt x="240570" y="1212977"/>
                    <a:pt x="240570" y="1177384"/>
                  </a:cubicBezTo>
                  <a:cubicBezTo>
                    <a:pt x="240570" y="1141791"/>
                    <a:pt x="269424" y="1112937"/>
                    <a:pt x="305017" y="1112937"/>
                  </a:cubicBezTo>
                  <a:cubicBezTo>
                    <a:pt x="340610" y="1112937"/>
                    <a:pt x="369464" y="1141791"/>
                    <a:pt x="369464" y="1177384"/>
                  </a:cubicBezTo>
                  <a:close/>
                </a:path>
                <a:path w="2157248" h="1252080">
                  <a:moveTo>
                    <a:pt x="507271" y="1095381"/>
                  </a:moveTo>
                  <a:cubicBezTo>
                    <a:pt x="507271" y="1148770"/>
                    <a:pt x="463990" y="1192051"/>
                    <a:pt x="410601" y="1192051"/>
                  </a:cubicBezTo>
                  <a:cubicBezTo>
                    <a:pt x="357212" y="1192051"/>
                    <a:pt x="313931" y="1148770"/>
                    <a:pt x="313931" y="1095381"/>
                  </a:cubicBezTo>
                  <a:cubicBezTo>
                    <a:pt x="313931" y="1041992"/>
                    <a:pt x="357212" y="998711"/>
                    <a:pt x="410601" y="998711"/>
                  </a:cubicBezTo>
                  <a:cubicBezTo>
                    <a:pt x="463990" y="998711"/>
                    <a:pt x="507271" y="1041992"/>
                    <a:pt x="507271" y="1095381"/>
                  </a:cubicBezTo>
                  <a:close/>
                </a:path>
                <a:path w="43256" h="46628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言葉">
              <a:extLst>
                <a:ext uri="{FF2B5EF4-FFF2-40B4-BE49-F238E27FC236}">
                  <a16:creationId xmlns:a16="http://schemas.microsoft.com/office/drawing/2014/main" id="{2C704133-31CB-4A87-9A56-619A2F33A69E}"/>
                </a:ext>
              </a:extLst>
            </p:cNvPr>
            <p:cNvSpPr txBox="1"/>
            <p:nvPr/>
          </p:nvSpPr>
          <p:spPr>
            <a:xfrm>
              <a:off x="6418965" y="2597227"/>
              <a:ext cx="2100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pc="-150">
                  <a:latin typeface="BIZ UD明朝 Medium" panose="02020500000000000000" pitchFamily="17" charset="-128"/>
                  <a:ea typeface="BIZ UD明朝 Medium" panose="02020500000000000000" pitchFamily="17" charset="-128"/>
                </a:rPr>
                <a:t>クリックすると</a:t>
              </a:r>
              <a:endParaRPr kumimoji="1" lang="en-US" altLang="ja-JP" spc="-150">
                <a:latin typeface="BIZ UD明朝 Medium" panose="02020500000000000000" pitchFamily="17" charset="-128"/>
                <a:ea typeface="BIZ UD明朝 Medium" panose="02020500000000000000" pitchFamily="17" charset="-128"/>
              </a:endParaRPr>
            </a:p>
            <a:p>
              <a:r>
                <a:rPr kumimoji="1" lang="ja-JP" altLang="en-US" spc="-150">
                  <a:latin typeface="BIZ UD明朝 Medium" panose="02020500000000000000" pitchFamily="17" charset="-128"/>
                  <a:ea typeface="BIZ UD明朝 Medium" panose="02020500000000000000" pitchFamily="17" charset="-128"/>
                </a:rPr>
                <a:t>答えがわかるのだ。</a:t>
              </a:r>
            </a:p>
          </p:txBody>
        </p:sp>
      </p:grpSp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650050"/>
              </p:ext>
            </p:extLst>
          </p:nvPr>
        </p:nvGraphicFramePr>
        <p:xfrm>
          <a:off x="1363663" y="149225"/>
          <a:ext cx="10460037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57" name="Document" r:id="rId7" imgW="5722501" imgH="1501400" progId="Word.Document.8">
                  <p:embed/>
                </p:oleObj>
              </mc:Choice>
              <mc:Fallback>
                <p:oleObj name="Document" r:id="rId7" imgW="5722501" imgH="1501400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63663" y="149225"/>
                        <a:ext cx="10460037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14">
            <a:extLst>
              <a:ext uri="{FF2B5EF4-FFF2-40B4-BE49-F238E27FC236}">
                <a16:creationId xmlns:a16="http://schemas.microsoft.com/office/drawing/2014/main" id="{6DFE75AD-AE05-4B7D-965A-2239E9A51DF4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1" name="枠">
              <a:extLst>
                <a:ext uri="{FF2B5EF4-FFF2-40B4-BE49-F238E27FC236}">
                  <a16:creationId xmlns:a16="http://schemas.microsoft.com/office/drawing/2014/main" id="{A0053556-F660-4697-8595-78EB5B4169B7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番号">
              <a:extLst>
                <a:ext uri="{FF2B5EF4-FFF2-40B4-BE49-F238E27FC236}">
                  <a16:creationId xmlns:a16="http://schemas.microsoft.com/office/drawing/2014/main" id="{3319A910-B03C-4C9D-A712-98F6C9C48434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14</a:t>
              </a: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endParaRPr kumimoji="1" lang="ja-JP" altLang="en-US" sz="8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282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解答">
            <a:extLst>
              <a:ext uri="{FF2B5EF4-FFF2-40B4-BE49-F238E27FC236}">
                <a16:creationId xmlns:a16="http://schemas.microsoft.com/office/drawing/2014/main" id="{2EFE6372-FBFB-4846-B37C-92A77EA30A7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467600" y="5848350"/>
          <a:ext cx="45053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28" name="Document" r:id="rId3" imgW="2141542" imgH="482709" progId="Word.Document.8">
                  <p:embed/>
                </p:oleObj>
              </mc:Choice>
              <mc:Fallback>
                <p:oleObj name="Document" r:id="rId3" imgW="2141542" imgH="482709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2EFE6372-FBFB-4846-B37C-92A77EA3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7600" y="5848350"/>
                        <a:ext cx="4505325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バッタ" descr="バッタ">
            <a:extLst>
              <a:ext uri="{FF2B5EF4-FFF2-40B4-BE49-F238E27FC236}">
                <a16:creationId xmlns:a16="http://schemas.microsoft.com/office/drawing/2014/main" id="{90621240-922E-493A-9790-43F8E65BC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5325" y="2775952"/>
            <a:ext cx="2356358" cy="2356358"/>
          </a:xfrm>
          <a:prstGeom prst="rect">
            <a:avLst/>
          </a:prstGeom>
        </p:spPr>
      </p:pic>
      <p:grpSp>
        <p:nvGrpSpPr>
          <p:cNvPr id="7" name="台詞">
            <a:extLst>
              <a:ext uri="{FF2B5EF4-FFF2-40B4-BE49-F238E27FC236}">
                <a16:creationId xmlns:a16="http://schemas.microsoft.com/office/drawing/2014/main" id="{741774E2-8C71-42BB-8C2B-F2D1D1C88C72}"/>
              </a:ext>
            </a:extLst>
          </p:cNvPr>
          <p:cNvGrpSpPr/>
          <p:nvPr/>
        </p:nvGrpSpPr>
        <p:grpSpPr>
          <a:xfrm>
            <a:off x="9992985" y="3954464"/>
            <a:ext cx="1979937" cy="720000"/>
            <a:chOff x="10130066" y="4047651"/>
            <a:chExt cx="2477716" cy="72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9BFBED52-261A-444D-9337-95500C548B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latin typeface="JKゴシックM" panose="02000600000000000000" pitchFamily="2" charset="-128"/>
                  <a:ea typeface="JKゴシックM" panose="02000600000000000000" pitchFamily="2" charset="-128"/>
                </a:rPr>
                <a:t>クリックすると</a:t>
              </a:r>
              <a:endParaRPr kumimoji="1" lang="en-US" altLang="ja-JP" dirty="0">
                <a:latin typeface="JKゴシックM" panose="02000600000000000000" pitchFamily="2" charset="-128"/>
                <a:ea typeface="JKゴシックM" panose="02000600000000000000" pitchFamily="2" charset="-128"/>
              </a:endParaRPr>
            </a:p>
            <a:p>
              <a:r>
                <a:rPr kumimoji="1" lang="ja-JP" altLang="en-US" dirty="0">
                  <a:latin typeface="JKゴシックM" panose="02000600000000000000" pitchFamily="2" charset="-128"/>
                  <a:ea typeface="JKゴシックM" panose="02000600000000000000" pitchFamily="2" charset="-128"/>
                </a:rPr>
                <a:t>答えがわかるヨ！</a:t>
              </a: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9075" y="2838450"/>
          <a:ext cx="3448050" cy="401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29" name="Document" r:id="rId7" imgW="1631716" imgH="1895198" progId="Word.Document.8">
                  <p:embed/>
                </p:oleObj>
              </mc:Choice>
              <mc:Fallback>
                <p:oleObj name="Document" r:id="rId7" imgW="1631716" imgH="1895198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075" y="2838450"/>
                        <a:ext cx="3448050" cy="401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2569344"/>
              </p:ext>
            </p:extLst>
          </p:nvPr>
        </p:nvGraphicFramePr>
        <p:xfrm>
          <a:off x="1422003" y="152400"/>
          <a:ext cx="9723437" cy="275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30" name="Document" r:id="rId9" imgW="5332723" imgH="1507879" progId="Word.Document.8">
                  <p:embed/>
                </p:oleObj>
              </mc:Choice>
              <mc:Fallback>
                <p:oleObj name="Document" r:id="rId9" imgW="5332723" imgH="150787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2003" y="152400"/>
                        <a:ext cx="9723437" cy="2751138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1">
            <a:extLst>
              <a:ext uri="{FF2B5EF4-FFF2-40B4-BE49-F238E27FC236}">
                <a16:creationId xmlns:a16="http://schemas.microsoft.com/office/drawing/2014/main" id="{689DC84F-A10B-44C3-B197-814176969F1E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1" name="枠">
              <a:extLst>
                <a:ext uri="{FF2B5EF4-FFF2-40B4-BE49-F238E27FC236}">
                  <a16:creationId xmlns:a16="http://schemas.microsoft.com/office/drawing/2014/main" id="{706DD53F-61B9-423D-BCFE-91475D6E5912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番号">
              <a:extLst>
                <a:ext uri="{FF2B5EF4-FFF2-40B4-BE49-F238E27FC236}">
                  <a16:creationId xmlns:a16="http://schemas.microsoft.com/office/drawing/2014/main" id="{D8C338AB-52A8-4CA7-811E-DC3CEDAD0213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4200" dirty="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1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8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解答">
            <a:extLst>
              <a:ext uri="{FF2B5EF4-FFF2-40B4-BE49-F238E27FC236}">
                <a16:creationId xmlns:a16="http://schemas.microsoft.com/office/drawing/2014/main" id="{9E77ECEC-6BEA-4EB8-AF4D-9B22FF39C0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546998"/>
              </p:ext>
            </p:extLst>
          </p:nvPr>
        </p:nvGraphicFramePr>
        <p:xfrm>
          <a:off x="7467600" y="5848350"/>
          <a:ext cx="45053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34" name="Document" r:id="rId3" imgW="2141542" imgH="482709" progId="Word.Document.8">
                  <p:embed/>
                </p:oleObj>
              </mc:Choice>
              <mc:Fallback>
                <p:oleObj name="Document" r:id="rId3" imgW="2141542" imgH="482709" progId="Word.Document.8">
                  <p:embed/>
                  <p:pic>
                    <p:nvPicPr>
                      <p:cNvPr id="16" name="オブジェクト 15">
                        <a:extLst>
                          <a:ext uri="{FF2B5EF4-FFF2-40B4-BE49-F238E27FC236}">
                            <a16:creationId xmlns:a16="http://schemas.microsoft.com/office/drawing/2014/main" id="{2EFE6372-FBFB-4846-B37C-92A77EA3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7600" y="5848350"/>
                        <a:ext cx="4505325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温度計">
            <a:extLst>
              <a:ext uri="{FF2B5EF4-FFF2-40B4-BE49-F238E27FC236}">
                <a16:creationId xmlns:a16="http://schemas.microsoft.com/office/drawing/2014/main" id="{6968F2B5-0CA8-4194-B047-32F2D075A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945943"/>
              </p:ext>
            </p:extLst>
          </p:nvPr>
        </p:nvGraphicFramePr>
        <p:xfrm>
          <a:off x="4099561" y="2021747"/>
          <a:ext cx="624840" cy="4836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82607039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0281487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48112496"/>
                    </a:ext>
                  </a:extLst>
                </a:gridCol>
              </a:tblGrid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980528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116391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910105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258865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071989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290593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947622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2204630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119518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pPr marL="0" algn="r" defTabSz="684000">
                        <a:lnSpc>
                          <a:spcPts val="500"/>
                        </a:lnSpc>
                      </a:pPr>
                      <a:endParaRPr kumimoji="1" lang="ja-JP" altLang="en-US" sz="1200" b="1" kern="1000" baseline="0" dirty="0">
                        <a:latin typeface="UD デジタル 教科書体 NP-R" panose="02020400000000000000" pitchFamily="18" charset="-128"/>
                        <a:ea typeface="UD デジタル 教科書体 NP-R" panose="02020400000000000000" pitchFamily="18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0"/>
                        </a:lnSpc>
                      </a:pPr>
                      <a:endParaRPr kumimoji="1" lang="ja-JP" altLang="en-US" sz="1200" b="1" kern="1000" baseline="0" dirty="0">
                        <a:latin typeface="UD デジタル 教科書体 NP-R" panose="02020400000000000000" pitchFamily="18" charset="-128"/>
                        <a:ea typeface="UD デジタル 教科書体 NP-R" panose="02020400000000000000" pitchFamily="18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8715304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423876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2986367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974804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835507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364826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879661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07026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877024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573674"/>
                  </a:ext>
                </a:extLst>
              </a:tr>
              <a:tr h="241813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283926"/>
                  </a:ext>
                </a:extLst>
              </a:tr>
            </a:tbl>
          </a:graphicData>
        </a:graphic>
      </p:graphicFrame>
      <p:sp>
        <p:nvSpPr>
          <p:cNvPr id="10" name="目盛">
            <a:extLst>
              <a:ext uri="{FF2B5EF4-FFF2-40B4-BE49-F238E27FC236}">
                <a16:creationId xmlns:a16="http://schemas.microsoft.com/office/drawing/2014/main" id="{A83E0DC7-A5C3-4842-82ED-556F70ACADB0}"/>
              </a:ext>
            </a:extLst>
          </p:cNvPr>
          <p:cNvSpPr txBox="1"/>
          <p:nvPr/>
        </p:nvSpPr>
        <p:spPr>
          <a:xfrm>
            <a:off x="4148350" y="4154324"/>
            <a:ext cx="48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latin typeface="Agency FB" panose="020B0503020202020204" pitchFamily="34" charset="0"/>
              </a:rPr>
              <a:t>20</a:t>
            </a:r>
            <a:endParaRPr kumimoji="1" lang="ja-JP" altLang="en-US" sz="1600" b="1" dirty="0">
              <a:latin typeface="Agency FB" panose="020B0503020202020204" pitchFamily="34" charset="0"/>
            </a:endParaRPr>
          </a:p>
        </p:txBody>
      </p:sp>
      <p:cxnSp>
        <p:nvCxnSpPr>
          <p:cNvPr id="15" name="矢印3">
            <a:extLst>
              <a:ext uri="{FF2B5EF4-FFF2-40B4-BE49-F238E27FC236}">
                <a16:creationId xmlns:a16="http://schemas.microsoft.com/office/drawing/2014/main" id="{8E713BFD-46FF-42C4-AE72-DB3D62508360}"/>
              </a:ext>
            </a:extLst>
          </p:cNvPr>
          <p:cNvCxnSpPr>
            <a:cxnSpLocks/>
          </p:cNvCxnSpPr>
          <p:nvPr/>
        </p:nvCxnSpPr>
        <p:spPr>
          <a:xfrm flipH="1" flipV="1">
            <a:off x="4880991" y="5075775"/>
            <a:ext cx="1475465" cy="1065749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矢印2">
            <a:extLst>
              <a:ext uri="{FF2B5EF4-FFF2-40B4-BE49-F238E27FC236}">
                <a16:creationId xmlns:a16="http://schemas.microsoft.com/office/drawing/2014/main" id="{96C827D7-5A2E-4CC9-91C3-055B4E3008BF}"/>
              </a:ext>
            </a:extLst>
          </p:cNvPr>
          <p:cNvCxnSpPr>
            <a:cxnSpLocks/>
          </p:cNvCxnSpPr>
          <p:nvPr/>
        </p:nvCxnSpPr>
        <p:spPr>
          <a:xfrm flipH="1">
            <a:off x="4880991" y="4923374"/>
            <a:ext cx="1635399" cy="0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矢印1">
            <a:extLst>
              <a:ext uri="{FF2B5EF4-FFF2-40B4-BE49-F238E27FC236}">
                <a16:creationId xmlns:a16="http://schemas.microsoft.com/office/drawing/2014/main" id="{108E1A4B-DAE8-4C24-90FD-FC007898A9DA}"/>
              </a:ext>
            </a:extLst>
          </p:cNvPr>
          <p:cNvCxnSpPr>
            <a:cxnSpLocks/>
          </p:cNvCxnSpPr>
          <p:nvPr/>
        </p:nvCxnSpPr>
        <p:spPr>
          <a:xfrm flipH="1">
            <a:off x="4880991" y="3705225"/>
            <a:ext cx="1475465" cy="1065749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目：下" descr="横から見た目のイラスト（人体）">
            <a:extLst>
              <a:ext uri="{FF2B5EF4-FFF2-40B4-BE49-F238E27FC236}">
                <a16:creationId xmlns:a16="http://schemas.microsoft.com/office/drawing/2014/main" id="{E8C43BA0-95CA-46BF-8C52-A04AE37E6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41">
            <a:off x="6300321" y="5958640"/>
            <a:ext cx="624840" cy="62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目：中" descr="横から見た目のイラスト（人体）">
            <a:extLst>
              <a:ext uri="{FF2B5EF4-FFF2-40B4-BE49-F238E27FC236}">
                <a16:creationId xmlns:a16="http://schemas.microsoft.com/office/drawing/2014/main" id="{155AEBAF-591D-42C7-9DD8-AE0367117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46" y="4610954"/>
            <a:ext cx="624840" cy="62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目：上" descr="横から見た目のイラスト（人体）">
            <a:extLst>
              <a:ext uri="{FF2B5EF4-FFF2-40B4-BE49-F238E27FC236}">
                <a16:creationId xmlns:a16="http://schemas.microsoft.com/office/drawing/2014/main" id="{F31E333F-6E42-4DD2-89E6-FD5FDD8F1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0000">
            <a:off x="6299684" y="3208020"/>
            <a:ext cx="624840" cy="62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③">
            <a:extLst>
              <a:ext uri="{FF2B5EF4-FFF2-40B4-BE49-F238E27FC236}">
                <a16:creationId xmlns:a16="http://schemas.microsoft.com/office/drawing/2014/main" id="{058479AD-F487-4E58-91F7-F291BD6E6445}"/>
              </a:ext>
            </a:extLst>
          </p:cNvPr>
          <p:cNvSpPr txBox="1"/>
          <p:nvPr/>
        </p:nvSpPr>
        <p:spPr>
          <a:xfrm>
            <a:off x="6356456" y="5473378"/>
            <a:ext cx="40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latin typeface="マキナス 4 Square" panose="02000600000000000000" pitchFamily="50" charset="-128"/>
                <a:ea typeface="マキナス 4 Square" panose="02000600000000000000" pitchFamily="50" charset="-128"/>
              </a:rPr>
              <a:t>③</a:t>
            </a:r>
            <a:endParaRPr kumimoji="1" lang="en-US" altLang="ja-JP" sz="2800" b="1" dirty="0">
              <a:latin typeface="マキナス 4 Square" panose="02000600000000000000" pitchFamily="50" charset="-128"/>
              <a:ea typeface="マキナス 4 Square" panose="02000600000000000000" pitchFamily="50" charset="-128"/>
            </a:endParaRPr>
          </a:p>
        </p:txBody>
      </p:sp>
      <p:sp>
        <p:nvSpPr>
          <p:cNvPr id="20" name="②">
            <a:extLst>
              <a:ext uri="{FF2B5EF4-FFF2-40B4-BE49-F238E27FC236}">
                <a16:creationId xmlns:a16="http://schemas.microsoft.com/office/drawing/2014/main" id="{92D5E215-8733-4653-935C-7EB0F8A23963}"/>
              </a:ext>
            </a:extLst>
          </p:cNvPr>
          <p:cNvSpPr txBox="1"/>
          <p:nvPr/>
        </p:nvSpPr>
        <p:spPr>
          <a:xfrm>
            <a:off x="6499908" y="4174046"/>
            <a:ext cx="40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latin typeface="マキナス 4 Square" panose="02000600000000000000" pitchFamily="50" charset="-128"/>
                <a:ea typeface="マキナス 4 Square" panose="02000600000000000000" pitchFamily="50" charset="-128"/>
              </a:rPr>
              <a:t>②</a:t>
            </a:r>
            <a:endParaRPr kumimoji="1" lang="en-US" altLang="ja-JP" sz="2800" b="1" dirty="0">
              <a:latin typeface="マキナス 4 Square" panose="02000600000000000000" pitchFamily="50" charset="-128"/>
              <a:ea typeface="マキナス 4 Square" panose="02000600000000000000" pitchFamily="50" charset="-128"/>
            </a:endParaRPr>
          </a:p>
        </p:txBody>
      </p:sp>
      <p:sp>
        <p:nvSpPr>
          <p:cNvPr id="19" name="①">
            <a:extLst>
              <a:ext uri="{FF2B5EF4-FFF2-40B4-BE49-F238E27FC236}">
                <a16:creationId xmlns:a16="http://schemas.microsoft.com/office/drawing/2014/main" id="{3647D3C3-C69D-456A-B808-A942C2E41759}"/>
              </a:ext>
            </a:extLst>
          </p:cNvPr>
          <p:cNvSpPr txBox="1"/>
          <p:nvPr/>
        </p:nvSpPr>
        <p:spPr>
          <a:xfrm>
            <a:off x="6208244" y="2854307"/>
            <a:ext cx="40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latin typeface="マキナス 4 Square" panose="02000600000000000000" pitchFamily="50" charset="-128"/>
                <a:ea typeface="マキナス 4 Square" panose="02000600000000000000" pitchFamily="50" charset="-128"/>
              </a:rPr>
              <a:t>①</a:t>
            </a:r>
          </a:p>
        </p:txBody>
      </p:sp>
      <p:sp>
        <p:nvSpPr>
          <p:cNvPr id="22" name="正解">
            <a:extLst>
              <a:ext uri="{FF2B5EF4-FFF2-40B4-BE49-F238E27FC236}">
                <a16:creationId xmlns:a16="http://schemas.microsoft.com/office/drawing/2014/main" id="{7F9B2A81-DD7C-46B5-A229-EA85D732023B}"/>
              </a:ext>
            </a:extLst>
          </p:cNvPr>
          <p:cNvSpPr txBox="1"/>
          <p:nvPr/>
        </p:nvSpPr>
        <p:spPr>
          <a:xfrm>
            <a:off x="6428037" y="4174887"/>
            <a:ext cx="1756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FF0000"/>
                </a:solidFill>
                <a:latin typeface="マキナス 4 Square" panose="02000600000000000000" pitchFamily="50" charset="-128"/>
                <a:ea typeface="マキナス 4 Square" panose="02000600000000000000" pitchFamily="50" charset="-128"/>
              </a:rPr>
              <a:t>② </a:t>
            </a:r>
            <a:r>
              <a:rPr kumimoji="1" lang="ja-JP" altLang="en-US" sz="2800" dirty="0">
                <a:solidFill>
                  <a:srgbClr val="FF0000"/>
                </a:solidFill>
                <a:latin typeface="マキナス 4 Square" panose="02000600000000000000" pitchFamily="50" charset="-128"/>
                <a:ea typeface="マキナス 4 Square" panose="02000600000000000000" pitchFamily="50" charset="-128"/>
              </a:rPr>
              <a:t>正解！</a:t>
            </a:r>
          </a:p>
        </p:txBody>
      </p:sp>
      <p:graphicFrame>
        <p:nvGraphicFramePr>
          <p:cNvPr id="30" name="問題文">
            <a:extLst>
              <a:ext uri="{FF2B5EF4-FFF2-40B4-BE49-F238E27FC236}">
                <a16:creationId xmlns:a16="http://schemas.microsoft.com/office/drawing/2014/main" id="{8CBD0CE7-BC6F-4FA1-8ECD-6519538279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066717"/>
              </p:ext>
            </p:extLst>
          </p:nvPr>
        </p:nvGraphicFramePr>
        <p:xfrm>
          <a:off x="2155824" y="152400"/>
          <a:ext cx="843915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35" name="Document" r:id="rId6" imgW="4657459" imgH="1506799" progId="Word.Document.8">
                  <p:embed/>
                </p:oleObj>
              </mc:Choice>
              <mc:Fallback>
                <p:oleObj name="Document" r:id="rId6" imgW="4657459" imgH="150679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55824" y="152400"/>
                        <a:ext cx="8439150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2">
            <a:extLst>
              <a:ext uri="{FF2B5EF4-FFF2-40B4-BE49-F238E27FC236}">
                <a16:creationId xmlns:a16="http://schemas.microsoft.com/office/drawing/2014/main" id="{4F9D90A6-5884-4982-8833-F0EBCEF0FC08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35" name="枠">
              <a:extLst>
                <a:ext uri="{FF2B5EF4-FFF2-40B4-BE49-F238E27FC236}">
                  <a16:creationId xmlns:a16="http://schemas.microsoft.com/office/drawing/2014/main" id="{6E877B33-07A1-436A-AAA9-372AE87AA895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" name="番号">
              <a:extLst>
                <a:ext uri="{FF2B5EF4-FFF2-40B4-BE49-F238E27FC236}">
                  <a16:creationId xmlns:a16="http://schemas.microsoft.com/office/drawing/2014/main" id="{809AFA3F-EEFD-4FDB-917C-71F5036C74F3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 dirty="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 dirty="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2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421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解答">
            <a:extLst>
              <a:ext uri="{FF2B5EF4-FFF2-40B4-BE49-F238E27FC236}">
                <a16:creationId xmlns:a16="http://schemas.microsoft.com/office/drawing/2014/main" id="{2EFE6372-FBFB-4846-B37C-92A77EA30A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902124"/>
              </p:ext>
            </p:extLst>
          </p:nvPr>
        </p:nvGraphicFramePr>
        <p:xfrm>
          <a:off x="5854700" y="5854700"/>
          <a:ext cx="61087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79" name="Document" r:id="rId3" imgW="2919180" imgH="482709" progId="Word.Document.8">
                  <p:embed/>
                </p:oleObj>
              </mc:Choice>
              <mc:Fallback>
                <p:oleObj name="Document" r:id="rId3" imgW="2919180" imgH="482709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2EFE6372-FBFB-4846-B37C-92A77EA3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54700" y="5854700"/>
                        <a:ext cx="61087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木" descr="落葉樹">
            <a:extLst>
              <a:ext uri="{FF2B5EF4-FFF2-40B4-BE49-F238E27FC236}">
                <a16:creationId xmlns:a16="http://schemas.microsoft.com/office/drawing/2014/main" id="{D9DD8A1F-09E4-4B9F-ABFA-983F0788A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55831" y="2533142"/>
            <a:ext cx="2356358" cy="2356358"/>
          </a:xfrm>
          <a:prstGeom prst="rect">
            <a:avLst/>
          </a:prstGeom>
        </p:spPr>
      </p:pic>
      <p:grpSp>
        <p:nvGrpSpPr>
          <p:cNvPr id="2" name="台詞">
            <a:extLst>
              <a:ext uri="{FF2B5EF4-FFF2-40B4-BE49-F238E27FC236}">
                <a16:creationId xmlns:a16="http://schemas.microsoft.com/office/drawing/2014/main" id="{996728F7-F4C6-4915-9F4F-CB5C3B33D956}"/>
              </a:ext>
            </a:extLst>
          </p:cNvPr>
          <p:cNvGrpSpPr/>
          <p:nvPr/>
        </p:nvGrpSpPr>
        <p:grpSpPr>
          <a:xfrm>
            <a:off x="9992983" y="3954464"/>
            <a:ext cx="1979939" cy="720000"/>
            <a:chOff x="9992983" y="3954464"/>
            <a:chExt cx="1979939" cy="720000"/>
          </a:xfrm>
        </p:grpSpPr>
        <p:sp>
          <p:nvSpPr>
            <p:cNvPr id="18" name="吹き出し">
              <a:extLst>
                <a:ext uri="{FF2B5EF4-FFF2-40B4-BE49-F238E27FC236}">
                  <a16:creationId xmlns:a16="http://schemas.microsoft.com/office/drawing/2014/main" id="{4DD05E83-9331-4094-A98C-78E31F88EF8E}"/>
                </a:ext>
              </a:extLst>
            </p:cNvPr>
            <p:cNvSpPr/>
            <p:nvPr/>
          </p:nvSpPr>
          <p:spPr>
            <a:xfrm rot="5400000">
              <a:off x="10595570" y="3351879"/>
              <a:ext cx="720000" cy="192517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言葉">
              <a:extLst>
                <a:ext uri="{FF2B5EF4-FFF2-40B4-BE49-F238E27FC236}">
                  <a16:creationId xmlns:a16="http://schemas.microsoft.com/office/drawing/2014/main" id="{4BF3585F-EBCC-453A-942A-B4047C9CB0E4}"/>
                </a:ext>
              </a:extLst>
            </p:cNvPr>
            <p:cNvSpPr txBox="1"/>
            <p:nvPr/>
          </p:nvSpPr>
          <p:spPr>
            <a:xfrm>
              <a:off x="9992983" y="3991769"/>
              <a:ext cx="19799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latin typeface="ほのか明朝" panose="02000600000000000000" pitchFamily="2" charset="-128"/>
                  <a:ea typeface="ほのか明朝" panose="02000600000000000000" pitchFamily="2" charset="-128"/>
                </a:rPr>
                <a:t>クリックすると</a:t>
              </a:r>
              <a:endParaRPr kumimoji="1" lang="en-US" altLang="ja-JP" b="1" dirty="0">
                <a:latin typeface="ほのか明朝" panose="02000600000000000000" pitchFamily="2" charset="-128"/>
                <a:ea typeface="ほのか明朝" panose="02000600000000000000" pitchFamily="2" charset="-128"/>
              </a:endParaRPr>
            </a:p>
            <a:p>
              <a:r>
                <a:rPr kumimoji="1" lang="ja-JP" altLang="en-US" b="1" dirty="0">
                  <a:latin typeface="ほのか明朝" panose="02000600000000000000" pitchFamily="2" charset="-128"/>
                  <a:ea typeface="ほのか明朝" panose="02000600000000000000" pitchFamily="2" charset="-128"/>
                </a:rPr>
                <a:t>答えが分かります。</a:t>
              </a: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262166"/>
              </p:ext>
            </p:extLst>
          </p:nvPr>
        </p:nvGraphicFramePr>
        <p:xfrm>
          <a:off x="219075" y="2847975"/>
          <a:ext cx="7286625" cy="398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80" name="Document" r:id="rId7" imgW="3455603" imgH="1890518" progId="Word.Document.8">
                  <p:embed/>
                </p:oleObj>
              </mc:Choice>
              <mc:Fallback>
                <p:oleObj name="Document" r:id="rId7" imgW="3455603" imgH="1890518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075" y="2847975"/>
                        <a:ext cx="7286625" cy="3981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72199" y="144463"/>
          <a:ext cx="8621712" cy="272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81" name="Document" r:id="rId9" imgW="4782887" imgH="1504280" progId="Word.Document.8">
                  <p:embed/>
                </p:oleObj>
              </mc:Choice>
              <mc:Fallback>
                <p:oleObj name="Document" r:id="rId9" imgW="4782887" imgH="1504280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72199" y="144463"/>
                        <a:ext cx="8621712" cy="272891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3">
            <a:extLst>
              <a:ext uri="{FF2B5EF4-FFF2-40B4-BE49-F238E27FC236}">
                <a16:creationId xmlns:a16="http://schemas.microsoft.com/office/drawing/2014/main" id="{78B90D4B-33D8-4036-91FD-D05C107F105E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7" name="枠">
              <a:extLst>
                <a:ext uri="{FF2B5EF4-FFF2-40B4-BE49-F238E27FC236}">
                  <a16:creationId xmlns:a16="http://schemas.microsoft.com/office/drawing/2014/main" id="{1B177040-585F-437E-9844-2B4E4A6942DE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" name="番号">
              <a:extLst>
                <a:ext uri="{FF2B5EF4-FFF2-40B4-BE49-F238E27FC236}">
                  <a16:creationId xmlns:a16="http://schemas.microsoft.com/office/drawing/2014/main" id="{5D7A40C6-0CDE-4552-B869-850C1CAA9053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 dirty="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 dirty="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3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86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7" name="方位磁針" descr="おもちゃの方位磁石">
                <a:extLst>
                  <a:ext uri="{FF2B5EF4-FFF2-40B4-BE49-F238E27FC236}">
                    <a16:creationId xmlns:a16="http://schemas.microsoft.com/office/drawing/2014/main" id="{D814C1A0-21BC-4FB8-9969-0B4D64A5A64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23223056"/>
                  </p:ext>
                </p:extLst>
              </p:nvPr>
            </p:nvGraphicFramePr>
            <p:xfrm>
              <a:off x="8039123" y="1672470"/>
              <a:ext cx="1925170" cy="208422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25170" cy="2084222"/>
                    </a:xfrm>
                    <a:prstGeom prst="rect">
                      <a:avLst/>
                    </a:prstGeom>
                  </am3d:spPr>
                  <am3d:camera>
                    <am3d:pos x="0" y="0" z="646684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779294" d="1000000"/>
                    <am3d:preTrans dx="790893" dy="-1559661" dz="79062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9354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7" name="方位磁針" descr="おもちゃの方位磁石">
                <a:extLst>
                  <a:ext uri="{FF2B5EF4-FFF2-40B4-BE49-F238E27FC236}">
                    <a16:creationId xmlns:a16="http://schemas.microsoft.com/office/drawing/2014/main" id="{D814C1A0-21BC-4FB8-9969-0B4D64A5A6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39123" y="1672470"/>
                <a:ext cx="1925170" cy="2084222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台詞">
            <a:extLst>
              <a:ext uri="{FF2B5EF4-FFF2-40B4-BE49-F238E27FC236}">
                <a16:creationId xmlns:a16="http://schemas.microsoft.com/office/drawing/2014/main" id="{A4D7A653-8973-4202-828D-81CFF8B90DEB}"/>
              </a:ext>
            </a:extLst>
          </p:cNvPr>
          <p:cNvGrpSpPr/>
          <p:nvPr/>
        </p:nvGrpSpPr>
        <p:grpSpPr>
          <a:xfrm>
            <a:off x="9943774" y="3096779"/>
            <a:ext cx="1979939" cy="720000"/>
            <a:chOff x="9943774" y="3954464"/>
            <a:chExt cx="1979939" cy="720000"/>
          </a:xfrm>
        </p:grpSpPr>
        <p:sp>
          <p:nvSpPr>
            <p:cNvPr id="29" name="吹き出し">
              <a:extLst>
                <a:ext uri="{FF2B5EF4-FFF2-40B4-BE49-F238E27FC236}">
                  <a16:creationId xmlns:a16="http://schemas.microsoft.com/office/drawing/2014/main" id="{22274452-AFC7-4916-9C83-E7397C250BCC}"/>
                </a:ext>
              </a:extLst>
            </p:cNvPr>
            <p:cNvSpPr/>
            <p:nvPr/>
          </p:nvSpPr>
          <p:spPr>
            <a:xfrm rot="5400000">
              <a:off x="10595570" y="3351879"/>
              <a:ext cx="720000" cy="192517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言葉">
              <a:extLst>
                <a:ext uri="{FF2B5EF4-FFF2-40B4-BE49-F238E27FC236}">
                  <a16:creationId xmlns:a16="http://schemas.microsoft.com/office/drawing/2014/main" id="{846AD7B4-8CC6-4595-A445-8B513E874F9A}"/>
                </a:ext>
              </a:extLst>
            </p:cNvPr>
            <p:cNvSpPr txBox="1"/>
            <p:nvPr/>
          </p:nvSpPr>
          <p:spPr>
            <a:xfrm>
              <a:off x="9943774" y="3991769"/>
              <a:ext cx="19799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b="1" spc="-300" dirty="0">
                  <a:latin typeface="ランパート One" panose="02020900000000000000" pitchFamily="18" charset="-128"/>
                  <a:ea typeface="ランパート One" panose="02020900000000000000" pitchFamily="18" charset="-128"/>
                </a:rPr>
                <a:t>クリックすると</a:t>
              </a:r>
              <a:endParaRPr kumimoji="1" lang="en-US" altLang="ja-JP" b="1" spc="-300" dirty="0">
                <a:latin typeface="ランパート One" panose="02020900000000000000" pitchFamily="18" charset="-128"/>
                <a:ea typeface="ランパート One" panose="02020900000000000000" pitchFamily="18" charset="-128"/>
              </a:endParaRPr>
            </a:p>
            <a:p>
              <a:r>
                <a:rPr kumimoji="1" lang="ja-JP" altLang="en-US" b="1" spc="-300" dirty="0">
                  <a:latin typeface="ランパート One" panose="02020900000000000000" pitchFamily="18" charset="-128"/>
                  <a:ea typeface="ランパート One" panose="02020900000000000000" pitchFamily="18" charset="-128"/>
                </a:rPr>
                <a:t>答えがわかるんだよ。</a:t>
              </a:r>
            </a:p>
          </p:txBody>
        </p:sp>
      </p:grpSp>
      <p:graphicFrame>
        <p:nvGraphicFramePr>
          <p:cNvPr id="24" name="選択肢">
            <a:extLst>
              <a:ext uri="{FF2B5EF4-FFF2-40B4-BE49-F238E27FC236}">
                <a16:creationId xmlns:a16="http://schemas.microsoft.com/office/drawing/2014/main" id="{D1EA2A63-EB8F-4BA7-A9E4-4AB51DA787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224798"/>
              </p:ext>
            </p:extLst>
          </p:nvPr>
        </p:nvGraphicFramePr>
        <p:xfrm>
          <a:off x="220663" y="2838450"/>
          <a:ext cx="6794500" cy="400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70" name="Document" r:id="rId6" imgW="3008998" imgH="1879360" progId="Word.Document.8">
                  <p:embed/>
                </p:oleObj>
              </mc:Choice>
              <mc:Fallback>
                <p:oleObj name="Document" r:id="rId6" imgW="3008998" imgH="1879360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0663" y="2838450"/>
                        <a:ext cx="6794500" cy="4003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問題文">
            <a:extLst>
              <a:ext uri="{FF2B5EF4-FFF2-40B4-BE49-F238E27FC236}">
                <a16:creationId xmlns:a16="http://schemas.microsoft.com/office/drawing/2014/main" id="{D69CED3E-EDEE-4320-B895-4112FECC45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23431"/>
              </p:ext>
            </p:extLst>
          </p:nvPr>
        </p:nvGraphicFramePr>
        <p:xfrm>
          <a:off x="952500" y="152400"/>
          <a:ext cx="109220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71" name="Document" r:id="rId8" imgW="6085212" imgH="1502480" progId="Word.Document.8">
                  <p:embed/>
                </p:oleObj>
              </mc:Choice>
              <mc:Fallback>
                <p:oleObj name="Document" r:id="rId8" imgW="6085212" imgH="1502480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52500" y="152400"/>
                        <a:ext cx="10922000" cy="2692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B2行目">
            <a:extLst>
              <a:ext uri="{FF2B5EF4-FFF2-40B4-BE49-F238E27FC236}">
                <a16:creationId xmlns:a16="http://schemas.microsoft.com/office/drawing/2014/main" id="{DF6B0C93-346E-4CB8-9F2C-D1244CDA8319}"/>
              </a:ext>
            </a:extLst>
          </p:cNvPr>
          <p:cNvSpPr txBox="1"/>
          <p:nvPr/>
        </p:nvSpPr>
        <p:spPr>
          <a:xfrm>
            <a:off x="2303211" y="1175572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kumimoji="1" lang="ja-JP" altLang="en-US" sz="3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Ｂ</a:t>
            </a:r>
          </a:p>
        </p:txBody>
      </p:sp>
      <p:sp>
        <p:nvSpPr>
          <p:cNvPr id="23" name="A2行目">
            <a:extLst>
              <a:ext uri="{FF2B5EF4-FFF2-40B4-BE49-F238E27FC236}">
                <a16:creationId xmlns:a16="http://schemas.microsoft.com/office/drawing/2014/main" id="{E06D4604-5D49-4195-BE2E-0C95FC309E7D}"/>
              </a:ext>
            </a:extLst>
          </p:cNvPr>
          <p:cNvSpPr txBox="1"/>
          <p:nvPr/>
        </p:nvSpPr>
        <p:spPr>
          <a:xfrm>
            <a:off x="968921" y="1175572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Ａ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0" name="B1行目">
            <a:extLst>
              <a:ext uri="{FF2B5EF4-FFF2-40B4-BE49-F238E27FC236}">
                <a16:creationId xmlns:a16="http://schemas.microsoft.com/office/drawing/2014/main" id="{D64D1E5C-9822-4145-AB85-35CB165C0933}"/>
              </a:ext>
            </a:extLst>
          </p:cNvPr>
          <p:cNvSpPr txBox="1"/>
          <p:nvPr/>
        </p:nvSpPr>
        <p:spPr>
          <a:xfrm>
            <a:off x="6492372" y="353057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kumimoji="1" lang="ja-JP" altLang="en-US" sz="3600" dirty="0">
                <a:solidFill>
                  <a:sysClr val="windowText" lastClr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Ｂ</a:t>
            </a:r>
          </a:p>
        </p:txBody>
      </p:sp>
      <p:sp>
        <p:nvSpPr>
          <p:cNvPr id="19" name="A1行目">
            <a:extLst>
              <a:ext uri="{FF2B5EF4-FFF2-40B4-BE49-F238E27FC236}">
                <a16:creationId xmlns:a16="http://schemas.microsoft.com/office/drawing/2014/main" id="{F494D132-3E2D-4D95-A5F4-CD9DA28BC1D0}"/>
              </a:ext>
            </a:extLst>
          </p:cNvPr>
          <p:cNvSpPr txBox="1"/>
          <p:nvPr/>
        </p:nvSpPr>
        <p:spPr>
          <a:xfrm>
            <a:off x="3722436" y="356232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 dirty="0">
                <a:solidFill>
                  <a:sysClr val="windowText" lastClr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Ａ</a:t>
            </a:r>
            <a:endParaRPr kumimoji="1" lang="ja-JP" altLang="en-US" sz="3600" dirty="0">
              <a:solidFill>
                <a:sysClr val="windowText" lastClr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aphicFrame>
        <p:nvGraphicFramePr>
          <p:cNvPr id="15" name="解答">
            <a:extLst>
              <a:ext uri="{FF2B5EF4-FFF2-40B4-BE49-F238E27FC236}">
                <a16:creationId xmlns:a16="http://schemas.microsoft.com/office/drawing/2014/main" id="{8E77E1C9-CDF4-4580-BBED-D2FFA415CD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415959"/>
              </p:ext>
            </p:extLst>
          </p:nvPr>
        </p:nvGraphicFramePr>
        <p:xfrm>
          <a:off x="5872163" y="3783013"/>
          <a:ext cx="6480175" cy="301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72" name="Document" r:id="rId10" imgW="3094018" imgH="1434807" progId="Word.Document.8">
                  <p:embed/>
                </p:oleObj>
              </mc:Choice>
              <mc:Fallback>
                <p:oleObj name="Document" r:id="rId10" imgW="3094018" imgH="1434807" progId="Word.Document.8">
                  <p:embed/>
                  <p:pic>
                    <p:nvPicPr>
                      <p:cNvPr id="18" name="解答">
                        <a:extLst>
                          <a:ext uri="{FF2B5EF4-FFF2-40B4-BE49-F238E27FC236}">
                            <a16:creationId xmlns:a16="http://schemas.microsoft.com/office/drawing/2014/main" id="{7D16FCB1-75C1-4484-8ACF-8FB0ABA0C0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72163" y="3783013"/>
                        <a:ext cx="6480175" cy="301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4">
            <a:extLst>
              <a:ext uri="{FF2B5EF4-FFF2-40B4-BE49-F238E27FC236}">
                <a16:creationId xmlns:a16="http://schemas.microsoft.com/office/drawing/2014/main" id="{8C541DCC-2BE3-4104-A182-B1431BF05324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39" name="枠">
              <a:extLst>
                <a:ext uri="{FF2B5EF4-FFF2-40B4-BE49-F238E27FC236}">
                  <a16:creationId xmlns:a16="http://schemas.microsoft.com/office/drawing/2014/main" id="{752E4F16-8245-462C-99B3-BCC901FECBF3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番号">
              <a:extLst>
                <a:ext uri="{FF2B5EF4-FFF2-40B4-BE49-F238E27FC236}">
                  <a16:creationId xmlns:a16="http://schemas.microsoft.com/office/drawing/2014/main" id="{A485BF6F-7AF2-4C40-AF6D-F3E030E3AF01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 dirty="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 dirty="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4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92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解答">
            <a:extLst>
              <a:ext uri="{FF2B5EF4-FFF2-40B4-BE49-F238E27FC236}">
                <a16:creationId xmlns:a16="http://schemas.microsoft.com/office/drawing/2014/main" id="{DA9F25D6-D917-4201-AFC2-6A868053A4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78919"/>
              </p:ext>
            </p:extLst>
          </p:nvPr>
        </p:nvGraphicFramePr>
        <p:xfrm>
          <a:off x="7475515" y="5845969"/>
          <a:ext cx="450215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83" name="Document" r:id="rId3" imgW="2141542" imgH="482709" progId="Word.Document.8">
                  <p:embed/>
                </p:oleObj>
              </mc:Choice>
              <mc:Fallback>
                <p:oleObj name="Document" r:id="rId3" imgW="2141542" imgH="482709" progId="Word.Document.8">
                  <p:embed/>
                  <p:pic>
                    <p:nvPicPr>
                      <p:cNvPr id="26" name="解答">
                        <a:extLst>
                          <a:ext uri="{FF2B5EF4-FFF2-40B4-BE49-F238E27FC236}">
                            <a16:creationId xmlns:a16="http://schemas.microsoft.com/office/drawing/2014/main" id="{DD5768C3-D7FD-4ABD-BAAA-5453F2A4C1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75515" y="5845969"/>
                        <a:ext cx="4502150" cy="1017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台詞">
            <a:extLst>
              <a:ext uri="{FF2B5EF4-FFF2-40B4-BE49-F238E27FC236}">
                <a16:creationId xmlns:a16="http://schemas.microsoft.com/office/drawing/2014/main" id="{357A0E69-FFD1-4294-9F97-DC4F7CC1BC42}"/>
              </a:ext>
            </a:extLst>
          </p:cNvPr>
          <p:cNvGrpSpPr/>
          <p:nvPr/>
        </p:nvGrpSpPr>
        <p:grpSpPr>
          <a:xfrm>
            <a:off x="9992985" y="2583082"/>
            <a:ext cx="2080738" cy="720000"/>
            <a:chOff x="10061329" y="4047651"/>
            <a:chExt cx="2603859" cy="720000"/>
          </a:xfrm>
        </p:grpSpPr>
        <p:sp>
          <p:nvSpPr>
            <p:cNvPr id="23" name="吹き出し">
              <a:extLst>
                <a:ext uri="{FF2B5EF4-FFF2-40B4-BE49-F238E27FC236}">
                  <a16:creationId xmlns:a16="http://schemas.microsoft.com/office/drawing/2014/main" id="{E2163A15-D127-4370-8C3D-C9E68A8DCBE0}"/>
                </a:ext>
              </a:extLst>
            </p:cNvPr>
            <p:cNvSpPr/>
            <p:nvPr/>
          </p:nvSpPr>
          <p:spPr>
            <a:xfrm rot="5400000">
              <a:off x="10906439" y="3202541"/>
              <a:ext cx="720000" cy="2410220"/>
            </a:xfrm>
            <a:prstGeom prst="wedgeRoundRectCallout">
              <a:avLst>
                <a:gd name="adj1" fmla="val -31855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言葉">
              <a:extLst>
                <a:ext uri="{FF2B5EF4-FFF2-40B4-BE49-F238E27FC236}">
                  <a16:creationId xmlns:a16="http://schemas.microsoft.com/office/drawing/2014/main" id="{26249D1A-38F0-414C-AD45-309B25DF4C0E}"/>
                </a:ext>
              </a:extLst>
            </p:cNvPr>
            <p:cNvSpPr txBox="1"/>
            <p:nvPr/>
          </p:nvSpPr>
          <p:spPr>
            <a:xfrm>
              <a:off x="10133296" y="4084484"/>
              <a:ext cx="2531892" cy="646331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ja-JP" altLang="en-US" sz="1700" spc="300" dirty="0">
                  <a:solidFill>
                    <a:srgbClr val="FF0000"/>
                  </a:solidFill>
                  <a:latin typeface="マキナス 4 Square" panose="02000600000000000000" pitchFamily="50" charset="-128"/>
                  <a:ea typeface="マキナス 4 Square" panose="02000600000000000000" pitchFamily="50" charset="-128"/>
                </a:rPr>
                <a:t>勹</a:t>
              </a:r>
              <a:r>
                <a:rPr lang="en-US" altLang="ja-JP" b="1" spc="-300" dirty="0">
                  <a:solidFill>
                    <a:srgbClr val="FF8000"/>
                  </a:solidFill>
                  <a:latin typeface="Bahnschrift SemiBold" panose="020B0502040204020203" pitchFamily="34" charset="0"/>
                  <a:ea typeface="マキナス 4 Square" panose="02000600000000000000" pitchFamily="50" charset="-128"/>
                </a:rPr>
                <a:t>‘</a:t>
              </a:r>
              <a:r>
                <a:rPr lang="ja-JP" altLang="en-US" spc="-300" dirty="0">
                  <a:solidFill>
                    <a:srgbClr val="FF8000"/>
                  </a:solidFill>
                  <a:latin typeface="マキナス 4 Square" panose="02000600000000000000" pitchFamily="50" charset="-128"/>
                  <a:ea typeface="マキナス 4 Square" panose="02000600000000000000" pitchFamily="50" charset="-128"/>
                </a:rPr>
                <a:t>丿</a:t>
              </a:r>
              <a:r>
                <a:rPr lang="en-US" altLang="ja-JP" sz="1200" b="1" spc="-150" dirty="0">
                  <a:solidFill>
                    <a:srgbClr val="FFFF00"/>
                  </a:solidFill>
                  <a:latin typeface="Segoe UI Semilight" panose="020B0402040204020203" pitchFamily="34" charset="0"/>
                  <a:ea typeface="マキナス 4 Flat" panose="02000600000000000000" pitchFamily="50" charset="-128"/>
                  <a:cs typeface="Segoe UI Semilight" panose="020B0402040204020203" pitchFamily="34" charset="0"/>
                </a:rPr>
                <a:t>“</a:t>
              </a:r>
              <a:r>
                <a:rPr lang="ja-JP" altLang="en-US" sz="1200" b="1" dirty="0">
                  <a:solidFill>
                    <a:srgbClr val="FFFF00"/>
                  </a:solidFill>
                  <a:latin typeface="マキナス 4 Square" panose="02000600000000000000" pitchFamily="50" charset="-128"/>
                  <a:ea typeface="マキナス 4 Square" panose="02000600000000000000" pitchFamily="50" charset="-128"/>
                </a:rPr>
                <a:t>ﾉ</a:t>
              </a:r>
              <a:r>
                <a:rPr lang="ja-JP" altLang="en-US" b="1" dirty="0">
                  <a:solidFill>
                    <a:srgbClr val="80FF00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𠂊</a:t>
              </a:r>
              <a:r>
                <a:rPr lang="ja-JP" altLang="en-US" dirty="0">
                  <a:solidFill>
                    <a:srgbClr val="00FF0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乚</a:t>
              </a:r>
              <a:r>
                <a:rPr lang="ja-JP" altLang="en-US" b="1" spc="-300" dirty="0">
                  <a:solidFill>
                    <a:srgbClr val="00FF80"/>
                  </a:solidFill>
                  <a:latin typeface="851テガキカクット" panose="02000600000000000000" pitchFamily="2" charset="-128"/>
                  <a:ea typeface="851テガキカクット" panose="02000600000000000000" pitchFamily="2" charset="-128"/>
                </a:rPr>
                <a:t>ﾅ</a:t>
              </a:r>
              <a:r>
                <a:rPr lang="ja-JP" altLang="en-US" sz="1050" b="1" dirty="0">
                  <a:solidFill>
                    <a:srgbClr val="00FF80"/>
                  </a:solidFill>
                  <a:latin typeface="マキナス 4 Square" panose="02000600000000000000" pitchFamily="50" charset="-128"/>
                  <a:ea typeface="マキナス 4 Square" panose="02000600000000000000" pitchFamily="50" charset="-128"/>
                </a:rPr>
                <a:t>こ</a:t>
              </a:r>
              <a:r>
                <a:rPr lang="ja-JP" altLang="en-US" spc="-150" dirty="0">
                  <a:solidFill>
                    <a:srgbClr val="00FFFF"/>
                  </a:solidFill>
                  <a:latin typeface="マキナス 4 Square" panose="02000600000000000000" pitchFamily="50" charset="-128"/>
                  <a:ea typeface="マキナス 4 Square" panose="02000600000000000000" pitchFamily="50" charset="-128"/>
                </a:rPr>
                <a:t>ら</a:t>
              </a:r>
              <a:r>
                <a:rPr lang="ja-JP" altLang="en-US" dirty="0" err="1">
                  <a:solidFill>
                    <a:srgbClr val="00FFFF"/>
                  </a:solidFill>
                </a:rPr>
                <a:t>゜</a:t>
              </a:r>
              <a:br>
                <a:rPr lang="en-US" altLang="ja-JP">
                  <a:latin typeface="マキナス 4 Square" panose="02000600000000000000" pitchFamily="50" charset="-128"/>
                  <a:ea typeface="マキナス 4 Square" panose="02000600000000000000" pitchFamily="50" charset="-128"/>
                </a:rPr>
              </a:br>
              <a:r>
                <a:rPr lang="ja-JP" altLang="en-US">
                  <a:solidFill>
                    <a:srgbClr val="0080FF"/>
                  </a:solidFill>
                  <a:latin typeface="マキナス 4 Square" panose="02000600000000000000" pitchFamily="50" charset="-128"/>
                  <a:ea typeface="マキナス 4 Square" panose="02000600000000000000" pitchFamily="50" charset="-128"/>
                </a:rPr>
                <a:t>荅</a:t>
              </a:r>
              <a:r>
                <a:rPr lang="ja-JP" altLang="en-US">
                  <a:solidFill>
                    <a:srgbClr val="0000FF"/>
                  </a:solidFill>
                  <a:latin typeface="廻想体 ネクスト UP B" panose="00000706000000000000" pitchFamily="2" charset="-128"/>
                  <a:ea typeface="廻想体 ネクスト UP B" panose="00000706000000000000" pitchFamily="2" charset="-128"/>
                </a:rPr>
                <a:t>之</a:t>
              </a:r>
              <a:r>
                <a:rPr lang="ja-JP" altLang="en-US" spc="-300">
                  <a:solidFill>
                    <a:srgbClr val="8000FF"/>
                  </a:solidFill>
                  <a:latin typeface="マキナス 4 Flat" panose="02000600000000000000" pitchFamily="50" charset="-128"/>
                  <a:ea typeface="マキナス 4 Flat" panose="02000600000000000000" pitchFamily="50" charset="-128"/>
                </a:rPr>
                <a:t>か</a:t>
              </a:r>
              <a:r>
                <a:rPr lang="en-US" altLang="ja-JP" sz="1700" b="1">
                  <a:solidFill>
                    <a:srgbClr val="8000FF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  <a:cs typeface="Segoe UI Semilight" panose="020B0402040204020203" pitchFamily="34" charset="0"/>
                </a:rPr>
                <a:t>“</a:t>
              </a:r>
              <a:r>
                <a:rPr kumimoji="1" lang="ja-JP" altLang="en-US">
                  <a:solidFill>
                    <a:srgbClr val="FF00FF"/>
                  </a:solidFill>
                  <a:latin typeface="851ゴチカクット" panose="02000600000000000000" pitchFamily="2" charset="-128"/>
                  <a:ea typeface="851ゴチカクット" panose="02000600000000000000" pitchFamily="2" charset="-128"/>
                </a:rPr>
                <a:t>ク</a:t>
              </a:r>
              <a:r>
                <a:rPr lang="ja-JP" altLang="en-US" sz="1700">
                  <a:solidFill>
                    <a:srgbClr val="FF0080"/>
                  </a:solidFill>
                  <a:latin typeface="マキナス 4 Square" panose="02000600000000000000" pitchFamily="50" charset="-128"/>
                  <a:ea typeface="マキナス 4 Square" panose="02000600000000000000" pitchFamily="50" charset="-128"/>
                </a:rPr>
                <a:t>力</a:t>
              </a:r>
              <a:r>
                <a:rPr kumimoji="1" lang="ja-JP" altLang="en-US">
                  <a:solidFill>
                    <a:srgbClr val="FF0000"/>
                  </a:solidFill>
                  <a:latin typeface="マキナス 4 Square" panose="02000600000000000000" pitchFamily="50" charset="-128"/>
                  <a:ea typeface="マキナス 4 Square" panose="02000600000000000000" pitchFamily="50" charset="-128"/>
                </a:rPr>
                <a:t>ﾉﾚ</a:t>
              </a:r>
              <a:r>
                <a:rPr kumimoji="1" lang="ja-JP" altLang="en-US">
                  <a:latin typeface="マキナス 4 Square" panose="02000600000000000000" pitchFamily="50" charset="-128"/>
                  <a:ea typeface="マキナス 4 Square" panose="02000600000000000000" pitchFamily="50" charset="-128"/>
                </a:rPr>
                <a:t> </a:t>
              </a:r>
              <a:r>
                <a:rPr lang="en-US" altLang="ja-JP" spc="-150">
                  <a:latin typeface="マキナス 4 Square" panose="02000600000000000000" pitchFamily="50" charset="-128"/>
                  <a:ea typeface="マキナス 4 Square" panose="02000600000000000000" pitchFamily="50" charset="-128"/>
                </a:rPr>
                <a:t>¡</a:t>
              </a:r>
              <a:r>
                <a:rPr lang="en-US" altLang="ja-JP" sz="1600" spc="-150">
                  <a:latin typeface="マキナス 4 Square" panose="02000600000000000000" pitchFamily="50" charset="-128"/>
                  <a:ea typeface="マキナス 4 Square" panose="02000600000000000000" pitchFamily="50" charset="-128"/>
                </a:rPr>
                <a:t> </a:t>
              </a:r>
              <a:r>
                <a:rPr lang="en-US" altLang="ja-JP" spc="-15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⸮</a:t>
              </a:r>
              <a:endParaRPr kumimoji="1" lang="en-US" altLang="ja-JP" spc="-150">
                <a:latin typeface="マキナス 4 Square" panose="02000600000000000000" pitchFamily="50" charset="-128"/>
                <a:ea typeface="マキナス 4 Square" panose="02000600000000000000" pitchFamily="50" charset="-128"/>
              </a:endParaRPr>
            </a:p>
          </p:txBody>
        </p:sp>
      </p:grpSp>
      <p:graphicFrame>
        <p:nvGraphicFramePr>
          <p:cNvPr id="10" name="選択肢">
            <a:extLst>
              <a:ext uri="{FF2B5EF4-FFF2-40B4-BE49-F238E27FC236}">
                <a16:creationId xmlns:a16="http://schemas.microsoft.com/office/drawing/2014/main" id="{69222B8B-C3F9-4EF9-9EA1-03886EDDFF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46405"/>
              </p:ext>
            </p:extLst>
          </p:nvPr>
        </p:nvGraphicFramePr>
        <p:xfrm>
          <a:off x="220663" y="2838450"/>
          <a:ext cx="9428162" cy="400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84" name="Document" r:id="rId5" imgW="4433099" imgH="1882239" progId="Word.Document.8">
                  <p:embed/>
                </p:oleObj>
              </mc:Choice>
              <mc:Fallback>
                <p:oleObj name="Document" r:id="rId5" imgW="4433099" imgH="1882239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0663" y="2838450"/>
                        <a:ext cx="9428162" cy="4003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591600"/>
              </p:ext>
            </p:extLst>
          </p:nvPr>
        </p:nvGraphicFramePr>
        <p:xfrm>
          <a:off x="2999581" y="152400"/>
          <a:ext cx="72263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85" name="Document" r:id="rId7" imgW="3966710" imgH="1501400" progId="Word.Document.8">
                  <p:embed/>
                </p:oleObj>
              </mc:Choice>
              <mc:Fallback>
                <p:oleObj name="Document" r:id="rId7" imgW="3966710" imgH="1501400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99581" y="152400"/>
                        <a:ext cx="7226300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絵">
            <a:extLst>
              <a:ext uri="{FF2B5EF4-FFF2-40B4-BE49-F238E27FC236}">
                <a16:creationId xmlns:a16="http://schemas.microsoft.com/office/drawing/2014/main" id="{3CA95A51-A756-46E5-A76D-99AA12E75500}"/>
              </a:ext>
            </a:extLst>
          </p:cNvPr>
          <p:cNvGrpSpPr/>
          <p:nvPr/>
        </p:nvGrpSpPr>
        <p:grpSpPr>
          <a:xfrm>
            <a:off x="7857615" y="1760998"/>
            <a:ext cx="2192879" cy="2192879"/>
            <a:chOff x="7857615" y="1760998"/>
            <a:chExt cx="2192879" cy="2192879"/>
          </a:xfrm>
        </p:grpSpPr>
        <p:pic>
          <p:nvPicPr>
            <p:cNvPr id="21" name="試験管" descr="試験管">
              <a:extLst>
                <a:ext uri="{FF2B5EF4-FFF2-40B4-BE49-F238E27FC236}">
                  <a16:creationId xmlns:a16="http://schemas.microsoft.com/office/drawing/2014/main" id="{BF4DCF02-4EB9-452C-A1D9-574A9ACA0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57615" y="1760998"/>
              <a:ext cx="2192879" cy="2192879"/>
            </a:xfrm>
            <a:prstGeom prst="rect">
              <a:avLst/>
            </a:prstGeom>
          </p:spPr>
        </p:pic>
        <p:pic>
          <p:nvPicPr>
            <p:cNvPr id="27" name="ブルーハワイ" descr="試験管">
              <a:extLst>
                <a:ext uri="{FF2B5EF4-FFF2-40B4-BE49-F238E27FC236}">
                  <a16:creationId xmlns:a16="http://schemas.microsoft.com/office/drawing/2014/main" id="{C6BAC9D9-DEAD-4111-BAB7-C70993ACF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22958" t="25831" r="68695" b="20416"/>
            <a:stretch/>
          </p:blipFill>
          <p:spPr>
            <a:xfrm>
              <a:off x="9365777" y="2326169"/>
              <a:ext cx="183035" cy="1081086"/>
            </a:xfrm>
            <a:prstGeom prst="rect">
              <a:avLst/>
            </a:prstGeom>
          </p:spPr>
        </p:pic>
        <p:pic>
          <p:nvPicPr>
            <p:cNvPr id="26" name="メロンリキュール" descr="試験管">
              <a:extLst>
                <a:ext uri="{FF2B5EF4-FFF2-40B4-BE49-F238E27FC236}">
                  <a16:creationId xmlns:a16="http://schemas.microsoft.com/office/drawing/2014/main" id="{144621CE-A6C2-4792-B2E5-E9087D185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22957" t="25831" r="68681" b="20416"/>
            <a:stretch/>
          </p:blipFill>
          <p:spPr>
            <a:xfrm>
              <a:off x="8862375" y="2326169"/>
              <a:ext cx="183357" cy="1081086"/>
            </a:xfrm>
            <a:prstGeom prst="rect">
              <a:avLst/>
            </a:prstGeom>
          </p:spPr>
        </p:pic>
        <p:pic>
          <p:nvPicPr>
            <p:cNvPr id="25" name="LOVE&amp;PEACE" descr="試験管">
              <a:extLst>
                <a:ext uri="{FF2B5EF4-FFF2-40B4-BE49-F238E27FC236}">
                  <a16:creationId xmlns:a16="http://schemas.microsoft.com/office/drawing/2014/main" id="{924CD631-27AB-491A-B8EB-118DAA2FA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22957" t="25831" r="68717" b="20416"/>
            <a:stretch/>
          </p:blipFill>
          <p:spPr>
            <a:xfrm>
              <a:off x="8361353" y="2326169"/>
              <a:ext cx="182571" cy="1081086"/>
            </a:xfrm>
            <a:prstGeom prst="rect">
              <a:avLst/>
            </a:prstGeom>
            <a:effectLst/>
          </p:spPr>
        </p:pic>
      </p:grpSp>
      <p:grpSp>
        <p:nvGrpSpPr>
          <p:cNvPr id="34" name="5">
            <a:extLst>
              <a:ext uri="{FF2B5EF4-FFF2-40B4-BE49-F238E27FC236}">
                <a16:creationId xmlns:a16="http://schemas.microsoft.com/office/drawing/2014/main" id="{1D30F2AB-4298-48A8-BC83-BA6C2CA81DA5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35" name="枠">
              <a:extLst>
                <a:ext uri="{FF2B5EF4-FFF2-40B4-BE49-F238E27FC236}">
                  <a16:creationId xmlns:a16="http://schemas.microsoft.com/office/drawing/2014/main" id="{F3D986A5-8372-4C81-A646-C581AB1EE33F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番号">
              <a:extLst>
                <a:ext uri="{FF2B5EF4-FFF2-40B4-BE49-F238E27FC236}">
                  <a16:creationId xmlns:a16="http://schemas.microsoft.com/office/drawing/2014/main" id="{BDAC8BAC-0E4B-4D1E-8839-77E41FB3197C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5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葉っぱ" descr="葉">
            <a:extLst>
              <a:ext uri="{FF2B5EF4-FFF2-40B4-BE49-F238E27FC236}">
                <a16:creationId xmlns:a16="http://schemas.microsoft.com/office/drawing/2014/main" id="{E22EA48A-B362-4A5E-9A0B-937CC19C9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4981" y="2905048"/>
            <a:ext cx="2356359" cy="2356359"/>
          </a:xfrm>
          <a:prstGeom prst="rect">
            <a:avLst/>
          </a:prstGeom>
        </p:spPr>
      </p:pic>
      <p:grpSp>
        <p:nvGrpSpPr>
          <p:cNvPr id="7" name="台詞">
            <a:extLst>
              <a:ext uri="{FF2B5EF4-FFF2-40B4-BE49-F238E27FC236}">
                <a16:creationId xmlns:a16="http://schemas.microsoft.com/office/drawing/2014/main" id="{741774E2-8C71-42BB-8C2B-F2D1D1C88C72}"/>
              </a:ext>
            </a:extLst>
          </p:cNvPr>
          <p:cNvGrpSpPr/>
          <p:nvPr/>
        </p:nvGrpSpPr>
        <p:grpSpPr>
          <a:xfrm>
            <a:off x="9992985" y="3954464"/>
            <a:ext cx="1979937" cy="720000"/>
            <a:chOff x="10130066" y="4047651"/>
            <a:chExt cx="2477716" cy="72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9BFBED52-261A-444D-9337-95500C548B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100">
                  <a:latin typeface="木漏れ日ゴシックP" panose="02000600000000000000" pitchFamily="2" charset="-128"/>
                  <a:ea typeface="木漏れ日ゴシックP" panose="02000600000000000000" pitchFamily="2" charset="-128"/>
                </a:rPr>
                <a:t>クリックすると</a:t>
              </a:r>
              <a:endParaRPr lang="en-US" altLang="ja-JP" spc="-100">
                <a:latin typeface="木漏れ日ゴシックP" panose="02000600000000000000" pitchFamily="2" charset="-128"/>
                <a:ea typeface="木漏れ日ゴシックP" panose="02000600000000000000" pitchFamily="2" charset="-128"/>
              </a:endParaRPr>
            </a:p>
            <a:p>
              <a:r>
                <a:rPr lang="ja-JP" altLang="en-US" spc="-100">
                  <a:latin typeface="木漏れ日ゴシックP" panose="02000600000000000000" pitchFamily="2" charset="-128"/>
                  <a:ea typeface="木漏れ日ゴシックP" panose="02000600000000000000" pitchFamily="2" charset="-128"/>
                </a:rPr>
                <a:t>答えがわかるよ！</a:t>
              </a: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854852"/>
              </p:ext>
            </p:extLst>
          </p:nvPr>
        </p:nvGraphicFramePr>
        <p:xfrm>
          <a:off x="220663" y="2838450"/>
          <a:ext cx="6977062" cy="399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07" name="Document" r:id="rId5" imgW="3280423" imgH="1878640" progId="Word.Document.8">
                  <p:embed/>
                </p:oleObj>
              </mc:Choice>
              <mc:Fallback>
                <p:oleObj name="Document" r:id="rId5" imgW="3280423" imgH="1878640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0663" y="2838450"/>
                        <a:ext cx="6977062" cy="3995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解答">
            <a:extLst>
              <a:ext uri="{FF2B5EF4-FFF2-40B4-BE49-F238E27FC236}">
                <a16:creationId xmlns:a16="http://schemas.microsoft.com/office/drawing/2014/main" id="{2EFE6372-FBFB-4846-B37C-92A77EA30A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903109"/>
              </p:ext>
            </p:extLst>
          </p:nvPr>
        </p:nvGraphicFramePr>
        <p:xfrm>
          <a:off x="7467600" y="5848350"/>
          <a:ext cx="447675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08" name="Document" r:id="rId7" imgW="2141542" imgH="482709" progId="Word.Document.8">
                  <p:embed/>
                </p:oleObj>
              </mc:Choice>
              <mc:Fallback>
                <p:oleObj name="Document" r:id="rId7" imgW="2141542" imgH="482709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2EFE6372-FBFB-4846-B37C-92A77EA3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67600" y="5848350"/>
                        <a:ext cx="4476750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93595"/>
              </p:ext>
            </p:extLst>
          </p:nvPr>
        </p:nvGraphicFramePr>
        <p:xfrm>
          <a:off x="2862133" y="152400"/>
          <a:ext cx="7058025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09" name="Document" r:id="rId9" imgW="3887463" imgH="1506799" progId="Word.Document.8">
                  <p:embed/>
                </p:oleObj>
              </mc:Choice>
              <mc:Fallback>
                <p:oleObj name="Document" r:id="rId9" imgW="3887463" imgH="150679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62133" y="152400"/>
                        <a:ext cx="7058025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6">
            <a:extLst>
              <a:ext uri="{FF2B5EF4-FFF2-40B4-BE49-F238E27FC236}">
                <a16:creationId xmlns:a16="http://schemas.microsoft.com/office/drawing/2014/main" id="{54A35466-9D98-407D-9E07-D5BBEDC755C6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5" name="枠">
              <a:extLst>
                <a:ext uri="{FF2B5EF4-FFF2-40B4-BE49-F238E27FC236}">
                  <a16:creationId xmlns:a16="http://schemas.microsoft.com/office/drawing/2014/main" id="{0630CFBC-5793-4FE2-BAE3-8B12BBDEBB8E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番号">
              <a:extLst>
                <a:ext uri="{FF2B5EF4-FFF2-40B4-BE49-F238E27FC236}">
                  <a16:creationId xmlns:a16="http://schemas.microsoft.com/office/drawing/2014/main" id="{297672B3-786D-470E-AF29-A4A52E49BB36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6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37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蝶" descr="蝶">
            <a:extLst>
              <a:ext uri="{FF2B5EF4-FFF2-40B4-BE49-F238E27FC236}">
                <a16:creationId xmlns:a16="http://schemas.microsoft.com/office/drawing/2014/main" id="{FF3D0202-F392-4CEA-9EE6-1D2105EE7AC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67600" y="2505820"/>
            <a:ext cx="2970955" cy="2970955"/>
          </a:xfrm>
          <a:prstGeom prst="rect">
            <a:avLst/>
          </a:prstGeom>
          <a:effectLst/>
        </p:spPr>
      </p:pic>
      <p:grpSp>
        <p:nvGrpSpPr>
          <p:cNvPr id="7" name="台詞">
            <a:extLst>
              <a:ext uri="{FF2B5EF4-FFF2-40B4-BE49-F238E27FC236}">
                <a16:creationId xmlns:a16="http://schemas.microsoft.com/office/drawing/2014/main" id="{741774E2-8C71-42BB-8C2B-F2D1D1C88C72}"/>
              </a:ext>
            </a:extLst>
          </p:cNvPr>
          <p:cNvGrpSpPr/>
          <p:nvPr/>
        </p:nvGrpSpPr>
        <p:grpSpPr>
          <a:xfrm>
            <a:off x="9978045" y="3954464"/>
            <a:ext cx="1979937" cy="720000"/>
            <a:chOff x="10111370" y="4047651"/>
            <a:chExt cx="2477716" cy="72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9BFBED52-261A-444D-9337-95500C548B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111370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spc="-150">
                  <a:latin typeface="ロンド B スクエア" panose="02000600000000000000" pitchFamily="50" charset="-128"/>
                  <a:ea typeface="ロンド B スクエア" panose="02000600000000000000" pitchFamily="50" charset="-128"/>
                </a:rPr>
                <a:t>クリックすれば</a:t>
              </a:r>
              <a:endParaRPr lang="en-US" altLang="ja-JP" b="1" spc="-150">
                <a:latin typeface="ロンド B スクエア" panose="02000600000000000000" pitchFamily="50" charset="-128"/>
                <a:ea typeface="ロンド B スクエア" panose="02000600000000000000" pitchFamily="50" charset="-128"/>
              </a:endParaRPr>
            </a:p>
            <a:p>
              <a:r>
                <a:rPr lang="ja-JP" altLang="en-US" b="1" spc="-150">
                  <a:latin typeface="ロンド B スクエア" panose="02000600000000000000" pitchFamily="50" charset="-128"/>
                  <a:ea typeface="ロンド B スクエア" panose="02000600000000000000" pitchFamily="50" charset="-128"/>
                </a:rPr>
                <a:t>答えがわかる</a:t>
              </a:r>
              <a:r>
                <a:rPr lang="en-US" altLang="ja-JP" sz="1400" b="1">
                  <a:latin typeface="HGP明朝B" panose="02020800000000000000" pitchFamily="18" charset="-128"/>
                  <a:ea typeface="HGP明朝B" panose="02020800000000000000" pitchFamily="18" charset="-128"/>
                </a:rPr>
                <a:t>…</a:t>
              </a:r>
              <a:r>
                <a:rPr lang="en-US" altLang="ja-JP" sz="1400" b="1" spc="300">
                  <a:latin typeface="HGP明朝B" panose="02020800000000000000" pitchFamily="18" charset="-128"/>
                  <a:ea typeface="HGP明朝B" panose="02020800000000000000" pitchFamily="18" charset="-128"/>
                </a:rPr>
                <a:t>…</a:t>
              </a:r>
              <a:r>
                <a:rPr lang="ja-JP" altLang="en-US" sz="1400" b="1" spc="300">
                  <a:latin typeface="HGP明朝B" panose="02020800000000000000" pitchFamily="18" charset="-128"/>
                  <a:ea typeface="HGP明朝B" panose="02020800000000000000" pitchFamily="18" charset="-128"/>
                </a:rPr>
                <a:t>。</a:t>
              </a:r>
              <a:endParaRPr lang="ja-JP" altLang="en-US" b="1" spc="300">
                <a:latin typeface="HGP明朝B" panose="02020800000000000000" pitchFamily="18" charset="-128"/>
                <a:ea typeface="HGP明朝B" panose="02020800000000000000" pitchFamily="18" charset="-128"/>
              </a:endParaRP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9075" y="2838450"/>
          <a:ext cx="3448050" cy="401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31" name="Document" r:id="rId5" imgW="1631716" imgH="1895198" progId="Word.Document.8">
                  <p:embed/>
                </p:oleObj>
              </mc:Choice>
              <mc:Fallback>
                <p:oleObj name="Document" r:id="rId5" imgW="1631716" imgH="1895198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9075" y="2838450"/>
                        <a:ext cx="3448050" cy="401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解答">
            <a:extLst>
              <a:ext uri="{FF2B5EF4-FFF2-40B4-BE49-F238E27FC236}">
                <a16:creationId xmlns:a16="http://schemas.microsoft.com/office/drawing/2014/main" id="{2EFE6372-FBFB-4846-B37C-92A77EA30A7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467600" y="5848350"/>
          <a:ext cx="45053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32" name="Document" r:id="rId7" imgW="2141542" imgH="482709" progId="Word.Document.8">
                  <p:embed/>
                </p:oleObj>
              </mc:Choice>
              <mc:Fallback>
                <p:oleObj name="Document" r:id="rId7" imgW="2141542" imgH="482709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2EFE6372-FBFB-4846-B37C-92A77EA3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67600" y="5848350"/>
                        <a:ext cx="4505325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247998"/>
              </p:ext>
            </p:extLst>
          </p:nvPr>
        </p:nvGraphicFramePr>
        <p:xfrm>
          <a:off x="1452781" y="152400"/>
          <a:ext cx="9829800" cy="273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33" name="Document" r:id="rId9" imgW="5400754" imgH="1506799" progId="Word.Document.8">
                  <p:embed/>
                </p:oleObj>
              </mc:Choice>
              <mc:Fallback>
                <p:oleObj name="Document" r:id="rId9" imgW="5400754" imgH="150679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52781" y="152400"/>
                        <a:ext cx="9829800" cy="27336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7">
            <a:extLst>
              <a:ext uri="{FF2B5EF4-FFF2-40B4-BE49-F238E27FC236}">
                <a16:creationId xmlns:a16="http://schemas.microsoft.com/office/drawing/2014/main" id="{BDC6D741-CFDE-4EDC-BFC1-8C565C3AFD27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5" name="枠">
              <a:extLst>
                <a:ext uri="{FF2B5EF4-FFF2-40B4-BE49-F238E27FC236}">
                  <a16:creationId xmlns:a16="http://schemas.microsoft.com/office/drawing/2014/main" id="{48DC1549-82F3-49BD-885C-D99D900854F6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番号">
              <a:extLst>
                <a:ext uri="{FF2B5EF4-FFF2-40B4-BE49-F238E27FC236}">
                  <a16:creationId xmlns:a16="http://schemas.microsoft.com/office/drawing/2014/main" id="{44E55E61-1084-4B50-A652-C9E43134DEB5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7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45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解答">
            <a:extLst>
              <a:ext uri="{FF2B5EF4-FFF2-40B4-BE49-F238E27FC236}">
                <a16:creationId xmlns:a16="http://schemas.microsoft.com/office/drawing/2014/main" id="{910004CE-1D2D-4FDE-99A0-A55D83270D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137922"/>
              </p:ext>
            </p:extLst>
          </p:nvPr>
        </p:nvGraphicFramePr>
        <p:xfrm>
          <a:off x="2552700" y="5846763"/>
          <a:ext cx="9418638" cy="104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596" name="Document" r:id="rId3" imgW="4337241" imgH="482709" progId="Word.Document.8">
                  <p:embed/>
                </p:oleObj>
              </mc:Choice>
              <mc:Fallback>
                <p:oleObj name="Document" r:id="rId3" imgW="4337241" imgH="482709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2EFE6372-FBFB-4846-B37C-92A77EA3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2700" y="5846763"/>
                        <a:ext cx="9418638" cy="104933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14" name="一円硬貨" descr="一円玉のイラスト">
            <a:extLst>
              <a:ext uri="{FF2B5EF4-FFF2-40B4-BE49-F238E27FC236}">
                <a16:creationId xmlns:a16="http://schemas.microsoft.com/office/drawing/2014/main" id="{B4310A01-2DB4-47D3-8C4C-061EA5E60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2435480"/>
            <a:ext cx="2806717" cy="280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台詞">
            <a:extLst>
              <a:ext uri="{FF2B5EF4-FFF2-40B4-BE49-F238E27FC236}">
                <a16:creationId xmlns:a16="http://schemas.microsoft.com/office/drawing/2014/main" id="{741774E2-8C71-42BB-8C2B-F2D1D1C88C72}"/>
              </a:ext>
            </a:extLst>
          </p:cNvPr>
          <p:cNvGrpSpPr/>
          <p:nvPr/>
        </p:nvGrpSpPr>
        <p:grpSpPr>
          <a:xfrm>
            <a:off x="9992985" y="3954464"/>
            <a:ext cx="1979937" cy="720000"/>
            <a:chOff x="10130066" y="4047651"/>
            <a:chExt cx="2477716" cy="72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9BFBED52-261A-444D-9337-95500C548B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50">
                  <a:latin typeface="エセナパＪ" panose="02000600000000000000" pitchFamily="50" charset="-128"/>
                  <a:ea typeface="エセナパＪ" panose="02000600000000000000" pitchFamily="50" charset="-128"/>
                </a:rPr>
                <a:t>クッリクしたら</a:t>
              </a:r>
            </a:p>
            <a:p>
              <a:r>
                <a:rPr lang="ja-JP" altLang="en-US" spc="-50">
                  <a:latin typeface="エセナパＪ" panose="02000600000000000000" pitchFamily="50" charset="-128"/>
                  <a:ea typeface="エセナパＪ" panose="02000600000000000000" pitchFamily="50" charset="-128"/>
                </a:rPr>
                <a:t>答えがわかるよ１</a:t>
              </a: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2013102"/>
              </p:ext>
            </p:extLst>
          </p:nvPr>
        </p:nvGraphicFramePr>
        <p:xfrm>
          <a:off x="220663" y="2838450"/>
          <a:ext cx="6961187" cy="400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597" name="Document" r:id="rId6" imgW="3292597" imgH="1882239" progId="Word.Document.8">
                  <p:embed/>
                </p:oleObj>
              </mc:Choice>
              <mc:Fallback>
                <p:oleObj name="Document" r:id="rId6" imgW="3292597" imgH="1882239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0663" y="2838450"/>
                        <a:ext cx="6961187" cy="4003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522122"/>
              </p:ext>
            </p:extLst>
          </p:nvPr>
        </p:nvGraphicFramePr>
        <p:xfrm>
          <a:off x="1679284" y="149225"/>
          <a:ext cx="9120188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598" name="Document" r:id="rId8" imgW="4691540" imgH="1409970" progId="Word.Document.8">
                  <p:embed/>
                </p:oleObj>
              </mc:Choice>
              <mc:Fallback>
                <p:oleObj name="Document" r:id="rId8" imgW="4691540" imgH="1409970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79284" y="149225"/>
                        <a:ext cx="9120188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8">
            <a:extLst>
              <a:ext uri="{FF2B5EF4-FFF2-40B4-BE49-F238E27FC236}">
                <a16:creationId xmlns:a16="http://schemas.microsoft.com/office/drawing/2014/main" id="{9A19CD8A-BE70-4DBB-9FE0-DC1ECB8998DC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4" name="枠">
              <a:extLst>
                <a:ext uri="{FF2B5EF4-FFF2-40B4-BE49-F238E27FC236}">
                  <a16:creationId xmlns:a16="http://schemas.microsoft.com/office/drawing/2014/main" id="{0C3FE447-3DC7-4EB6-82AD-3C8DFCD96DF6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番号">
              <a:extLst>
                <a:ext uri="{FF2B5EF4-FFF2-40B4-BE49-F238E27FC236}">
                  <a16:creationId xmlns:a16="http://schemas.microsoft.com/office/drawing/2014/main" id="{A25E62B8-FBF1-4E0A-ACF4-CE0F6F35B75D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8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天空">
  <a:themeElements>
    <a:clrScheme name="天空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天空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天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AAB8CB1-36E2-4F08-BCC3-DAE980A2A316}">
  <we:reference id="wa104380121" version="2.0.0.0" store="ja-JP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天空</Template>
  <TotalTime>8639</TotalTime>
  <Words>154</Words>
  <Application>Microsoft Office PowerPoint</Application>
  <PresentationFormat>ワイド画面</PresentationFormat>
  <Paragraphs>52</Paragraphs>
  <Slides>15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35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53" baseType="lpstr">
      <vt:lpstr>ロンド B スクエア</vt:lpstr>
      <vt:lpstr>エセナパＪ</vt:lpstr>
      <vt:lpstr>x8y12pxTheStrongGamer</vt:lpstr>
      <vt:lpstr>HGP明朝B</vt:lpstr>
      <vt:lpstr>廻想体 ネクスト UP B</vt:lpstr>
      <vt:lpstr>DotGothic16</vt:lpstr>
      <vt:lpstr>游ゴシック</vt:lpstr>
      <vt:lpstr>x16y32pxGridGazer</vt:lpstr>
      <vt:lpstr>ＭＳ Ｐゴシック</vt:lpstr>
      <vt:lpstr>JKゴシックM</vt:lpstr>
      <vt:lpstr>UD デジタル 教科書体 N-R</vt:lpstr>
      <vt:lpstr>Segoe UI Semilight</vt:lpstr>
      <vt:lpstr>姫明朝ともえごぜんmini</vt:lpstr>
      <vt:lpstr>851テガキカクット</vt:lpstr>
      <vt:lpstr>木漏れ日ゴシックP</vt:lpstr>
      <vt:lpstr>UD デジタル 教科書体 NP-R</vt:lpstr>
      <vt:lpstr>ほのか明朝</vt:lpstr>
      <vt:lpstr>マキナス 4 Square</vt:lpstr>
      <vt:lpstr>游ゴシック Light</vt:lpstr>
      <vt:lpstr>BIZ UD明朝 Medium</vt:lpstr>
      <vt:lpstr>ランパート One</vt:lpstr>
      <vt:lpstr>Calibri</vt:lpstr>
      <vt:lpstr>HGP明朝E</vt:lpstr>
      <vt:lpstr>HG創英角ﾎﾟｯﾌﾟ体</vt:lpstr>
      <vt:lpstr>マキナス 4 Flat</vt:lpstr>
      <vt:lpstr>Bahnschrift SemiBold</vt:lpstr>
      <vt:lpstr>花鳥風月</vt:lpstr>
      <vt:lpstr>851ゴチカクット</vt:lpstr>
      <vt:lpstr>Arial</vt:lpstr>
      <vt:lpstr>BIZ UDゴシック</vt:lpstr>
      <vt:lpstr>游ゴシック Medium</vt:lpstr>
      <vt:lpstr>小塚ゴシック Pr6N B</vt:lpstr>
      <vt:lpstr>Agency FB</vt:lpstr>
      <vt:lpstr>Calibri Light</vt:lpstr>
      <vt:lpstr>Yu Gothic UI</vt:lpstr>
      <vt:lpstr>Office テーマ</vt:lpstr>
      <vt:lpstr>天空</vt:lpstr>
      <vt:lpstr>Document</vt:lpstr>
      <vt:lpstr>理科クイズ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理科クイズ</dc:title>
  <dc:creator>colas@edu-c.local</dc:creator>
  <cp:lastModifiedBy>colas@edu-c.local</cp:lastModifiedBy>
  <cp:revision>712</cp:revision>
  <dcterms:created xsi:type="dcterms:W3CDTF">2021-06-01T23:51:53Z</dcterms:created>
  <dcterms:modified xsi:type="dcterms:W3CDTF">2021-12-21T00:01:28Z</dcterms:modified>
</cp:coreProperties>
</file>