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876" r:id="rId2"/>
  </p:sldMasterIdLst>
  <p:notesMasterIdLst>
    <p:notesMasterId r:id="rId18"/>
  </p:notesMasterIdLst>
  <p:sldIdLst>
    <p:sldId id="284" r:id="rId3"/>
    <p:sldId id="330" r:id="rId4"/>
    <p:sldId id="332" r:id="rId5"/>
    <p:sldId id="336" r:id="rId6"/>
    <p:sldId id="337" r:id="rId7"/>
    <p:sldId id="339" r:id="rId8"/>
    <p:sldId id="341" r:id="rId9"/>
    <p:sldId id="343" r:id="rId10"/>
    <p:sldId id="348" r:id="rId11"/>
    <p:sldId id="349" r:id="rId12"/>
    <p:sldId id="351" r:id="rId13"/>
    <p:sldId id="306" r:id="rId14"/>
    <p:sldId id="309" r:id="rId15"/>
    <p:sldId id="353" r:id="rId16"/>
    <p:sldId id="356" r:id="rId17"/>
  </p:sldIdLst>
  <p:sldSz cx="12192000" cy="6858000"/>
  <p:notesSz cx="6858000" cy="9144000"/>
  <p:embeddedFontLst>
    <p:embeddedFont>
      <p:font typeface="HGｺﾞｼｯｸE" panose="020B0909000000000000" pitchFamily="49" charset="-128"/>
      <p:regular r:id="rId19"/>
    </p:embeddedFont>
    <p:embeddedFont>
      <p:font typeface="HG丸ｺﾞｼｯｸM-PRO" panose="020F0600000000000000" pitchFamily="50" charset="-128"/>
      <p:regular r:id="rId20"/>
    </p:embeddedFont>
    <p:embeddedFont>
      <p:font typeface="HG創英角ｺﾞｼｯｸUB" panose="020B0909000000000000" pitchFamily="49" charset="-128"/>
      <p:regular r:id="rId21"/>
    </p:embeddedFont>
    <p:embeddedFont>
      <p:font typeface="Kikakana IO" panose="02000509000000000000" pitchFamily="49" charset="-128"/>
      <p:regular r:id="rId22"/>
      <p:bold r:id="rId23"/>
    </p:embeddedFont>
    <p:embeddedFont>
      <p:font typeface="小塚明朝 Pr6N H" panose="02020900000000000000" pitchFamily="18" charset="-128"/>
      <p:bold r:id="rId24"/>
    </p:embeddedFont>
    <p:embeddedFont>
      <p:font typeface="小塚明朝 Pro M" panose="02020600000000000000" pitchFamily="18" charset="-128"/>
      <p:regular r:id="rId25"/>
    </p:embeddedFont>
    <p:embeddedFont>
      <p:font typeface="小塚明朝 Pro R" panose="02020400000000000000" pitchFamily="18" charset="-128"/>
      <p:regular r:id="rId26"/>
    </p:embeddedFont>
    <p:embeddedFont>
      <p:font typeface="白舟行書教漢" panose="02000609000000000000" pitchFamily="1" charset="-128"/>
      <p:regular r:id="rId27"/>
    </p:embeddedFont>
    <p:embeddedFont>
      <p:font typeface="白舟篆古印教漢" panose="02000609000000000000" pitchFamily="1" charset="-128"/>
      <p:regular r:id="rId28"/>
    </p:embeddedFont>
    <p:embeddedFont>
      <p:font typeface="851ゴチカクット" panose="02000600000000000000" pitchFamily="2" charset="-128"/>
      <p:regular r:id="rId29"/>
    </p:embeddedFont>
    <p:embeddedFont>
      <p:font typeface="Adobe Arabic" panose="02040503050201020203" pitchFamily="18" charset="-78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DotGothic16" panose="02020900000000000000" pitchFamily="18" charset="-128"/>
      <p:regular r:id="rId44"/>
    </p:embeddedFont>
    <p:embeddedFont>
      <p:font typeface="UD デジタル 教科書体 N-R" panose="02020400000000000000" pitchFamily="17" charset="-128"/>
      <p:regular r:id="rId45"/>
    </p:embeddedFont>
    <p:embeddedFont>
      <p:font typeface="x8y12pxTheStrongGamer" panose="02000503000000000000" pitchFamily="2" charset="-128"/>
      <p:regular r:id="rId46"/>
    </p:embeddedFont>
    <p:embeddedFont>
      <p:font typeface="マキナス 4 Flat" panose="02000600000000000000" pitchFamily="50" charset="-128"/>
      <p:regular r:id="rId47"/>
    </p:embeddedFont>
    <p:embeddedFont>
      <p:font typeface="游ゴシック" panose="020B0400000000000000" pitchFamily="50" charset="-128"/>
      <p:regular r:id="rId48"/>
      <p:bold r:id="rId49"/>
    </p:embeddedFont>
    <p:embeddedFont>
      <p:font typeface="游ゴシック Light" panose="020B0300000000000000" pitchFamily="50" charset="-128"/>
      <p:regular r:id="rId50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7575"/>
    <a:srgbClr val="FF0080"/>
    <a:srgbClr val="8000FF"/>
    <a:srgbClr val="0000FF"/>
    <a:srgbClr val="00FFFF"/>
    <a:srgbClr val="00FF40"/>
    <a:srgbClr val="40FF00"/>
    <a:srgbClr val="BF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67" autoAdjust="0"/>
    <p:restoredTop sz="96730" autoAdjust="0"/>
  </p:normalViewPr>
  <p:slideViewPr>
    <p:cSldViewPr snapToGrid="0">
      <p:cViewPr varScale="1">
        <p:scale>
          <a:sx n="127" d="100"/>
          <a:sy n="127" d="100"/>
        </p:scale>
        <p:origin x="378" y="15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8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font" Target="fonts/font29.fntdata"/><Relationship Id="rId50" Type="http://schemas.openxmlformats.org/officeDocument/2006/relationships/font" Target="fonts/font3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font" Target="fonts/font31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font" Target="fonts/font30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5T01:34:50.791"/>
    </inkml:context>
    <inkml:brush xml:id="br0">
      <inkml:brushProperty name="width" value="0.35" units="cm"/>
      <inkml:brushProperty name="height" value="2.1" units="cm"/>
      <inkml:brushProperty name="color" value="#ABDDFF"/>
      <inkml:brushProperty name="ignorePressure" value="1"/>
      <inkml:brushProperty name="inkEffects" value="pencil"/>
    </inkml:brush>
  </inkml:definitions>
  <inkml:trace contextRef="#ctx0" brushRef="#br0">1500 634,'0'0</inkml:trace>
  <inkml:trace contextRef="#ctx0" brushRef="#br0" timeOffset="-182424.884">1472 644,'2'0,"0"-2,0 3,-2 5,-3 7,-7 10,-10 12,-1-3</inkml:trace>
  <inkml:trace contextRef="#ctx0" brushRef="#br0" timeOffset="-182425.884">1427 789,'45'-39,"42"-33,0 3,-1 7</inkml:trace>
  <inkml:trace contextRef="#ctx0" brushRef="#br0" timeOffset="-182426.884">1846 576,'-10'11,"-32"34,2-4,1-4,4-4,4-5,1-4,5-5,6-7,8-9,8-10,9-14,7-11,6-7,3-4,1 2,-4 4,-2 9,-9 13,-10 14,-9 15,-11 16,-12 14,-10 9,-14 13,-7 2,47-49</inkml:trace>
  <inkml:trace contextRef="#ctx0" brushRef="#br0" timeOffset="-182427.884">1424 760,'22'-18,"-6"11,-6 15,-5 15,-5 10,-6 10,-5 14,0-12</inkml:trace>
  <inkml:trace contextRef="#ctx0" brushRef="#br0" timeOffset="-200753.719">1462 979,'47'-76,"8"-10,12-9,3 1,-14 23</inkml:trace>
  <inkml:trace contextRef="#ctx0" brushRef="#br0" timeOffset="-182434.43">1893 576,'-42'84,"-7"11,-6-1,-4-2,-3-8,-1-8,2-10,21-25</inkml:trace>
  <inkml:trace contextRef="#ctx0" brushRef="#br0" timeOffset="-182435.43">1462 1123,'26'-38,"23"-32,4-4,9-6,2 2,-7 13,-12 14,-13 19,-12 24,-14 25,-17 26,-17 27,-13 20,-13 16,-14 13,-9 5,-2-5,33-53</inkml:trace>
  <inkml:trace contextRef="#ctx0" brushRef="#br0" timeOffset="-150544.669">1469 1245,'68'-104,"6"-5,-4 9,-9 13,-11 20,-15 22,-14 29,-16 35,-16 32,-11 20,-18 36,-11 26,-4 6,-10 13,1-10,39-90</inkml:trace>
  <inkml:trace contextRef="#ctx0" brushRef="#br0" timeOffset="-148582.143">1529 1624,'31'-47,"110"-153,15-17,-7 12,-16 26,-50 66</inkml:trace>
  <inkml:trace contextRef="#ctx0" brushRef="#br0" timeOffset="-148583.143">2304 663,'-19'41,"-55"96,-18 18,-31 26,-27 20,-21 4,44-66</inkml:trace>
  <inkml:trace contextRef="#ctx0" brushRef="#br0" timeOffset="-148584.143">1472 1384,'74'-103,"27"-34,-13 23,-21 28,-22 29,-21 34,-20 32,-15 25,-11 23,-16 34,-10 24,0 5,-5 8,2 1,7-16,24-62</inkml:trace>
  <inkml:trace contextRef="#ctx0" brushRef="#br0" timeOffset="-148585.143">1548 1761,'21'-28,"45"-63,33-41,20-24,14-13,0-1,-4 7,-18 25,-72 88</inkml:trace>
  <inkml:trace contextRef="#ctx0" brushRef="#br0" timeOffset="-205635.51">2508 673,'-12'33,"-25"69,-5 9,0-1,-1 3,-1-1,1-12,4-10,9-20,8-28,14-33,11-32,10-28,8-21,3-12,3-8,-1 0,0 1,-4 11,-5 16,-5 18,-8 31,-12 28,-12 31,-15 29,-14 28,-13 19,-13 16,-9 5,-1-8,7-17,8-21,14-26,17-31,17-34,13-30,14-21,10-26,14-31,12-29,14-27,8-20,7-4,-2 15,-9 31,-23 58</inkml:trace>
  <inkml:trace contextRef="#ctx0" brushRef="#br0" timeOffset="-153608.43">2139 663,'-17'80,"-16"46,-22 50,-21 45,-9 18,-3 1,-6 6,4-22</inkml:trace>
  <inkml:trace contextRef="#ctx0" brushRef="#br0" timeOffset="-153615.445">1613 2244,'37'-75,"69"-133,-4 12,-6 21,-13 31,-21 37,-17 35,-17 32,-14 36,-12 29,-11 31,-10 27,-6 20,-7 17,-2 1,0-1,1-3,-2-3,1-14,7-31,13-39,12-36,14-41,28-67,22-48,18-40,9-9,10-16,-3 10,-8 24,-15 34,-40 89</inkml:trace>
  <inkml:trace contextRef="#ctx0" brushRef="#br0" timeOffset="-177115.578">2598 673,'-40'99,"-28"68,-9 19,-15 27,-4 3,-10 13,-2-10,9-26,18-38,14-39,20-39,18-37,13-33,13-30,10-21,13-28,8-24,13-20,11-19,9-16,7-7,0 6,4-1,-1 7,-9 20,-12 28,-14 32,-14 34,-12 31,-10 25,-13 32,-12 30,-17 40,-17 43,-21 43,-23 37,-14 24,-2-10,10-28,102-221</inkml:trace>
  <inkml:trace contextRef="#ctx0" brushRef="#br0" timeOffset="-153616.445">1653 2533,'4'-7,"105"-205,14-14,4-1,-7 22,-18 38,-15 25,-13 24,-14 27,-13 23,-14 20,-13 26,-10 25,-9 31,-11 30,-9 25,-7 24,-5 20,-9 23,-5 4,-16 22,-9 10,-1-11,1-13,2-17,9-25,11-29,14-28,12-27,11-26,6-23,10-20,10-28,9-22,13-32,11-19,19-37,8-15,21-37,9-16,12-18,-6 16,-7 18,-9 28,-17 39,-44 87</inkml:trace>
  <inkml:trace contextRef="#ctx0" brushRef="#br0" timeOffset="-171266.592">2954 673,'-15'54,"-34"92,-25 49,-23 48,-20 30,-16 21,-8 4,4-27,10-37,13-38,18-42,18-40</inkml:trace>
  <inkml:trace contextRef="#ctx0" brushRef="#br0" timeOffset="-189143.219">1730 3039,'35'-86,"19"-44,14-36,10-16,11-26,5-8,-3 11,-6 14,-10 27,-12 30,-13 28,-13 31,-14 31,-10 34,-9 38,-8 33,-11 41,-7 30,-13 40,-6 22,-14 36,-10 25,-3-5,5-23,9-38,12-46,15-56,17-55,16-49,16-48,10-26,24-56,30-54,21-43,18-33,14-21,9-13,1 5,-18 38,-25 53,-47 94</inkml:trace>
  <inkml:trace contextRef="#ctx0" brushRef="#br0" timeOffset="-205643.51">3313 663,'-24'82,"-24"79,-15 53,-21 46,-19 30,-14 20,-5-8,2-21,6-28,17-49,19-48,19-47,28-54</inkml:trace>
  <inkml:trace contextRef="#ctx0" brushRef="#br0" timeOffset="95479.787">2223 3311,'9'-37,"13"-49,7-19,6-9,8-19,8-11,3 1,12-22,-1 4,-3 12,-2 14,-7 20,-9 22,-11 25,-13 29,-8 29,-11 31,-9 34,-11 35,-6 21,-11 39,-8 22,-3 0,0 2,2-7,6-24,6-26,6-28,7-26,7-25,6-26,12-30,11-28,14-29,9-21,22-38,23-39,9-15,17-23,18-29,13-21,1 3,-14 26,-23 47,-25 47,-26 54,-24 49,-20 47,-15 30,-15 42,-13 25,-6 19,-8 19,-9 22,-2-1,-3 2,1 0,4-17,9-27,11-30,11-33,11-35,10-38,11-37,7-24,5-20,6-16,1-9,4-19,-1-11,-1-4,-2 13,-2 14,-4 23,-6 34,-7 32,-8 34,-13 43,-12 31,-11 40,-20 61,-11 29,-11 33,-16 41,0-8,0-11,7-25,13-42,29-78</inkml:trace>
  <inkml:trace contextRef="#ctx0" brushRef="#br0" timeOffset="-200763.282">2639 3340,'47'-119,"31"-55,20-35,24-34,4 1,-8 24,-20 47,-24 49,-23 44,-21 38,-16 29,-10 23,-6 18,-4 24,-4 23,-5 16,-9 32,-6 20,-12 44,-4 4,-6 6,1-8,5-28,19-65</inkml:trace>
  <inkml:trace contextRef="#ctx0" brushRef="#br0" timeOffset="-200764.282">3192 3262,'39'-65,"16"-24,4-1,1 2,-8 13,-11 18,-13 19,-11 21,-8 17,-8 14,-6 15,-9 10,-4 10,-4 7,-3 7,-3 6,3-6,5-11,6-17,13-34</inkml:trace>
  <inkml:trace contextRef="#ctx0" brushRef="#br0" timeOffset="-200765.282">3367 3213,'2'-18,"1"-13,2-6,3-9,2-10,1-2,0 2,-2 5,0 9,-3 15,-1 14,-2 13,-5 11,-5 13,-4 6,0 3,-3 0,0-1,0 1,-1-4,3-2,0-2,1-1,2-5,4-13,8-16,8-18,14-26,9-20,6-15,4-6,-1-3,-3 6,-4 6,-6 16,-9 25,-9 29,-10 25,-8 22,-10 25,-6 17,-5 6,-5 10,1-1,-3 3,2-7,3-7,2-6,5-13,5-13,11-30</inkml:trace>
  <inkml:trace contextRef="#ctx0" brushRef="#br0" timeOffset="-200767.282">3342 3214,'8'-28,"5"-11,4-7,2-3,2-2,4-3,1 3,-2 9,-5 12,-6 14,-6 11,-3 10,-2 6,-3 6,0 6,0 6,-1 4,-1 2,-2-1,0-5,-1-4,2-12,4-13,2-11,4-11,4-9,3-7,1-1,1-3,-1 2,-1 3,-1 5,-3 5,-8 25</inkml:trace>
  <inkml:trace contextRef="#ctx0" brushRef="#br0" timeOffset="-202975.241">3621 2765,'-9'28,"-5"9,-2 3,-3 4,-2 0,-2-1,-1 0,1-4,5-8,4-6,4-9,3-9,3-10,4-11,5-14,5-11,5-10,9-14,7-8,-1 2,0 3,-6 4,-4 14,-7 19,-6 19,-9 20,-6 19,-5 8,-6 9,-4 2,-1 2,-4 0,1-3,2-6,4-11,6-13,6-12,3-14,4-15,1-17,5-19,10-28,7-16,8-26,7-15,5-8,-3 8,-5 21,-8 29,-9 33,-7 32,-8 27,-10 27,-5 21,-7 14,-6 17,-10 17,-10 21,-15 27,-9 13,0 2,-8 12,1-8,9-20,12-24,37-79</inkml:trace>
  <inkml:trace contextRef="#ctx0" brushRef="#br0" timeOffset="-200768.322">2945 3291,'14'-57,"18"-60,10-24,9-16,9-16,-1 15,-3 15,-10 30,-13 37,-12 37,-14 34,-12 31,-8 24,-16 33,-12 27,-12 20,-4 5,-10 8,-1-7,0-10,11-24,13-26,15-28,11-26,10-24,8-27,8-12,10-24,12-24,10-24,18-44,15-28,5-4,-2 0,-4 13,-9 24,-14 34,-13 36,-13 41,-14 39,-12 34,-8 30,-9 31,-5 18,-11 34,-5 13,-9 25,-1-5,1-12,3-18,10-32,11-37,12-40,10-34,9-27,9-21,7-13,4-8,7-11,2-4,3-5,-1 5,-4 11,-7 21,-8 22,-7 23,-7 25,-8 22,-7 17,-5 21,-2 5,0-1,2-3,2-11,3-16,4-22,7-22,10-30,14-28,16-30,8-15,7-9,8-14,-5 4,-6 12,-12 20,-11 25,-13 27,-10 25,-9 24,-8 15,-6 18,-8 9,-3 10,-3 3,-1 1,-2 3,1-2,1-7,1-4,4-11,5-14,18-36</inkml:trace>
  <inkml:trace contextRef="#ctx0" brushRef="#br0" timeOffset="-200769.322">3260 3233,'10'-38,"11"-23,4-6,3-2,4-7,0 2,-6 12,-6 14,-6 18,-5 17,-6 15,-7 21,-6 20,-6 12,-7 18,-3 5,-6 6,-3-2,3-11,20-44</inkml:trace>
  <inkml:trace contextRef="#ctx0" brushRef="#br0" timeOffset="-200771.322">3270 3233,'8'-20,"27"-64,8-13,13-23,3-4,-3 5,-7 16,-10 24,-13 28,-9 26,-16 24</inkml:trace>
  <inkml:trace contextRef="#ctx0" brushRef="#br0" timeOffset="-200772.322">3659 2438,'-5'19,"-10"36,-7 12,-5 12,-2 8,-10 17,-2 5,-2-5,4-14,11-29</inkml:trace>
  <inkml:trace contextRef="#ctx0" brushRef="#br0" timeOffset="-200773.322">3323 3233,'3'-24,"9"-34,4-9,7-15,-1-1,-1 5,-3 11,-2 14,-4 15,-4 17,-5 16,-5 15,-7 16,-11 19,-11 14,-6 5,-4 1,-4 2,3-8,7-12,8-12,9-16,8-14,5-19,4-18,5-31,8-23,8-22,3-10,9-15,2 2,-2 20,-8 25,-7 34,-10 36,-11 31,-11 30,-10 26,-13 34,-9 28,-14 36,-8 15,0-5,4-17,57-142</inkml:trace>
  <inkml:trace contextRef="#ctx0" brushRef="#br0" timeOffset="-200774.322">2911 3291,'21'-52,"31"-70,16-27,4-4,-2 11,-3 9,-6 16,-11 24,-14 24,-12 27,-11 24,-8 22,-6 25,-4 21,-7 26,-14 48,-10 31,-13 18,-6 3,1-12,14-54</inkml:trace>
  <inkml:trace contextRef="#ctx0" brushRef="#br0" timeOffset="-200775.322">3101 3291,'10'-47,"21"-74,9-22,6-4,4-7,5 3,-5 17,-7 22,-10 28,-10 35,-11 35,-10 39,-9 30,-15 41,-10 22,-11 19,-8 13,-4 2,1-10,9-25,11-31,13-31,14-41</inkml:trace>
  <inkml:trace contextRef="#ctx0" brushRef="#br0" timeOffset="-200777.37">3116 3281,'4'-24,"9"-31,11-38,14-32,11-23,13-26,5 2,-3 10,-4 20,-11 26,-13 31,-13 32,-11 32,-10 31,-7 21,-13 38,-13 31,-22 47,-20 32,-9 12,-3-3,1-12,8-25,16-36,46-92</inkml:trace>
  <inkml:trace contextRef="#ctx0" brushRef="#br0" timeOffset="82938.553">2971 3291,'7'-51,"17"-60,9-23,13-37,6-14,14-29,5-6,-4 16,-11 33,-14 42,-13 44,-13 43,-12 39,-9 30,-11 30,-11 29,-23 56,-18 36,-25 41,-26 31,-5-4,-5-12,10-30,41-78</inkml:trace>
  <inkml:trace contextRef="#ctx0" brushRef="#br0" timeOffset="88790.689">2510 3349,'25'-82,"26"-81,16-41,8-20,-2-2,-4 16,-6 19,-7 27,-12 34,-13 36,-12 36,-9 30,-9 34,-14 34,-13 36,-12 34,-17 48,-11 27,0-1,-1-9,9-23,15-37,13-39,13-39,14-40,14-31,11-26,15-35,10-20,18-31,12-13,20-28,10-4,-7 15,-15 34,-20 36,-21 39,-18 35,-17 30,-17 31,-11 24,-12 28,-8 20,-12 30,-13 30,-2 6,-8 13,0-6,7-17,5-18,12-30,13-30,11-30,13-30,11-28,13-26,14-25,16-24,21-37,15-21,15-21,8-6,14-27,-1-1,0 2,-13 21,-14 22,-16 31,-20 31,-23 41</inkml:trace>
  <inkml:trace contextRef="#ctx0" brushRef="#br0" timeOffset="95462.015">3802 1052,'-7'15,"-30"69,-14 41,-9 25,-17 40,-5 11,-9 19,0-10,7-23,9-24,11-30,13-33,15-36,14-34,10-34,10-30,10-28,9-15,5-22,7-18,5-23,12-41,3-11,1-4,-2 5,-5 18,-6 26,-7 29,-7 35,-7 33,-7 28,-8 30,-9 30,-8 25,-9 21,-21 46,-9 21,-16 32,-21 37,-22 33,-11 20,-15 16,9-23,16-45,51-98</inkml:trace>
  <inkml:trace contextRef="#ctx0" brushRef="#br0" timeOffset="-205644.51">2340 3340,'26'-83,"35"-79,28-49,23-30,25-35,0 8,7-2,-8 15,-15 26,-20 33,-23 46,-25 48,-22 43,-16 34,-11 26,-7 19,-5 10,-4 12,-6 12,-3 11,-4 13,-11 24,-8 18,-7 8,-8 20,-8 17,-11 18,0-5,8-21,10-25,13-32,15-36,12-33,16-37,13-35,20-34,30-60,31-64,26-50,20-39,4-8,-10 24,-15 26,-22 43,-57 120</inkml:trace>
  <inkml:trace contextRef="#ctx0" brushRef="#br0" timeOffset="-205645.51">3846 498,'-6'16</inkml:trace>
  <inkml:trace contextRef="#ctx0" brushRef="#br0" timeOffset="-205646.51">3839 518,'-1'1,"-43"119,-10 17,-4 4,-14 18,-24 33,-18 20,-10 3,-9 0,2-19,9-27,19-34,24-38,25-39,23-34,18-33,13-23,12-32,13-26,7-23,4-6,10-26,3-9,-4 10,1-1,-4 9,-1 8,-6 21,-8 20,-7 26,-8 29,-10 25,-13 32,-24 54,-25 51,-17 30,-15 33,-4 3,-6 9,1-6,4-13,15-29,17-38,20-37,17-34,14-39,15-34,10-30,15-33,22-48,16-38,14-31,18-36,10-19,-4 7,-11 21,-16 40,-18 44,-16 46,-33 82</inkml:trace>
  <inkml:trace contextRef="#ctx0" brushRef="#br0" timeOffset="-205649.51">3010 673,'-8'51,"-11"47,-14 40,-9 24,-17 35,-18 39,-4 3,-14 21,-1-11,5-25,11-39,18-45,16-45,15-36,14-31,10-22,5-16,7-20,6-16,3-12,9-15,9-20,15-30,8-17,7-11,13-22,6-7,-3 12,-5 17,-4 13,-13 26,-11 24,-14 25,-12 31,-12 31,-14 35,-16 37,-26 58,-26 59,-23 47,-21 36,-16 24,-2-3,12-30,20-50,64-130</inkml:trace>
  <inkml:trace contextRef="#ctx0" brushRef="#br0" timeOffset="-168335.771">1949 3239,'11'-38,"18"-65,7-12,8-13,6-6,3-2,9-10,3 2,6 0,1 1,-1 6,-8 15,-11 21,-13 25,-12 24,-10 30,-10 27,-9 28,-13 35,-8 23,-10 28,-9 24,-4 3,-8 12,0-1,4-18,0-12,6-18,9-21,8-22,7-23,8-19,7-18,7-16,9-17,15-21,15-20,8-11,19-23,15-14,16-16,1 0,8-6,4 0,-5 9,-14 18,-19 22,-20 26,-20 27,-17 32,-13 31,-10 27,-8 23,-4 13,-6 10,-1-3,-2 2,-1-4,-3-7,-4-4,-8 8,-4 1,3-11,1-7,8-12,4-9,6-14,7-10,5-12,5-6,3-4,2-1,0-1,0-1,-1 1,-1 3,-1 2,-3 1,-4 3,0 3,-1-1,2 0,3-3,2-3,-1-3,3-7,0-8,6-20,5-11,7-15,6-13,11-24,10-28,7-7,14-31,4-8,0 3,9-28,0 0,-9 20,-9 23,-10 17,-11 25,-10 26,-9 28,-9 28,-10 25,-17 28,-14 28,-12 19,-8 12,-11 23,-9 16,2 3,-7 8,-1 0,-3 0,-9 16,-1 3,4-8,11-17,16-28,16-27,16-30,13-29,13-27,12-23,8-16,12-25,8-17,13-25,12-27,8-14,1 0,4-5,2-3,-1 3,-4 15,-9 24,-7 16,-9 16,-10 20,-9 16,-3 11,-6 9,-5 8,-2 7,-6 12,-6 14,-6 17,-5 14,-6 12,-3 7,-1 6,-3 4,1-1,-3 2,2-3,2-7,5-12,6-20,7-24,7-20,8-21,9-20,12-26,9-14,4-9,2-2,-6 11,-4 10,-6 10,-5 14,-5 14,-5 15,-5 11,-5 11,-3 12,-5 14,-5 10,-3 6,-4 8,-8 14,-5 10,-5 7,0-1,-4 6,0 1,5-6,7-20,17-30,16-32,12-24,12-19,9-10,9-14,7-10,1-2,-2 5,-4 4,-9 8,-24 43</inkml:trace>
  <inkml:trace contextRef="#ctx0" brushRef="#br0" timeOffset="-205651.51">3489 634,'-5'12,"-29"69,-1 5,-6 12,-9 14,1-5,2-7,4-12,6-11,8-19,11-21,9-26,15-27,21-40,17-34,11-19,11-24,5-9,-4 12,-6 11,-11 22,-48 93</inkml:trace>
  <inkml:trace contextRef="#ctx0" brushRef="#br0" timeOffset="-205653.51">3584 605,'-13'41,"-22"59,-3 7,-6 8,-10 14,-4 4,-6 7,1-11,6-17,13-29,17-39,18-41,16-37,16-35,11-24,9-21,5-11,3-1,1 5,-4 15,-8 18,-7 22,-12 24,-14 35,-14 30,-28 45,-24 35,-29 44,-27 34,-37 36,-27 20,-11-1,13-29,21-39,33-49,37-53,34-51,28-47,20-32,21-49,18-42,7-11,9-26,13-28,1-4,-6 13,-2 16,-7 33,-10 36,-38 122</inkml:trace>
  <inkml:trace contextRef="#ctx0" brushRef="#br0" timeOffset="-205655.51">2530 673,'-8'24,"-32"84,-5 15,-9 15,-4 9,2-5,8-19,12-29,12-31,12-36,15-33,15-27,9-20,7-16,12-12,9-11,9-9,-2 7,-5 12,-10 18,-12 28,-13 31,-12 31,-11 20,-9 30,-6 21,-3 7,1 5,2-4,2-15,4-28,17-35,14-37,18-34,37-55,15-23,15-24,3-5,-12 14,-18 22,-21 29,-21 30,-21 33,-23 36,-16 22,-19 29,-23 29,-32 36,-15 14,-2 0,3-5,12-18,20-26,24-32,20-30,20-28,18-34,15-29,9-17,6-21,6-11,-3 5,-2 4,-4 11,-5 12,-7 16,-6 17,-5 11,-2 9,-1 8,-2 9,-9 13,-14 21,-15 17,-22 26,-22 28,-12 13,-6 9,3-4,12-17,19-21,22-32,25-36,21-37,25-35,35-56,23-30,6-9,6-4,-5 9,-13 23,-37 56</inkml:trace>
  <inkml:trace contextRef="#ctx0" brushRef="#br0" timeOffset="-205657.51">2626 673,'-31'55,"-14"20,-3 0,-2-2,-1 1,6-10,10-14,15-21,18-30,23-33,22-29,17-22,16-20,8-11,-18 25</inkml:trace>
  <inkml:trace contextRef="#ctx0" brushRef="#br0" timeOffset="-205659.51">2649 673,'-32'38,"-27"32,-2-3,8-9,12-12,13-17,12-13,8-14,9-12,9-11,7-12,7-6,4-7,4-4,-3 2,-4 5,-9 14,-11 22</inkml:trace>
  <inkml:trace contextRef="#ctx0" brushRef="#br0" timeOffset="-205660.51">2537 673,'-4'6,"-17"26,-7 12,-16 19,-9 12,-6 6,0-4,-6-4,5-11,11-14,12-23,18-31,17-28,22-31,15-25,24-38,9-9,2 1</inkml:trace>
  <inkml:trace contextRef="#ctx0" brushRef="#br0" timeOffset="-205663.51">2177 663,'-61'78,"10"-12,14-16,13-20,12-25,14-20,9-17,6-12,2-3,-1 1,-3 8,-5 12</inkml:trace>
  <inkml:trace contextRef="#ctx0" brushRef="#br0" timeOffset="-205665.51">2079 644,'-8'11,"-17"24,-6 9,-8 7,-4 2,-5 1,1-3,7-9,6-10,10-12,10-15,11-20,11-24,9-16,7-21,7-16,2-4,-3 3</inkml:trace>
  <inkml:trace contextRef="#ctx0" brushRef="#br0" timeOffset="-210377.516">1762 556,'-44'57,"-9"11,8-12,11-16,10-18,10-19,7-16,6-14,6-12,2-19,1-4,1-7,-1-1</inkml:trace>
  <inkml:trace contextRef="#ctx0" brushRef="#br0" timeOffset="-145315.826">1539 335,'-9'19,"-17"34,-3 6,0-1,1-4,19-36</inkml:trace>
  <inkml:trace contextRef="#ctx0" brushRef="#br0" timeOffset="-145316.826">1415 648,'1'-2,"37"-41,5-8,-1-2,-5 7,-36 44</inkml:trace>
  <inkml:trace contextRef="#ctx0" brushRef="#br0" timeOffset="102791.981">1588 498,'-15'26,"-6"18,0-1,2-5,4-6,5-15,9-15,8-18,11-17,7-12,4-6,1-3,-29 51</inkml:trace>
  <inkml:trace contextRef="#ctx0" brushRef="#br0" timeOffset="102789.86">1577 490,'-29'40,"-4"6,8-8,7-13,10-13,11-15,13-16,9-15,8-9,0-1,-25 34</inkml:trace>
  <inkml:trace contextRef="#ctx0" brushRef="#br0" timeOffset="-182522.271">1611 498,'-8'17,"-21"44,-7 9,-2 6,-3 6,16-30</inkml:trace>
  <inkml:trace contextRef="#ctx0" brushRef="#br0" timeOffset="-182523.271">1443 927,'40'-53,"20"-27,-3 5,-10 11,-13 20,-15 25,-16 29,-10 17,-10 27,-9 19,-5 12,-3 13,0 6,0 4,1-5,18-60</inkml:trace>
  <inkml:trace contextRef="#ctx0" brushRef="#br0" timeOffset="-153642.549">1586 2133,'23'-27,"54"-61,-9 13,-16 18,-16 22,-16 20,-13 17,-13 19,-9 13,-10 12,-8 10,-2 0,-3 1,2-5,5-6,6-9,15-24</inkml:trace>
  <inkml:trace contextRef="#ctx0" brushRef="#br0" timeOffset="-153643.549">1611 2244,'4'-6,"3"-3,-2 7,-2 7,-4 10,-4 4,0-2</inkml:trace>
  <inkml:trace contextRef="#ctx0" brushRef="#br0" timeOffset="-153646.549">1653 2473,'31'-24,"59"-43,0 0,-7 8,-14 11,-18 12,-18 14,-14 13,-14 14,-10 16,-8 10,-12 18,-9 10,-2 10,-4 6,3-7,4-8,5-13,6-10,9-13,20-13,20-10,29-8,16-5,16-6,7-1,-8 3,-15 4,-20 6,-19 6,-16 10,-14 5,-12 5,-14 7,-8 1,-8 2,-5 2,-6 2,3-4,5-3,7-5,9-6,8-4,7-7,10-8,8-6,8-2,7-1,7 0,2 2,-5 6,-11 6,-12 11,-16 12,-8 5,-7 5,-4 2,3-1,4-6,5-7,9-10,12-10,19-11,16-12,24-10,9-5,11-5,7-1,-6 3,-14 8,-19 11,-17 11,-15 13,-12 12,-10 9,-10 14,-11 10,-6 6,-2 2,-6 1,0-3,0-4,6-10,13-18,14-18,13-19,11-12,5-8,3-3,-1 1,-3 3,-5 5,-3 7,-10 11,-14 13,-10 11,-15 13,-11 8,-10 10,-5 3,10-10</inkml:trace>
  <inkml:trace contextRef="#ctx0" brushRef="#br0" timeOffset="-177176.65">2035 3296,'9'-42,"3"-17,-1-2,0-2,0 1,-1 7,-3 5,-1 7,-1 9,-2 11,-3 16,-5 13,-4 12,-4 9,-9 8,-4 10,-4-1,-2 1,0-1,3-6,6-7,7-14,7-15,5-18,8-23,7-26,8-24,6-14,7-23,1-7,-2 8,-6 16,-5 20,-7 28,-9 34,-11 33,-11 29,-8 20,-13 22,-12 14,-6 7,0-5,-4-2,0-7,33-50</inkml:trace>
  <inkml:trace contextRef="#ctx0" brushRef="#br0" timeOffset="-153647.536">1634 2463,'1'-1,"20"-64,-1 8,-4 12,-5 16,-4 15,-4 16,-5 18,-7 21,-5 19,-3 7,-1 2</inkml:trace>
  <inkml:trace contextRef="#ctx0" brushRef="#br0" timeOffset="-168336.771">1672 2777,'45'-69,"24"-34,-5 9,-4 9,-12 16,-14 25,-13 30,-11 26,-10 22,-7 23,-7 19,-1 10,-3 7,1 1,0 3,3-12,2-17,3-21,3-23,6-20,5-16,6-12,7-16,8-11,7-9,2-4,-1 6,-4 6,-6 11,-7 17,-6 16,-7 16,-8 23,-10 17,-6 13,-5 6,-5 12,-3 7,0-6,1-8,11-27</inkml:trace>
  <inkml:trace contextRef="#ctx0" brushRef="#br0" timeOffset="-153652.586">1908 3194,'3'-9,"18"-60,4-10,14-30,8-22,3-5,6-23,-2-1,-5 11,-10 18,-7 25,-10 27,-10 33,-10 30,-16 33,-8 19,-12 21,-7 11,-7 10,-4 7,0-1,1-1,6-10,6-10,6-8,6-15,7-16,7-18,6-18,3-12,4-12,1-17,0-14,4-33,4-21,5-14,5-8,3 1,2-7,-1 11,-3 15,-4 27,-6 31,-6 33,-7 27,-5 26,-11 22,-13 27,-9 21,-13 24,-12 23,-15 34,-3 8,16-35</inkml:trace>
  <inkml:trace contextRef="#ctx0" brushRef="#br0" timeOffset="-148615.885">1558 1848,'39'-127,"14"-46,1 4,-6 14,-6 26,-9 28,-11 33,-11 36,-12 31,-7 26,-5 16,-5 14,-7 16,-3 9,-2 6,0-5,3-5,4-9,5-11,4-21,6-27,7-28,8-29,7-19,8-19,15-40,8-19,1 0,-6 14,-9 23,-13 35,-16 42,-20 37,-16 31,-24 34,-16 22,-6 9,0 2,8-10</inkml:trace>
  <inkml:trace contextRef="#ctx0" brushRef="#br0" timeOffset="-182537.784">1443 942,'64'-113,"-3"7,-10 18,-13 21,-20 36</inkml:trace>
  <inkml:trace contextRef="#ctx0" brushRef="#br0" timeOffset="-148617.885">1699 537,'-2'18,"-8"33,-6 14,-7 22,-6 14,-1 4,4-5,3-16,10-29,14-30,14-31,11-25,13-19,6-12,8-10,2 0,0 5,-7 10,-9 13,-12 16,-10 19,-16 31,-14 29,-8 18,-10 17,-7 27,-6 23,-8 27,1-2,2-11,10-25,10-33,15-49</inkml:trace>
  <inkml:trace contextRef="#ctx0" brushRef="#br0" timeOffset="-148616.885">1567 1961,'7'-9,"23"-44,29-48,23-35,11-17,7-4,12-13,-4 9,-14 23,-19 30,-22 31,-34 52</inkml:trace>
  <inkml:trace contextRef="#ctx0" brushRef="#br0" timeOffset="-205668.51">2440 673,'2'33,"-5"40,-6 21,-4 9,-9 28,-5 6,-1-6,0 2,-3-8,4-16,3-21,4-18,4-24,11-29,16-33,17-27,27-40,21-32,25-40,9-18,5-8,-5 9,-16 20,-18 28,-32 48</inkml:trace>
  <inkml:trace contextRef="#ctx0" brushRef="#br0" timeOffset="-205670.51">3045 663,'-2'6,"-30"86,-10 29,-18 46,-24 51,-9 10,-13 27,4-9,8-24,17-38,21-45,18-51,18-47,10-37,12-34,15-38,11-28,10-26,7-22,10-33,4-15,8-29,6-22,-2 3,-6 24,-13 42,-28 96</inkml:trace>
  <inkml:trace contextRef="#ctx0" brushRef="#br0" timeOffset="-205672.51">2802 673,'-32'71,"-56"119,-8 19,-18 39,-12 32,-1-2,6-21,21-45,20-48,25-50,21-47,16-40,15-33,11-30,14-33,11-25,15-24,16-30,28-43,17-23,9-10,0 10,4-7,-11 23,-19 37,-24 46,-23 47,-20 46,-14 39,-8 26,-12 45,-9 31,-13 54,-12 53,-12 46,-11 34,-11 20,-9 4,3-31,7-45,13-58</inkml:trace>
  <inkml:trace contextRef="#ctx0" brushRef="#br0" timeOffset="95421.649">2272 3340,'4'-12,"54"-123,13-16,7-16,-1 3,-8 10,-10 21,-14 27,-13 29,-12 29,-9 28,-10 25,-10 23,-8 26,-11 24,-15 33,-13 21,-19 40,-10 12,0-4,10-25,42-87</inkml:trace>
  <inkml:trace contextRef="#ctx0" brushRef="#br0" timeOffset="95419.649">2258 3340,'41'-100,"22"-42,11-18,5-7,-1 6,-7 14,-18 37,-26 49,-26 47,-19 38,-20 38,-15 27,-19 31,-9 18,-4 0,7-10,13-25,20-33,23-41,23-38,17-30,19-22,9-8,16-12,7 0,0 0,-6 12,-14 25,-15 28,-16 27,-13 22,-14 29,-10 20,-3 4,-5-1,4-11,4-15,3-15,6-16,10-15,16-19,13-14,18-14,12-6,10-8,0-1,-9 7,-15 11,-15 15,-14 15,-12 18,-8 12,-8 13,-8 19,-8 14,-4 6,-2 0,32-78</inkml:trace>
  <inkml:trace contextRef="#ctx0" brushRef="#br0" timeOffset="88766.286">2883 3291,'31'-39,"12"-13,9-6,8-5,2-1,-6 9,-13 14,-15 16,-14 13,-10 11,-8 7,-5 7,-7 7,-6 7,-1 3,-5 8,0 1,3-1,3-4,5-8,6-11,8-17,13-26,12-27,19-43,14-25,21-44,11-29,6-17,-4 1,-8 18,-13 32,-15 34,-52 124</inkml:trace>
  <inkml:trace contextRef="#ctx0" brushRef="#br0" timeOffset="88765.286">3764 1494,'-14'27</inkml:trace>
  <inkml:trace contextRef="#ctx0" brushRef="#br0" timeOffset="88764.286">3744 1530,'-7'14,"-41"82,-17 36,-7 21,-11 33,-2 11,3-1,9-17,12-29,15-35,14-34,11-32,14-36,12-39,16-32,18-35,24-48,30-52,26-55,11-26,-4 0,-40 74</inkml:trace>
  <inkml:trace contextRef="#ctx0" brushRef="#br0" timeOffset="88761.286">3764 1513,'-2'4</inkml:trace>
  <inkml:trace contextRef="#ctx0" brushRef="#br0" timeOffset="-205673.51">3745 1563,'-1'2,"-64"162,5-11,2-12,10-22,12-28,11-33,12-37,10-35,8-37,7-28,3-18,4-31,0-9,-1-12,-3 3,-3 9,-4 19,-3 24,-3 25,-2 25,0 31,-2 24,-9 28,-7 19,-6 23,-10 27,-6 10,-2 7,3-11,-1-5,2-12,6-16,6-20,7-17,6-12,5-18,9-18,11-24,12-19,20-35,17-30,4-11,8-16,1-3,-9 14,-13 25,-15 34,-13 32,-14 30,-9 25,-6 18,-7 16,0 7,-1 8,-3 6,-1 6,-1 1,1-6,0-8,3-12,4-16,3-20,7-22,4-14,2-9,2-2,-1 8,-5 16,-6 13,-2 9,-4 7,1 1,1-5,2-9,2-9,2-9,4-12,4-12,2-10,4-7,0-7,2-4,1 3,-4 7,0 9,-4 14,-1 12,-5 12,-2 9,-4 5,-2 7,-1 0,-2 5,-4 6,-2 3,0 6,-4 4,0 4,-3 3,2-2,2-4,3-8,4-11,4-16,7-19,9-20,5-19,9-23,11-23,3-9,1-5,3-10,-2-3,-4 7,-5 14,-7 22,-6 23,-6 23,-10 21,-14 22,-15 22,-8 12,-16 18,-8 13,-4 2,-4 5,3-6,12-13,14-22,20-35,22-41,19-36,18-33,14-26,6-9,-5 8,-8 23,-45 107</inkml:trace>
  <inkml:trace contextRef="#ctx0" brushRef="#br0" timeOffset="-205674.51">3561 605,'-3'14,"-6"21,2-5,0-5,2-5,0-2,0-2,-2 0,-1 0,-2 3,0-4,4-8,4-6,6-11,9-14,7-11,4-5,4-2,2 0,-3 3</inkml:trace>
  <inkml:trace contextRef="#ctx0" brushRef="#br0" timeOffset="-205675.51">3637 585,'7'-9</inkml:trace>
  <inkml:trace contextRef="#ctx0" brushRef="#br0" timeOffset="-205678.51">3684 576,'-2'43,"-6"26,-5 13,-2 10,-7 19,-4 5,1-8,2-16,4-23,6-27,7-27,9-29,9-24,9-24,5-17,8-21,3-9,-2-1,-3 10,-7 9,-7 16,-4 17,-4 17,-10 40</inkml:trace>
  <inkml:trace contextRef="#ctx0" brushRef="#br0" timeOffset="-205679.51">3783 521,'1'-3</inkml:trace>
  <inkml:trace contextRef="#ctx0" brushRef="#br0" timeOffset="-205681.51">3771 537,'-5'12,"-18"40,-8 21,-7 14,-3 4,-1 4,3-12,7-14,7-17,8-20,7-22,5-25,3-23,4-25,6-29,5-10,4-10,0 3,-11 77</inkml:trace>
  <inkml:trace contextRef="#ctx0" brushRef="#br0" timeOffset="-205683.51">3524 626,'3'-21</inkml:trace>
  <inkml:trace contextRef="#ctx0" brushRef="#br0" timeOffset="-205686.51">3405 653,'-54'82,"-13"15,-17 14,-4-3,-5-3,4-12,15-21,19-28,19-31,17-35,14-27,9-22,11-27,3-9,4-6,-2 5,-2 14,-10 51</inkml:trace>
  <inkml:trace contextRef="#ctx0" brushRef="#br0" timeOffset="-205688.51">2595 673,'-8'7,"-60"64,6-7,15-14,22-22,23-20,16-16,15-16,14-14,9-10,5-10,-7 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5T01:38:57.714"/>
    </inkml:context>
    <inkml:brush xml:id="br0">
      <inkml:brushProperty name="width" value="0.35" units="cm"/>
      <inkml:brushProperty name="height" value="2.1" units="cm"/>
      <inkml:brushProperty name="color" value="#ABDDFF"/>
      <inkml:brushProperty name="ignorePressure" value="1"/>
      <inkml:brushProperty name="inkEffects" value="pencil"/>
    </inkml:brush>
  </inkml:definitions>
  <inkml:trace contextRef="#ctx0" brushRef="#br0">468 1112,'-5'0,"-3"2,-4 3,-2 4,-2 2,0 2,1 2,-1 1,2-2,3-2,1-2,4-7</inkml:trace>
  <inkml:trace contextRef="#ctx0" brushRef="#br0" timeOffset="37211.685">315 1168,'2'-14,"2"-6,2 0,0 2,0 3,0 5,-2 6,-3 6,-3 8,-1 6,-4 2,0 2,-3 0,4-7</inkml:trace>
  <inkml:trace contextRef="#ctx0" brushRef="#br0" timeOffset="37205.611">315 1156,'13'-26,"11"-12,4-5,3-2,-1 4,-3 8,-19 25</inkml:trace>
  <inkml:trace contextRef="#ctx0" brushRef="#br0" timeOffset="-23116.866">510 968,'0'1,"-10"45,-4 6,-2 6,1 0,0-5,0-2,1-7,0-2,3-7,3-8,2-8,4-13,6-11,10-16,12-15,13-11,6-4,6-5,3-1,-1 5,-7 10,-11 17,-14 21,-13 17,-9 13,-7 11,-2 10,-6 6,-2 4,-2-1,-1-3,0-5,2-5,3-8,4-9,4-11,3-12,3-13,6-19,6-15,6-12,4-8,1-4,3-5,-2 2,-3 9,-4 13,-15 48</inkml:trace>
  <inkml:trace contextRef="#ctx0" brushRef="#br0" timeOffset="-3">731 1049,'-14'27,"-11"21,-4 9,-9 11,-5 2,-1-1,-1-1,2-5,6-10,9-11,7-11,20-30</inkml:trace>
  <inkml:trace contextRef="#ctx0" brushRef="#br0" timeOffset="-4.168">363 1591,'9'-25,"10"-18,5-6,4-3,-2 3,-4 7,-5 14,-5 15,-6 14,-3 13,-3 10,-6 12,-7 14,-3 9,-10 17,-5 4,-2-2,3-10,28-63</inkml:trace>
  <inkml:trace contextRef="#ctx0" brushRef="#br0" timeOffset="-7.693">367 1673,'14'-45,"10"-30,-1 4,-4 10,-2 11,-5 18,-7 27,-10 21,-7 18,-6 17,-6 10,-2 12,-3 4,25-66</inkml:trace>
  <inkml:trace contextRef="#ctx0" brushRef="#br0" timeOffset="-9.693">372 1683,'36'-59,"46"-69,13-23,6-6,-11 19,-90 137</inkml:trace>
  <inkml:trace contextRef="#ctx0" brushRef="#br0" timeOffset="-23120.866">936 1112,'-3'18,"-14"72,-6 3,-6 4,-2 1,-1-5,1-6,3-13,5-15,5-16,4-21,8-21,9-21,8-21,10-16,6-12,1-1,1 0,2-1,-1 6,-4 10,-6 20,-10 27,-12 24,-11 28,-13 22,-6 13,-5 11,-2-2,-1-4,3-13,7-18,8-19,8-18,6-18,6-14,6-12,6-20,5-11,3-13,2-1,0 2,3-4,3 0,-3 8,-3 14,-6 19,-4 20,-10 23,-7 19,-8 14,-6 10,-8 12,-8 7,-3 2,-5 3,1-2,5-10,8-14,10-16,9-17,6-16,5-16,7-12,5-10,5-6,3-6,3 0,5-8,5-4,1 0,1 2,-1 4,-7 9,-6 15,-8 16,-9 21,-8 14,-9 18,-10 13,-6 7,-11 9,-5 2,1-7,3-7,5-11,11-16,12-17,8-14,11-16,12-16,11-14,11-12,7-6,4-4,2-1,2 1,-6 10,-10 11,-10 17,-11 17,-8 13,-9 13,-7 12,-8 12,-7 10,-7 10,-5 10,-5 10,-2 4,-1-2,1 0,5-12,8-14,8-20,12-22,11-20,12-22,20-33,17-25,10-12,11-14,4-5,-7 12,-13 18,-30 47</inkml:trace>
  <inkml:trace contextRef="#ctx0" brushRef="#br0" timeOffset="33946.022">992 1112,'-21'42,"-23"39,-6 11,-18 30,-8 9,-7 12,-1-5,4-14,24-38</inkml:trace>
  <inkml:trace contextRef="#ctx0" brushRef="#br0" timeOffset="33945.008">401 1952,'14'-33,"40"-88,0 1,-4 12,-4 8,-6 17,-11 19,-9 23,-9 22,-9 30,-9 24,-7 24,-11 27,-14 30,-7 13,-6 9,3-11,8-21,26-70</inkml:trace>
  <inkml:trace contextRef="#ctx0" brushRef="#br0" timeOffset="33938.464">430 2106,'9'-22,"25"-53,2-8,4-6,-3 3,2 0,-1 4,0 8,-4 10,-5 14,-8 22,-10 23,-12 22,-11 22,-6 12,-6 7,0-1,-1-4,2-7,5-9,5-13,5-17,4-18,5-14,3-14,4-17,4-14,6-10,1-2,-1 6,-1 10,-3 14,-2 12,-4 16,-4 19,-5 18,-7 21,-7 16,-3 4,-2 3,-4 4,0-2,2-6,4-11,8-18,11-22,18-25,19-29,14-20,5-11,4-9,-3 3,-27 38</inkml:trace>
  <inkml:trace contextRef="#ctx0" brushRef="#br0" timeOffset="28894.918">964 1112,'-2'6,"-18"54,-4 13,-6 7,-3 3,-1-2,1-4,1-7,3-6,4-10,6-10,1-9,5-9,5-10,3-13,7-16,9-15,8-18,5-7,9-18,8-11,3-3,2 0,-2 5,-2 8,-6 12,-8 17,-10 20,-13 24,-13 27,-14 33,-11 22,-21 41,-11 33,-10 22,-7 14,5-10,8-24,10-26,40-91</inkml:trace>
  <inkml:trace contextRef="#ctx0" brushRef="#br0" timeOffset="33937.464">468 2447,'16'-36,"39"-79,9-11,23-35,5-5,1 1,-2 7,-10 16,-16 27,-17 29,-20 39</inkml:trace>
  <inkml:trace contextRef="#ctx0" brushRef="#br0" timeOffset="-23125.866">1208 1130,'0'1,"-13"50,-20 49,-14 34,-10 23,-15 30,-5 5,2-13,5-17,10-31,13-34,14-30,13-31,9-30,7-30,9-23,9-29,16-51,9-25,9-20,20-45,6-1,-4 18,-8 23,-29 86</inkml:trace>
  <inkml:trace contextRef="#ctx0" brushRef="#br0" timeOffset="28892.918">1062 1130,'-14'47,"-49"149,-22 54,-8 19,3-11,5-10,12-37,48-137</inkml:trace>
  <inkml:trace contextRef="#ctx0" brushRef="#br0" timeOffset="28891.918">534 2684,'4'-8,"58"-116,23-27,7 1,2 5,-5 16,-18 29,-19 30,-19 29,-14 27,-13 22,-10 24,-7 15,-5 18,-7 19,-3 15,-2 12,-1 0,1-6,4-17,6-27,6-28,7-26,4-21,10-24,7-17,6-15,7-22,5-12,3-11,1 4,-5 15,-7 15,-7 30,-12 34,-13 35,-10 27,-8 23,-14 46,-7 15,-9 23,-1-3,3-11,5-17,9-25,11-32,10-37,8-29,10-35,11-28,8-39,5-24,10-32,1-11,-1 7,-4 16,-4 20,-5 27,-4 31,-6 30,-6 34,-7 27,-15 42,-15 35,-20 52,-23 56,-7 11,-6 9,1-11,29-73</inkml:trace>
  <inkml:trace contextRef="#ctx0" brushRef="#br0" timeOffset="28889.918">534 2754,'2'-5,"87"-229,18-30,7-12,-6 22,-15 33,-18 43,-19 44,-33 76</inkml:trace>
  <inkml:trace contextRef="#ctx0" brushRef="#br0" timeOffset="14220.782">1237 1130,'-5'23,"-19"95,-6 27,-14 41,-11 41,-9 33,-2 7,5-23,6-35,9-44,13-45,10-40,9-39,6-37,12-33,12-31,20-46,21-43,17-32,21-34,18-28,6-5,-8 23,-19 42,-24 47,-23 48,-20 45,-15 34,-13 36,-16 50,-12 39,-14 48,-7 22,-11 37,-11 23,-2-4,6-28,6-30,10-36,14-43,13-42,12-42,10-39,13-40,15-41,20-53,23-56,13-39,1 0,-5 19,-13 37,-16 46,-16 51,-13 46,-14 44,-12 37,-10 23,-20 47,-17 46,-20 51,-13 35,-10 24,-4 11,7-22,18-44,27-71</inkml:trace>
  <inkml:trace contextRef="#ctx0" brushRef="#br0" timeOffset="14219.782">720 3462,'27'-88,"12"-33,10-25,2-3,2-11,6-11,-5 9,-9 25,-13 36,-11 41,-12 35,-9 33,-8 23,-6 25,-5 11,-7 20,-3 14,-5 10,0 3,2-7,5-13,5-13,5-17,6-21,3-21,5-19,5-19,4-13,4-12,6-17,3-8,5-15,4-12,3-9,0 1,-3 2,-6 12,-7 19,-5 28,-11 32,-8 28,-12 29,-12 31,-10 23,-7 15,0 0,1 0,5-10,5-14,6-18,8-22,7-18,5-17,4-12,5-9,2-9,2-9,0-8,6-14,6-13,5-12,7-15,6-7,3-1,1 4,-4 12,-7 16,-6 19,-5 19,-6 21,-4 23,-7 23,-9 25,-8 27,-10 50,-6 27,-4 14,1-11,31-133</inkml:trace>
  <inkml:trace contextRef="#ctx0" brushRef="#br0" timeOffset="14217.782">757 3471,'29'-72,"6"-7,-2 7,-1 7,-2 10,-6 10,-4 10,-5 8,-4 12,-4 11,-7 21,-10 29,-8 27,-7 20,-8 16,-1 0,9-33</inkml:trace>
  <inkml:trace contextRef="#ctx0" brushRef="#br0" timeOffset="14215.671">834 3516,'3'-7,"33"-84,1 3,-1 4,-4 15,-7 21,-7 22,-8 19,-4 13,-5 9,-1 8,-1 11,-1 7,1 6,0 0,0-5,-1-9,-1-8,1-11,0-13,4-12,7-11,4-11,4-7,-1-2,2 2,-3 4,-2 9,-3 14,-3 16,-7 21,-7 21,-5 15,-5 16,-2 10,-3 3,3-7</inkml:trace>
  <inkml:trace contextRef="#ctx0" brushRef="#br0" timeOffset="11287.926">1041 3624,'6'-21,"17"-47,0 3,0 0,1 9,-5 10,-5 14,-5 20,-6 21,-8 28,-7 15,-6 20,-3 12,-1-1,12-46</inkml:trace>
  <inkml:trace contextRef="#ctx0" brushRef="#br0" timeOffset="16339.188">1113 3643,'24'-54,"23"-44,7-6,2 5,-5 10,-6 17,-10 25,-12 29,-9 27,-10 32,-8 18,-7 20,-3 15,-3 1,0-1,0-9,7-33</inkml:trace>
  <inkml:trace contextRef="#ctx0" brushRef="#br0" timeOffset="16338.188">1403 3661,'18'-35,"19"-36,4-6,1 4,-7 12,-10 15,-8 19,-8 16,-5 17,-5 13,-4 15,-4 10,-4 7,-5 6,-2 3,-1 3,-1-3,19-54</inkml:trace>
  <inkml:trace contextRef="#ctx0" brushRef="#br0" timeOffset="16336.21">1505 3660,'23'-42,"7"-14,3-2,-1 2,-5 6,-5 11,-8 16,-9 20,-10 20,-9 25,-8 13,-7 14,-3 7,0-8</inkml:trace>
  <inkml:trace contextRef="#ctx0" brushRef="#br0" timeOffset="16332.163">1510 3661,'12'-34,"29"-72,6-9,0 3,-5 14,-9 22,-11 26,-9 34,-8 29,-7 21,-7 23,-11 23,-7 15,-2 6,-1 1,3-12,17-55</inkml:trace>
  <inkml:trace contextRef="#ctx0" brushRef="#br0" timeOffset="16330.163">1628 3660,'17'-34,"21"-37,18-18,9-10,7-4,-6 10,-13 19,-15 27,-14 27,-11 28,-8 24,-6 16,-5 9,-3 4,-1 2,-1-2,2-9,2-15,3-17,6-18,5-16,10-17,9-14,8-14,5-10,5-7,-5 5,-8 16,-10 19,-8 19,-6 16,-7 15,-5 18,-6 10,-5 12,-2 10,-1 7,0 7,3-3,3-12,7-28</inkml:trace>
  <inkml:trace contextRef="#ctx0" brushRef="#br0" timeOffset="-18263.54">2198 3525,'11'-22,"15"-28,10-12,10-9,1-1,1 5,-5 8,-6 11,-11 17,-23 28</inkml:trace>
  <inkml:trace contextRef="#ctx0" brushRef="#br0" timeOffset="25331.123">2521 3147,'-6'20,"-8"17,1-4,1-6,2-6,3-8,3-10,1-11,4-16,3-14,2-8,2-7,3-2,3-8,0-3,1-3,-1 2,-2 2,-3 2,-4 10,-1 16,-4 17,-3 19,-5 15,-5 14,-8 15,-6 12,-7 11,-2 7,-1-2,4-3,5-10,6-11,7-15,6-16,4-13,3-17,6-20,8-30,5-17,3-13,5-20,4-15,0-4,-5 6,-5 19,-7 31,-6 34,-7 29,-5 34,-8 25,-3 18,-5 19,-3 11,-3 7,2-1,0-8,2-13,6-17,5-22,5-25,7-25,10-29,12-24,10-26,7-16,0-4,0 2,-7 16,-7 22,-7 25,-6 25,-6 22,-4 20,-3 12,-1 15,-2 13,-2 10,-1 3,-1 0,-1-6,2-10,1-9,0-16,3-17,1-17,2-19,4-15,6-21,5-10,0-1,-2 5,-4 14,-2 20,-3 19,-2 17,-1 13,-2 8,-2 1,-1 0,1-9,2-18,6-21,6-22,5-17,1-10,0-1,-1 10,-4 17,-3 21,-3 24,-2 18,-4 17,-3 18,-2 9,-2 7,-2 1,-1-4,-2-3,0-3,-1-6,1-8,2-10,4-8,0-11,3-12,1-17,4-26,8-29,9-27,17-60,9-30,0-2</inkml:trace>
  <inkml:trace contextRef="#ctx0" brushRef="#br0" timeOffset="25332.123">2618 2224,'3'-11,"2"-10</inkml:trace>
  <inkml:trace contextRef="#ctx0" brushRef="#br0" timeOffset="25330.123">2629 2179,'7'-27</inkml:trace>
  <inkml:trace contextRef="#ctx0" brushRef="#br0" timeOffset="25328.123">2640 2133,'26'-109,"-18"72</inkml:trace>
  <inkml:trace contextRef="#ctx0" brushRef="#br0" timeOffset="23015.658">2674 1807,'-5'15,"-34"99,-6 15,-11 31,-14 37,-1 3,-9 10,2-4,4-19,13-33,13-37,18-43</inkml:trace>
  <inkml:trace contextRef="#ctx0" brushRef="#br0" timeOffset="19636.961">1985 3597,'0'-2,"6"-52,9-32,12-35,21-48,20-50,11-36,7-29,2-9,-8 18,-10 31,-15 39,-14 50,-15 46,-11 47,-9 41,-6 36,-7 37,-16 51,-6 25,-7 25,-3 10,-6 19,-2 3,3-19,4-23,7-29,8-32,7-30,6-27,5-30,8-26,12-24,9-21,20-47,12-23,3-4,4-7,1-3,-5 4,-4 9,-15 38</inkml:trace>
  <inkml:trace contextRef="#ctx0" brushRef="#br0" timeOffset="19635.961">2741 1430,'-37'143,"-27"98,-4 12,1-11,3-25,9-31,6-30,9-34,8-33,9-30,7-25,6-22,5-19,5-18,5-15,6-19,5-19,7-14,9-21,6-17,1-4,3-13,4-7,-4-1,-7 20,-6 15,-6 21,-6 24,-7 29,-16 40,-12 39,-9 26,-15 43,-9 23,-9 27,-3 5,-1 4,2-10,4-14,10-23,11-24,12-26,8-18,7-17,4-10,3-8,0-4,1-7,1-11,1-19,5-11,10-24,6-19,7-20,2-4,6-23,7-14,3-10,-2 9,4-6,2 6,-3 13,-8 23,-11 27,-9 31,-11 34,-9 31,-9 32,-8 33,-6 18,-9 30,-3 16,-1-1,-3 9,-7 6,0-8,0-8,0-5,-1 8,1 1,-1-6,8-19,5-17,6-23,8-22,7-21,4-22,7-22,8-20,9-22,7-13,8-14,8-21,4-12,1 0,-3 3,-4 13,-7 17,-8 20,-6 19,-6 23,-9 28,-8 25,-18 53,-22 65,-19 60,-12 44,-12 17</inkml:trace>
  <inkml:trace contextRef="#ctx0" brushRef="#br0" timeOffset="16325.077">1722 3660,'7'-21,"17"-57,-1 5,-2 6,-1 3,-1-5,0-4,-2 2,0 2,-2 1,0 5,-1 5,-3 7,-1 8,-2 4,1 5,-3 5,1 3,0 1,0 2,0 1,-2 7,-4 8,-2 11,-6 11,-4 10,-4 9,-3 7,-2 1,-4 5,-2 1,0-2,-2-1,3-6,3-6,4-6,5-8,5-12,4-13,7-22,8-23,3-11,7-26,7-16,2-2,1-3,2 3,1 4,0 1,3 4,-2 5,-2 4,-1 7,-3 12,-4 9,-4 7,-4 9,-3 12,-4 13,-4 15,-5 18,-3 18,-6 20,-2 8,-3 10,-1 5,-1 9,-5 11,0-3,-2 5,1-7,3-8,2-8,3-15,5-20,7-28,9-27,9-20,12-29,15-35,10-23,6-9,-1-7,-4 10,-2 3,-3 13,-6 15,-7 21,-10 22,-9 23,-9 28,-9 24,-7 23,-5 20,-4 18,-1 9,2-3,-1-3,-1-7,3-13,4-24,3-27,6-22,12-35,7-27,6-18,4-6,-1 2,-3 9,-5 23,-8 25,-9 30,-15 41,-9 34,-7 16,-9 24,-5 10,-2-1,1-3,4-14,10-22,8-31,13-33,12-37,10-32,12-31,4-18,7-25,1-7,1-7,-4 8,-6 23,-9 25,-8 28,-5 27,-7 25,-7 21,-5 17,-3 15,-3 9,-1 6,-1 2,4-7,4-12,5-14,4-21,6-25,9-19,6-16,4-8,4-7,2-4,2-1,1-3,-4 6,-2 11,-6 16,-16 36</inkml:trace>
  <inkml:trace contextRef="#ctx0" brushRef="#br0" timeOffset="-23131.866">2683 999,'2'-3,"6"3,-6 20,-5 23,-3 18,-2 10,-1 3,1-1,1-2,1-10,0-12,2-18,2-22,2-23,5-17,3-14,2-17,2-10,1-3,2 0,-3 8,0 13,-4 13,-2 16,-4 22</inkml:trace>
  <inkml:trace contextRef="#ctx0" brushRef="#br0" timeOffset="-23133.866">2740 992,'1'-1,"-2"5</inkml:trace>
  <inkml:trace contextRef="#ctx0" brushRef="#br0" timeOffset="-23135.866">2740 995,'-1'10,"-4"22,-7 21,-5 22,-3 15,-2 3,0 4,0-4,3-8,2-14,5-18,3-19,5-20,2-23,4-29,8-29,5-39,4-28,5-28,-3-4,-9 66</inkml:trace>
  <inkml:trace contextRef="#ctx0" brushRef="#br0" timeOffset="-23138.866">2484 1076,'-12'21,"-63"108,-8 18,-2 8,0-2,8-11,10-18,9-15,13-24,15-31,13-29,9-27,8-31,9-27,9-30,12-54,6-26,8-19,1-1,-3 13,-33 142</inkml:trace>
  <inkml:trace contextRef="#ctx0" brushRef="#br0" timeOffset="-23140.866">2084 1130,'-14'62,"-24"104,-2 5,2-5,4-18,6-25,5-25,8-27,5-26,5-25,3-19,4-22,6-31,11-31,10-24,17-44,9-29,3-4,-3 7,-20 61</inkml:trace>
  <inkml:trace contextRef="#ctx0" brushRef="#br0" timeOffset="-23142.866">2170 1130,'-2'4,"-23"77,-1 0,0-4,5-10,4-18,6-14,4-17,3-15,3-15,4-18,4-19,5-20,4-15,0-4,0 7,-15 79</inkml:trace>
  <inkml:trace contextRef="#ctx0" brushRef="#br0" timeOffset="-23144.866">2086 1130,'-16'41,"-4"9,1-5,4-8,4-15,3-18,6-18,6-20,4-14,7-16,-6 25</inkml:trace>
  <inkml:trace contextRef="#ctx0" brushRef="#br0" timeOffset="-23146.866">2025 1130,'-30'102,"-2"6,3-1,2-10,4-16,4-18,6-19,5-23,7-27,10-27,4-15,11-24,6-12,-1-1,2-3,-1 7,-5 15,-5 19,-13 34</inkml:trace>
  <inkml:trace contextRef="#ctx0" brushRef="#br0" timeOffset="-23147.866">2067 1130,'-3'21,"-9"28,-7 15,-6 11,-8 11,-3 1,1-5,5-16,6-18,8-21,6-21,7-21,7-25,4-17,4-14,7-21,4-8,4 0,1 11,-14 42</inkml:trace>
  <inkml:trace contextRef="#ctx0" brushRef="#br0" timeOffset="-23150.866">1904 1139,'-19'25,"-29"38,0 1,7-7,10-12,9-15,10-17,12-15,8-11,7-8,6-7,1-1,-1 1,-15 6,-16 6,-19 8,-11 5,-14 6,-2 4,6 1,12 1,16-2,23-1,22-6,15-3,8-7,-2-2,-5-2,-9 0,-17 1,-24 3,-34 5,-31 7,-23 3,-14 4,-15 3,-2 0,13 1,18 0,26 0,27-2,26-3,26-5,24-4,21-6,13-6,32-9,19-7,-1-2,17-7,-2 1,-100 28</inkml:trace>
  <inkml:trace contextRef="#ctx0" brushRef="#br0" timeOffset="-23152.866">1756 1139,'-26'32,"-20"26,0 3,3-2,5-7,9-15,8-23,8-21,5-23,5-35,3-28,1-17,-1 102</inkml:trace>
  <inkml:trace contextRef="#ctx0" brushRef="#br0" timeOffset="-23154.866">1375 1139,'-7'35,"-14"63,2-10,3-17,4-19,4-20,4-23,3-19,13-33,8-24,6-14,5-14,-3 6</inkml:trace>
  <inkml:trace contextRef="#ctx0" brushRef="#br0" timeOffset="-23156.866">1337 1139,'-39'68,"-22"41,-6 12,-8 13,6-6,10-21,17-28,14-27,13-28,8-25,6-16,6-19,6-18,3-14,4-9,6-16,3-9,-3 1,-2 10,-6 18,-4 21,-5 24,-5 18,-3 18,-5 12,-7 15,-2 4,-1 1,-2 5,-1 1,0-4,5-8,3-12,5-14,4-18,6-17,7-15,8-17,3-6,1 0,-4 9,-5 14,-10 33</inkml:trace>
  <inkml:trace contextRef="#ctx0" brushRef="#br0" timeOffset="-23157.866">1036 1130,'-2'10,"-11"44,-7 20,-7 28,-10 27,-5 12,-1-3,7-20,9-26,10-32,6-31,10-36,9-33,13-35,15-33,8-25,22-50,8-15,-1 0,-71 193</inkml:trace>
  <inkml:trace contextRef="#ctx0" brushRef="#br0" timeOffset="-23160.866">1153 1130,'-20'81,"-14"49,-1 7,-1-5,4-17,5-22,7-25,6-26,5-24,6-24,7-24,8-23,14-32,13-23,10-15,9-12,-2 9,-8 14,-31 74</inkml:trace>
  <inkml:trace contextRef="#ctx0" brushRef="#br0" timeOffset="-23162.866">1271 1130,'-11'40,"-15"40,-3 10,-1 3,2-3,3-8,3-12,6-17,5-21,7-18,10-26,4-14,14-22,7-17,5-12,1-7,3-8,-3 2,-5 13,-9 22,-19 46</inkml:trace>
  <inkml:trace contextRef="#ctx0" brushRef="#br0" timeOffset="-23163.866">1358 1139,'-2'5,"-10"35,-4 7,0 3,-1-2,1-2,2-7,3-6,5-9,8-13,9-11,15-14,12-17,8-12,6-14,0-7,-7 5,-12 11,-13 21</inkml:trace>
  <inkml:trace contextRef="#ctx0" brushRef="#br0" timeOffset="-23165.866">1579 1139,'-1'3,"-17"36,-9 17,-9 15,-4 8,-4 6,1-2,-2 0,2-4,5-10,7-12,9-19,8-21,10-22,10-24,11-22,7-16,5-10,2-7,1-2,1-2,-2 2,-2 7,-6 11,-9 29</inkml:trace>
  <inkml:trace contextRef="#ctx0" brushRef="#br0" timeOffset="-23168.866">1488 1139,'-5'45,"-8"42,-3 8,-2 3,-3-1,-1-4,1-9,5-18,4-23,7-25,7-25,9-23,9-23,8-13,6-14,1-1,-2 1,-2 6,-2 8,-5 16,-10 24,-9 28,-9 24,-11 26,-13 24,-18 30,-11 17,-7 8,2-9,5-8,5-16,6-11,6-17,8-16,5-11,5-10,5-10,5-5,4-8,3-10,5-11,4-17,8-16,6-13,10-21,8-15,14-31,8-22,18-34,13-22,0 2,-27 62</inkml:trace>
  <inkml:trace contextRef="#ctx0" brushRef="#br0" timeOffset="-23170.866">1562 1139,'-38'110,"-30"79,-7 16,-6 11,3-13,8-22,13-36,15-37,13-36,11-30,9-24,5-17,4-18,1-11,3-18,7-26,4-15,9-27,6-19,5-24,2-10,-1 5,-4 15,-2 14,-5 19,-6 27,-12 53</inkml:trace>
  <inkml:trace contextRef="#ctx0" brushRef="#br0" timeOffset="28858.105">1277 1130,'-27'54,"-27"51,-22 51,-16 38,-7 16,2-3,-1-1,12-25,13-27,32-67</inkml:trace>
  <inkml:trace contextRef="#ctx0" brushRef="#br0" timeOffset="28857.105">506 2593,'7'-30,"34"-114,15-41,19-43,2-3,-1-3,-5 17,-10 27,-54 168</inkml:trace>
  <inkml:trace contextRef="#ctx0" brushRef="#br0" timeOffset="-23174.866">1008 1112,'-20'80,"-24"95,-4 16,0-1,5-14,8-25,7-24,6-32,7-31,6-28,5-23,3-16,3-18,3-11,7-18,8-18,5-8,9-18,5-10,0 0,10-17,5-7,-1 5,-3 14,-9 14,-8 20,-10 26,-9 28,-9 29,-7 22,-10 27,-9 24,-7 11,-7 21,-3 9,-5 13,-1-1,2-10,5-19,8-21,8-28,7-30,11-26,12-36,11-27,13-29,7-13,10-23,6-12,-1-1,-3 0,-6 13,-6 20,-9 24,-28 76</inkml:trace>
  <inkml:trace contextRef="#ctx0" brushRef="#br0" timeOffset="-23176.866">1274 1130,'-17'67,"-15"43,-13 37,-8 19,-10 19,2-7,6-13,9-22,11-32,10-34,8-31,10-30,7-22,7-19,9-27,16-35,8-17,16-31,28-41,13-17,7-16,3 0,-7 13,-95 186</inkml:trace>
  <inkml:trace contextRef="#ctx0" brushRef="#br0" timeOffset="-23178.866">1644 1139,'-10'45,"-24"87,0-2,-6 20,1 2,1-12,1-13,6-19,6-26,8-25,6-25,6-20,4-19,7-16,6-21,12-27,12-28,10-15,8-13,1-8,-1 3,-6 15,-8 14,-8 20,-9 27,-10 28,-9 32,-10 28,-13 33,-8 24,-17 40,-6 18,-9 30,-1 1,-8 21,-1-3,5-18,10-31,13-36,13-40,11-36,11-33,9-27,9-26,6-18,4-16,11-27,10-21,10-22,3-5,-2 7,-5 14,-6 22,-8 20,-7 21,-7 23,-7 20,-5 18,-6 19,-6 27,-7 19,-10 42,-8 24,-5 25,-3 12,-9 19,-3 5,1-11,7-25,7-30,10-29,7-25,6-24,7-23,8-24,8-18,6-11,9-10,4-4,6-8,0-1,-4 8,-8 13,-7 13,-6 15,-8 19,-7 24,-7 24,-7 20,-6 11,-7 10,-8 11,-3-6,1-4,1-7,4-12,9-17,8-20,8-19,4-17,6-18,5-11,7-13,5-13,14-26,5-14,7-13,4-3,0 2,1-8,0 3,-3 8,-7 15,-5 13,-6 10,-5 12,-8 12,-3 13,-5 13,-5 16,-9 27,-8 25,-13 32,-9 21,-10 23,-8 13,-1 2,-4-4,5-18,7-10,7-20,9-21,8-20,9-20,7-20,5-18,8-20,6-19,9-25,5-17,11-25,6-16,1-4,2-7,0 4,-1 10,-3 20,-8 22,-7 22,-6 22,-7 18,-6 24,-10 27,-8 23,-7 21,-12 30,-8 27,-19 37,-6 14,0-5,3-15,7-19,13-33,12-39,17-45,17-39,27-52,19-37,30-48,16-24,20-31,14-21,5-7,-7 8,-16 23,-20 29,-20 37,-24 39,-17 35,-16 33,-13 33,-11 32,-10 29,-6 18,-17 35,-8 22,-7 14,-3 2,3-3,5-12,3-17,10-25,11-31,10-36,9-25,8-27,11-34,9-20,13-28,7-22,3-6,1-13,2-7,-4 13,-7 19,-7 26,-9 32,-7 32,-10 37,-11 37,-13 30,-16 34,-11 23,-9 17,-12 20,0-4,5-13,11-26,14-37,17-42,16-39,15-40,11-22,8-20,13-25,9-12,6-9,3-10,1-1,-5 13,-6 18,-12 25,-13 27,-9 27,-8 22,-6 21,-1 15,-3 12,-1 10,-1 3,-8 12,-4 13,-2 2,-3 10,-3 6,-1-1,1-10,2-10,5-16,6-24,7-24,7-19,8-22,12-29,8-17,13-26,7-15,17-32,11-24,-3 6,-7 12,-9 19,-16 28,-14 35,-24 57</inkml:trace>
  <inkml:trace contextRef="#ctx0" brushRef="#br0" timeOffset="-18285.177">2687 995,'0'0,"-3"28,-4 10,-1 7,-2 11,-3 8,-3 10,-4 18,-5 19,-5 15,-2 10,-4 15,-6 18,4-4,4-18,8-29,8-33,8-35,5-31,8-32,8-23,6-19,5-12,5-7,2 0,0 0,-4 11,-3 9,-5 12,-4 11,-5 13,-3 19,-6 22,-10 25,-6 18,-6 22,-6 13,-3 8,-1-4,4-16,6-28,8-27,9-31,7-28,6-20,2-11,6-16,6-16,4-19,1-7,0 5,0 0,-1 9,-5 15,-5 25,-6 27,-5 25,-7 34,-8 28,-7 19,-4 12,-2 10,0 7,-6 11,0-3,1-6,5-13,4-20,4-18,5-15,4-12,2-10,1-6,1 1,-1-1,2 0,1 0,-2-3,1-3,1-5,2-8,3-6,5-8,3-6,4-4,0 1,-1 1,-2 9,-5 13,-2 17,-4 20,-1 17,-2 9,-2 7,-1 4,-6 8,-1 0,-2-9,2-10,1-10,1-9,1-13,5-10,3-13,6-9,3-6,2-2,0 3,-1 0,-1 2,0 5,-1 6,-1 6,-1 7,-3 6,-1 3,-1 4,-1 1,0 1,-1-2,1-3,0-2,-1-3,1-2,-3-3,-2-3</inkml:trace>
  <inkml:trace contextRef="#ctx0" brushRef="#br0" timeOffset="-18284.177">2358 3483,'-5'6</inkml:trace>
  <inkml:trace contextRef="#ctx0" brushRef="#br0" timeOffset="-18286.177">2137 3552,'0'-11,"0"-42,1-9,-1-5,1 2,-1 8,0 7,0 11,-2 14,-3 21,-8 25,-10 21,-7 17,-16 25,-9 12,-5 2,-5-1,53-80</inkml:trace>
  <inkml:trace contextRef="#ctx0" brushRef="#br0" timeOffset="16286.931">1621 3660,'10'-26,"27"-67,-2 5,0 9,-3 14,-5 16,-6 15,-6 16,-6 21,-5 18,-2 26,-5 21,-6 12,-5 8,-6 7,14-72</inkml:trace>
  <inkml:trace contextRef="#ctx0" brushRef="#br0" timeOffset="-18291.177">1877 3634,'23'-31</inkml:trace>
  <inkml:trace contextRef="#ctx0" brushRef="#br0" timeOffset="-18292.177">1905 3597,'3'-3,"32"-42,-8 16,-9 15,-8 12,-7 9,-6 6,-3 5,-2 0,0-3,0-5,3-8,3-8,5-10,6-8,0-3,2-3,1-3,1 2,-3 0,0 7,-3 8,-12 17,-13 15,-16 19,-23 22,-12 13,-5 4,21-25</inkml:trace>
  <inkml:trace contextRef="#ctx0" brushRef="#br0" timeOffset="16284.808">1729 3657,'-4'4</inkml:trace>
  <inkml:trace contextRef="#ctx0" brushRef="#br0" timeOffset="16283.808">1533 3660,'24'-70,"14"-30,7-12,4-5,-3 7,-5 4,-7 14,-10 20,-9 25,-10 26,-13 29,-9 23,-9 19,-4 10,-4 6,-3 1,-3-1,-1-3,5-10,4-9,9-15,10-17,8-17,6-13,8-9,4-4,2-1,0 2,-2 6,-2 7,-3 7,-5 12,-5 15,-10 18,-7 17,-7 12,-2 4,-1 1,0-7,3-8,5-16,7-16,8-16,8-12,6-9,5-8,0-2,0 1,-2 8,-4 6,-4 13,-4 9,-4 6,-4 5,-2 4,-3 3,9-20</inkml:trace>
  <inkml:trace contextRef="#ctx0" brushRef="#br0" timeOffset="16281.808">1400 3661,'4'-10,"12"-26,1-1,-2 2,0 4,-3 5,-2 6,-4 10,-3 14,-7 15,-6 15,-8 15,-3 4,2-8</inkml:trace>
  <inkml:trace contextRef="#ctx0" brushRef="#br0" timeOffset="16279.808">1409 3661,'21'-40,"11"-16,-7 13,-7 18,-9 15,-8 15,-5 9,-5 7,-1 1,2-4,1-7,3-7,1-7,4-5,0-5,3-1,0 1,2 1,-1 0,-3 5,-6 6,-11 6,-10 6,-1 1,1-1,6-2,5-6,6-4,3-4,0 1,-4 4,-5 4,-6 3,0 3,-1 0,4-7,7-8,16-16,13-12,13-8,8-1,0-1,-5 5,-7 7,-10 10,-11 11,-13 11,-16 13,-13 9,-16 9,-8 4,-5 1,2-1,6-4,10-7,14-11,14-13,16-15,13-15,13-14,9-10,3 0,-1 4,-4 5,-7 9,-7 10,-9 10,-20 11,-22 12,-20 11,-13 6,-11 5,-1-1,11-3,17-9,19-13,16-7,15-14,13-12,10-11,7-11,5-3,-3 7,-7 9,-6 10,-8 12,-7 14,-10 17,-9 16,-6 12,-8 16,-3 7,1-2,2-7,6-15,7-18,9-19,7-18,6-17,9-11,5-16,5-10,3-6,1-4,-2 4,-2 3,-3 12,-5 19,-7 27,-9 25,-12 35,-9 25,-4 11,-2 8,-1 2,2-8,3-15,6-18,6-22,5-23,6-23,5-21,5-18,2-18,2-7,2-10,-2 1,0 4,-2 11,-3 14,-3 17,-1 14,-1 15,-3 19,-4 17,-6 20,-5 14,-2 11,-2 8,0-1,0 1,2-10,1-11,4-14,3-11,4-14,2-12,1-11,1-11,1-11,1-12,3-9,-1-12,2-11,-1-4,1-6,-1-3,0-9,2 2,-2 6,0 15,-2 21,-1 22,-1 20,-3 14,-3 17,-5 18,-4 17,-5 14,-4 12,-5 21,-5 17,0 6,22-84</inkml:trace>
  <inkml:trace contextRef="#ctx0" brushRef="#br0" timeOffset="33895.93">582 3140,'6'-17,"25"-80,4-11,-1 0,0 1,-1-4,-3 12,-4 11,-7 16,-6 18,-5 20,-4 20,-3 18,-4 13,-3 14,-3 13,-4 14,-3 11,-2 5,0 5,-1-4,3-10,4-21,5-21,2-22,4-21,0-21,2-20,-1-25,1-13,0-8,-2 0,-3 10,-1 22,-3 27,1 26,-3 25,-2 18,-2 12,-2 9,-3 8,0 5,2-2,1-6,5-8,1-10,4-14,2-17,3-19,4-15,3-11,1-15,1-1,0-2,-2 4,1 6,-2 11,-1 9,-2 9,-1 7,0 6,1 5,0 7,-4 9,-4 19,-5 16,-5 11,-3 6,2-3,0 0,1-9,4-9,2-11,7-21</inkml:trace>
  <inkml:trace contextRef="#ctx0" brushRef="#br0" timeOffset="33896.93">458 2266,'1'-23,"5"-36,2-10,7-10,0 2,1 5,2 6,0 8,0 9,-2 11,-3 11,-2 8,0 8,-4 3,-1 7,-3 8,-3 9,-5 11,-5 15,-4 14,-2 8,-1-1,-1 2,2-6,3-10,2-10,5-14,8-15,9-14,7-14,7-13,6-9,10-12,14-12,4-6,7-5,20-20,9-7,1-1,0-1,-7 7,-11 15,-25 26</inkml:trace>
  <inkml:trace contextRef="#ctx0" brushRef="#br0" timeOffset="-23182.866">1518 1139,'-4'38,"-8"45,-7 29,-2 19,1 2,-2-2,2-8,4-17,5-23,4-30,4-28,6-24,10-24,13-26,7-18,19-27,12-22,5-4,2-10,-3 6,-13 19,-14 33,-16 32,-10 30,-11 23,-7 14,-7 18,-6 11,-2 2,-6 10,-2 3,-5 7,-2 5,-2 6,2-1,3-6,5-13,7-20,8-23,8-23,6-19,12-25,6-15,4-9,4-16,5-11,2-11,-4 8,-5 12,-6 15,-8 24,-6 24,-5 22,-8 21,-5 18,-6 17,-4 11,0-1,2-6,4-10,3-15,4-17,9-18,15-31,14-28,16-37,11-25,4-12,-5 2,-18 35</inkml:trace>
  <inkml:trace contextRef="#ctx0" brushRef="#br0" timeOffset="-23184.866">2070 1130,'-3'7,"-23"67,-3 6,-4 9,-4 3,0-5,3-7,4-8,8-15,6-16,7-17,13-24,17-28,11-19,14-21,8-24,5-16,-3 1,-9 10,-11 21,-13 25,-17 35,-13 27,-14 29,-20 40,-17 29,-6 10,-1 0,0 5,5-10,9-15,13-26,12-31,15-30,13-28,20-35,13-21,19-30,16-20,2-1,6-6,-3 8,-12 22,-18 26,-16 30,-21 39</inkml:trace>
  <inkml:trace contextRef="#ctx0" brushRef="#br0" timeOffset="-23185.866">2231 1130,'2'18,"-10"33,-7 26,-5 11,-5 10,-3 8,1-2,4-10,4-17,5-20,6-22,6-21,6-19,12-22,11-19,8-14,7-8,5-8,3-1,-2 2,-3 7,-6 11,-10 17,-9 19,-9 22,-13 28,-8 25,-6 16,-3 12,-1 5,-1 5,5-13,2-15,5-26,10-26,9-24,9-23,7-16,6-14,5-11,3-12,-2-3,-3 8,-6 10,-6 18,-8 18,-7 18,-10 23,-12 21,-9 17,-8 15,-6 11,-5 6,1-4,6-8,7-14,9-16,9-21,8-21,9-25,8-28,10-23,4-14,6-24,1-5,-2-2</inkml:trace>
  <inkml:trace contextRef="#ctx0" brushRef="#br0" timeOffset="-23187.866">2540 1066,'4'-17</inkml:trace>
  <inkml:trace contextRef="#ctx0" brushRef="#br0" timeOffset="-23190.866">2482 1076,'-19'42,"-21"46,2 1,5-9,8-15,8-18,7-19,5-20,9-17,7-14,12-24,12-21,8-9,7-10,2-3,-10 17</inkml:trace>
  <inkml:trace contextRef="#ctx0" brushRef="#br0" timeOffset="16266.837">2614 1031,'-18'40,"-7"15,-6 11,-2 6,-3 6,3 0,4-10,8-15,7-21,6-19,6-18,6-14,7-13,2-9,7-10,2-4,2-1,7-9,3-2,-1 6,-7 17,-8 23,-10 22,-9 23,-6 16,-3 12,-4 16,-2 6,-2 3,-1-1,-1-3,0-5,-1-2,-1-2,1-1,-2 0,-1-4,1-7,4-7,3-8,2-9,4-13,6-16,7-26,11-24,5-18,5-11,2-4,-1-1,-3 2,-3 12,-6 18,-5 25,-10 27,-13 28,-11 24,-7 12,-7 17,-8 15,-1 0,-4 8,-5 5,-1-1,6-14,10-19,12-21,10-25,9-23,7-23,5-15,6-25,5-13,2-16,3-12,0-2,-2 2,-3 11,-2 12,-4 19,-1 20,-5 26,-4 24,-9 28,-10 22,-5 12,-7 14,-5 6,-2-1,-7 10,-1-3,-2-5,6-13,4-11,3-9,6-12,5-12,8-13,6-13,7-16,3-19,4-18,2-17,0-14,2-9,2-7,1-1,3 6,0 5,-1 8,-2 15,-2 17,-7 27,-10 28,-12 24,-19 36,-14 29,-14 32,-10 16,-9 14,3-8,10-19,12-23,17-30,15-30,14-27,9-27,11-27,8-21,6-21,6-11,10-29,9-24,10-24,7-12,10-21,5-10,2 2,-9 28,-12 25,-12 35,-14 38,-10 36,-10 37,-8 33,-5 22,-6 25,-4 20,-3 13,-4 12,-1 11,-5 18,0-5,-2-7,3-17,7-27,6-27,7-29,4-24,4-20,3-15,1-6,2-3,0 5,-1 9,0 11,-4 15,-3 14,-2 6,-3 4,0 4,-4 6,0-2,0-2,-1 0,-1-4,0-5,2-9,2-7,4-11,4-17,6-11,7-14,8-19,11-21,6-14,6-10,-4 5,-3 6,-8 14,-7 21,-8 27,-7 24,-6 21,-5 18,-4 10,-3 7,0 2,1 0,1-6,-1 0,-1-5,-1-2,0-4,2-6,4-7,1-11,2-10,3-12,7-13,10-15,9-12,8-8,2 0,-3 4,-4 9,-6 12,-8 14,-5 16,-5 12,-2 14,-2 4,-2 4,-2 2,-2-4,-1-4,0-6,2-7,2-9,1-7,2-7,1-5,1-1,2-2,1 0,0 0,0 4,-2 9,-3 7,-3 4,-1 2,-1-3,4-9,2-7,4-4,0-3,2-1,0-1,0 2,0 4,-2 5,-5 8,-3 4,-5 3,-2 2,0 1,2-2,1-3,2-4,2-6,4-8,3-5,3-2,2-2,3 0,2 1,3 0,0 2,-2 1,-4 6,-6 10,-7 11,-9 11,-9 10,-6 5</inkml:trace>
  <inkml:trace contextRef="#ctx0" brushRef="#br0" timeOffset="16265.837">1309 3670,'51'-33,"36"-20,14-7,1-2,-3 0,-11 5,-17 7,-18 9,-17 13,-18 18,-19 19,-14 19,-12 19,-9 13,-8 11,0 2,1-5,9-12,23-40</inkml:trace>
  <inkml:trace contextRef="#ctx0" brushRef="#br0" timeOffset="-18304.177">1757 3647,'-2'4</inkml:trace>
  <inkml:trace contextRef="#ctx0" brushRef="#br0" timeOffset="11273.145">1774 3633,'19'-26,"14"-20,6-11,1-5,5-6,0 0,-1 2,-4 2,-1 5,-4 3,-1 3,-3 0,-5 9,-6 15,-7 15,-6 14,-3 12,-4 7,0 4,-3 7,-2 7,-1 2,0 3,-1 3,-1-4,0-10,5-15,4-19,7-19,7-24,5-14,6-16,4-12,0-2,-2-4,-1 2,-3 0,-3 6,-2 7,-3-1,-1 3,-1 0,0 5,-1 9,2 8,-3 13,-4 16,-5 21,-7 27,-8 22,-10 29,-7 17,-3 7,-1 1,0-9,7-16,7-23,8-26,6-22,5-18,4-14,2-9,3-8,0-2,1-1,1 1,-3 1,0 5,0 3,0 4,1 2,0-3,-2 2,1 4,-3 10,0 12,-3 11,0 9,-2 6,0 3,-2 2,0-1,-2 0,-2 2,-3 7,-3 10,0 3,-4 8,-6 17,-4 11,-1 1,-3 5,-4 1,0-9,1-3,-2-8,1-6,0-4,2-7,0-2,-6 2,-6 4,-4 1,2-5,-5-2,2-4,2-6,6-8,9-9,8-7,6-5,5-7,1-10,1-10,1-21,2-13,3-36,3-40,7-34,5-12,1-10,5-2,-1 15,-2 29,-2 25,-3 31,-4 35,-5 35,-5 31,-18 50,-13 37,-25 62,-12 29,-21 45,-13 26,-1-2,8-25,11-30,76-174</inkml:trace>
  <inkml:trace contextRef="#ctx0" brushRef="#br0" timeOffset="14189.073">903 3588,'29'-71,"29"-67,-6 10,-2 4,-3 9,-6 16,-5 14,-7 16,-8 19,-6 21,-8 24,-8 26,-11 27,-6 20,-6 15,-12 22,-8 22,0-1,-2-7,1-5,3-19,29-70</inkml:trace>
  <inkml:trace contextRef="#ctx0" brushRef="#br0" timeOffset="14187.073">903 3588,'5'-26,"15"-70,10-39,5-21,2-8,1-2,-2 13,-2 14,-2 10,-4 14,-5 21,-7 23,-5 24,-7 31,-12 43,-12 42,-12 28,-8 31,-10 31,-8 16,-6 15,2-6,8-24,13-35,14-42,23-74</inkml:trace>
  <inkml:trace contextRef="#ctx0" brushRef="#br0" timeOffset="28827.999">777 3480,'9'-53,"12"-46,10-28,6-13,8-25,1-6,0 8,-7 21,-8 24,-10 44,-11 42,-14 47,-13 41,-12 34,-8 30,-7 17,-7 11,-1-4,4-16,7-22,9-32,11-35,8-33,7-30,6-31,4-23,4-10,5-8,3-16,3-8,-1 6,1 4,-3 13,-3 18,-4 22,-3 25,-3 24,-4 21,-4 24,-7 19,-8 17,-3 6,-1 1,-2-1,1 0,1-7,4-14,7-17,4-20,6-22,7-21,6-21,7-30,3-18,1-8,-1-3,-5 14,-2 19,-4 23,-4 25,-5 24,-3 17,-8 20,-1 8,-6 11,-4 7,-4 2,0-4,-2 7,-2 1,-4 14,6-10</inkml:trace>
  <inkml:trace contextRef="#ctx0" brushRef="#br0" timeOffset="28826.999">553 2856,'37'-127,"17"-73,-3-5,-9 26,-12 35,-10 44,-9 42,-7 35,-3 25,-4 15,-3 8,-2 4,0 0,0-1,-4 3,1-1,-5 8,-1 1,-1 4,1-5,4-9,3-17,4-18,5-19,2-14,2-10,2-15,-1-10,-1-3,-1-6,-1-3,0-1,-1 2,0 7,0 16,0 17,1 14,1 10,2 6,1 2,2-2,0-3,1-5,4-10,0-4,4-6,-2 4,-9 26</inkml:trace>
  <inkml:trace contextRef="#ctx0" brushRef="#br0" timeOffset="-23194.866">767 1049,'-15'59,"-3"13,0 9,-1 4,3-7,3-13,3-14,3-21,6-20,6-23,8-23,8-18,4-9,3-5,0-5,0 3,-2 10,-5 11,-17 40</inkml:trace>
  <inkml:trace contextRef="#ctx0" brushRef="#br0" timeOffset="-23195.866">871 1085,'-1'3,"-9"46,-2 3,0 1,1-2,-1-8,3-11,2-14,3-12,2-11,3-12,3-7,0-7,0 0,0 1,0 7,-1 8,0 8,-1 7,-1-2,-1-10,2-12,2-7,0-3,0 13</inkml:trace>
  <inkml:trace contextRef="#ctx0" brushRef="#br0" timeOffset="-23197.866">821 1072,'-1'2,"-18"39,-2 4,1-3,4-7,5-13,6-11,4-11,5-10,3-6,3-4,2-1,0-1,-1 3,-1 2,-1 3,-2 3,-1 0,-2 5,-2 5,-1 6,-4 7,-1 3,-2 4,-1 1,0-7,5-13,12-24,13-31,-14 33</inkml:trace>
  <inkml:trace contextRef="#ctx0" brushRef="#br0" timeOffset="-23200.866">902 1085,'-1'15,"-5"37,1 3,-2 4,0-2,-1-8,-1-7,2-12,4-16,5-19,9-15,5-8,5-5,7-4,7-5,4 0,2 1,-1 5,-6 6,-18 16</inkml:trace>
  <inkml:trace contextRef="#ctx0" brushRef="#br0" timeOffset="-23201.866">1187 1130,'3'36,"-2"13,-2 17,0 8,-1 14,1 5,0-6,0-7,1-14,0-16,0-15,0-14,11-22,19-25,18-23,18-20,11-9,14-16,4-3,-4 2,-12 13,-19 20,-20 24,-17 26,-15 24,-13 24,-10 17,-8 17,-7 24,-6 12,1-2,-1-5,6-16,8-26,9-32,11-23,9-30,8-25,5-12,3-15,-1-3,3-7,2-7,1-4,-1 4,-5 17</inkml:trace>
  <inkml:trace contextRef="#ctx0" brushRef="#br0" timeOffset="-23207.415">1873 1139,'-13'37,"-8"25,-1-2,1-5,4-8,3-9,6-15,5-16,7-14,6-12,5-6,2-6,1 0,-4 3,-1 5,-4 9,-3 11,-6 18,-6 18,-9 31,-8 28,-5 18,-3 2,1 1,4-11,6-19,7-25,5-28,8-27,8-26,5-14,6-26,8-19,4-10,3-11,0-6,-3 3,-1 4,1-7,0 1,-21 70</inkml:trace>
  <inkml:trace contextRef="#ctx0" brushRef="#br0" timeOffset="16249.533">1999 1130,'-4'26,"-6"30,-1 3,-1 0,1 4,0 4,-2 4,-1 4,0 1,-1 2,-1 14,-1 5,-3-1,-1-3,3-11,2-8,-1-6,-1-2,-3-2,0-1,0 6,-3 2,3-1,2-5,3-8,4-11,3-13,2-11,3-5,1-5,0 0,-1 0,1 0,0-5,3-8,4-13,8-19,9-16,7-9,10-10,8-3,12-4,-2 5,-5 9,-10 14,-11 12,-10 13,-8 13,-6 20,-7 24,-7 18,-9 26,-7 35,-5 23,-2 5,-1-3,1-15,6-24,5-31,10-39,9-37,13-27,14-29,10-20,22-36,17-32,8-15,-1-2,-13 24,-13 28,-16 32,-15 35,-12 31,-9 26,-11 23,-7 20,-6 10,-8 12,-15 29,-7 9,-7 6,-6 8,1-5,10-19,13-25,13-28,12-23,9-21,7-27,7-22,5-17,3-13,3-8,0-4,2-1,1 3,0 3,1 9,-4 14,-6 20,-7 22,-10 24,-16 28,-8 15,-13 19,-5 6,1-3,5-8,8-11,7-13,9-11,5-8,5-5,0-1,2-1,0 1,0-1,-1-3,1-1,0-6,2-7,4-8,4-11,2-6,3-4,3-5,-1 2,-1 5,-4 11,-5 14,-14 26,-23 43,-35 58,-18 33,-29 38,-4-1,108-175</inkml:trace>
  <inkml:trace contextRef="#ctx0" brushRef="#br0" timeOffset="16248.533">1203 3660,'42'-105,"21"-56,-7 17,-8 12,-4 16,-10 25,-11 33,-9 35,-8 27,-8 27,-5 17,-6 7,-2 0,-2-5,-1-2,3-8,0-5,-1-2,3-2,2-4,6-10,10-12,18-17,14-14,17-14,16-15,4-2,1-4,-9 5,-13 11,-15 18,-17 21,-16 26,-17 29,-12 31,-14 27,-9 18,0-3,0-1,5-15,40-99</inkml:trace>
  <inkml:trace contextRef="#ctx0" brushRef="#br0" timeOffset="16247.533">1628 3660,'30'-74,"37"-84,6-21,-2 1,-7 6,-7 9,-11 21,-12 25,-10 28,-10 27,-9 29,-13 28,-20 31,-19 33,-16 25,-16 23,-7 10,4-6,15-18,19-29,17-28,14-26,14-21,8-16,7-11,2-6,5-6,7-5,8-10,7-8,3-2,-1 2,-7 8,-8 11,-9 16,-6 16,-7 19,-6 16,-8 15,-6 19,-6 14,-3 7,-1 0,-4 7,-1 2,1-2,3-6,5-11,6-19,7-19,8-16,10-15,19-18,17-16,10-8,3-4,-3-1,-13 9,-15 15,-24 26,-22 30,-21 27,-12 22,-19 27,-4 10,3-3,4-7,11-18,14-23,14-26,13-23,9-19,11-20,9-15,6-8,8-5,2-4,5-5,0 4,-3 6,-8 14,-8 18,-9 18,-11 21,-13 24,-14 22,-9 12,-11 17,-3 5,5-9,10-15,11-24,14-27,13-28,10-22,12-28,10-18,6-13,2-4,-4 3,-3 16,-8 18,-9 21,-6 22,-9 18,-8 26,-9 17,-7 16,-3 7,-6 9,1-4,2-10,5-11,8-17,10-16,9-16,9-13,2-6,3-4,-1 0,-2 2,-5 4,-2 8,-4 4,-1 7,-2 5,-4 5,-3 5,-3 1,-2 2,-2 2,0-1,0-2,2-3,0-4,3-8,1-9,2-15,2-14,2-11,1-19,0-10,0-13,-2-3,-3 10,0 15,0 18,-1 17,-4 22,-7 20,-12 22,-10 15,-18 27,-7 9,-6 10,5-5,5-8,10-17,10-16,11-20,27-31</inkml:trace>
  <inkml:trace contextRef="#ctx0" brushRef="#br0" timeOffset="14178.06">808 3489,'0'-9,"-2"-74,2-20,1-20,0-15,0-5,0 4,0 18,-1 19,1 21,-1 25,0 29,-4 31,-1 24,-7 28,-3 23,-1 8,0 4,1-4,0-1,1-11,2-14,2-17,4-14,2-10,1-8,0-4,-1 0,1 0,0-3,1-7,5-14,4-18,4-16,4-17,3-9,-1-8,-3 1,-3 9,-5 14,-2 25,-7 35,-7 34,-11 43,-10 32,-9 44,-7 21,35-127</inkml:trace>
  <inkml:trace contextRef="#ctx0" brushRef="#br0" timeOffset="28818.338">563 3052,'33'-162,"7"-47,-2 2,-5 22,-7 33,-8 39,-6 39,-6 37,-13 42,-7 31,-6 34,-4 25,-5 41,-2 14,4-4,3-5,2-16,4-27</inkml:trace>
  <inkml:trace contextRef="#ctx0" brushRef="#br0" timeOffset="31946.952">515 2603,'0'-134,"0"-21,0-8,0 13,0 18,0 27,-1 33,-1 33,-4 37,-4 32,-7 36,-3 23,-1 9,6-34</inkml:trace>
  <inkml:trace contextRef="#ctx0" brushRef="#br0" timeOffset="31945.952">400 1944,'9'-57,"14"-93,-2 5,-5 18,-5 24,-4 30,-2 23,-2 23,-1 20,-3 17,-2 11,-3 9,-4 10,1 5,1-4,-1-2,-1-4,1-6,3-4,0-5,2-5,1-5,2-12,6-11,7-16,7-11,4-8,4-8,1-4,4-7,-1 0,-5 7,-4 9,-5 10</inkml:trace>
  <inkml:trace contextRef="#ctx0" brushRef="#br0" timeOffset="-18324.222">648 1031,'-10'19,"-22"40,-16 28,-7 16,-8 15,4-3,41-79</inkml:trace>
  <inkml:trace contextRef="#ctx0" brushRef="#br0" timeOffset="-167.128">331 1248,'11'-58,"-3"16,-4 20,-2 19,-1 18,-3 15,-3 9,0 2,-1 0,1-7</inkml:trace>
  <inkml:trace contextRef="#ctx0" brushRef="#br0" timeOffset="-168.128">334 1358,'10'-28,"5"-17,3-3,0 2,-3 11,-4 14,-4 11,-3 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08818-A9AF-48BB-B2A5-86F6605473BD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7151D-03E6-4D53-9ADE-122252651347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048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7151D-03E6-4D53-9ADE-122252651347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464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F4073A-8E61-4B1F-8A0A-B0C2F9CC3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B74AAE-E6FA-4DD6-B8E8-2B4118E7A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6D264D-200E-41B3-8A6B-69F55CD6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D2CD61-C3A3-46EF-A156-C65371C9F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1E3E68F-D99D-460F-AC5E-252526B14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605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602622-7486-4B01-8666-A25445F7D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7D26BA4-D27F-4261-BCF6-B50B8D846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206C20-1620-4EC3-9BDA-E4E0019AB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ED6642-29C4-4B4A-861B-FAF8607C5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336356-A199-439C-AD3D-83AE1E20E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584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A8AB54E-5D60-4F4E-98D3-F88549D04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E1EDBB2-F70D-4699-97EF-8AA841F0A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896816-071D-43E3-B601-6445C1BC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BD9C3E-05C1-4AA4-B500-DC9B7352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01248E-AE0D-4E45-A111-FCB94CAD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3802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700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5228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8004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9230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1871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8738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1262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205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DDF2DC-8781-409B-8B46-B256A10E5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67EAF8-F93F-4014-A96A-E56EB0813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13F136-A0CF-408A-9206-ECA961FA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85345B3-6CF9-4889-BDDE-D85531CC1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2132D5-0188-4265-B12E-65E32D7AB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2801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dirty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162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dirty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8016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5889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2235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0925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035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7078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7681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73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99724E-A273-475C-B1FE-8CD32D86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89B549A-A68B-4319-AF55-E4B4292E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CE2524C-5A5B-4FBC-9A08-58E03341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F92C47-4C65-4F9B-9551-646BCE318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D6998A-717B-4E3B-AAB8-05B3A8E8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42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0F5176-5998-4B5C-9706-27227D5E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6225E4-DC42-43AB-AE8E-FEC6D6A0C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3F33AAB-F739-4DC5-A3B6-AF951E42F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B15F69-F02B-403C-9F45-56486A5E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ECE004C-697C-4E1D-8892-74EEF339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55F047-3CA3-48D4-A0E3-C062371D1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088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952B5E-F029-41CB-89A1-4A7300CF9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F2D916D-6775-4E9E-A0FD-9D9162C58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7E314DA-BD9F-4115-86EE-733132DEC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F0B242E-C046-4BE0-8842-10B51C81F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2D74EB-56E0-4B18-9D83-E59DC5461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75B8D77-2A8D-4E30-89B1-0918C32B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868B7DA-EE4C-4BA5-B72E-C0CF4CA19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B882A03-C175-475C-BA5A-DBDBA8BF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7419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255FF2-721F-4A01-B1C9-5A0E01E13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602D69E-AB19-4EEB-849D-2266C975B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EE7A80A-65F6-4EEA-80F4-A19E316C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D31CAAD-423F-4EF2-80BC-A1479BA3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047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AECA95B-2422-4C85-876D-06728A2A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7AF7064-095D-48B5-B56A-CEF2FFBA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2D18A9-D3AF-49FD-81D5-74BCFDC6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83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1117EE-DF76-4CDD-839D-3F7E045AD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35C364-6512-48B7-B73B-3A6059EA4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04FD884-ECAF-4D09-8C7C-AAB44DE3B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54AE0BC-8D3C-47F5-AF35-C5BD6A044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10D406C-9C66-44D7-B091-3EC85C2C9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209D26-7FDC-4CE2-93C0-DAE8A3E0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728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30B06B-2A7E-4C89-9034-C5C156B9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75A2AA7-CB1E-4DE0-89F1-5A06D5184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445EE7C-6075-4371-987B-EB9CD7F23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31F0EA1-996F-4487-8F31-8D2D41E25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3830CE-FBFF-48BC-AA0B-B3F6C1900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5AEADB-C65E-44BC-9593-946DA3EF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921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642EE25-09D3-4776-AB55-3D42EF14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F61B87C-C7A7-4BB2-BE90-C21C98BEC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15C925-864B-41D2-B319-6FF0857EA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F9F113-48C5-4A65-AAAE-EC6786D86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9B483E-0361-4370-A26A-2D53ABA43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366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9982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42.emf"/><Relationship Id="rId3" Type="http://schemas.openxmlformats.org/officeDocument/2006/relationships/oleObject" Target="../embeddings/oleObject23.bin"/><Relationship Id="rId7" Type="http://schemas.openxmlformats.org/officeDocument/2006/relationships/customXml" Target="../ink/ink2.xml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0.png"/><Relationship Id="rId11" Type="http://schemas.openxmlformats.org/officeDocument/2006/relationships/image" Target="../media/image41.emf"/><Relationship Id="rId5" Type="http://schemas.openxmlformats.org/officeDocument/2006/relationships/customXml" Target="../ink/ink1.xml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40.emf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oleObject" Target="../embeddings/oleObject26.bin"/><Relationship Id="rId7" Type="http://schemas.openxmlformats.org/officeDocument/2006/relationships/image" Target="../media/image4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47.png"/><Relationship Id="rId4" Type="http://schemas.openxmlformats.org/officeDocument/2006/relationships/image" Target="../media/image44.emf"/><Relationship Id="rId9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oleObject" Target="../embeddings/oleObject29.bin"/><Relationship Id="rId7" Type="http://schemas.openxmlformats.org/officeDocument/2006/relationships/image" Target="../media/image52.jpeg"/><Relationship Id="rId12" Type="http://schemas.openxmlformats.org/officeDocument/2006/relationships/image" Target="../media/image4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1.svg"/><Relationship Id="rId11" Type="http://schemas.openxmlformats.org/officeDocument/2006/relationships/oleObject" Target="../embeddings/oleObject30.bin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8.emf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7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5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5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6.emf"/><Relationship Id="rId4" Type="http://schemas.openxmlformats.org/officeDocument/2006/relationships/image" Target="../media/image4.emf"/><Relationship Id="rId9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3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6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png"/><Relationship Id="rId11" Type="http://schemas.openxmlformats.org/officeDocument/2006/relationships/image" Target="../media/image17.emf"/><Relationship Id="rId5" Type="http://schemas.microsoft.com/office/2017/06/relationships/model3d" Target="../media/model3d1.glb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11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png"/><Relationship Id="rId11" Type="http://schemas.openxmlformats.org/officeDocument/2006/relationships/image" Target="../media/image21.emf"/><Relationship Id="rId5" Type="http://schemas.microsoft.com/office/2017/06/relationships/model3d" Target="../media/model3d2.glb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19.emf"/><Relationship Id="rId9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sv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6.png"/><Relationship Id="rId11" Type="http://schemas.openxmlformats.org/officeDocument/2006/relationships/image" Target="../media/image25.emf"/><Relationship Id="rId5" Type="http://schemas.openxmlformats.org/officeDocument/2006/relationships/image" Target="../media/image23.e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0.emf"/><Relationship Id="rId4" Type="http://schemas.openxmlformats.org/officeDocument/2006/relationships/image" Target="../media/image28.emf"/><Relationship Id="rId9" Type="http://schemas.openxmlformats.org/officeDocument/2006/relationships/oleObject" Target="../embeddings/oleObject19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7.svg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openxmlformats.org/officeDocument/2006/relationships/image" Target="../media/image35.emf"/><Relationship Id="rId4" Type="http://schemas.openxmlformats.org/officeDocument/2006/relationships/image" Target="../media/image33.emf"/><Relationship Id="rId9" Type="http://schemas.openxmlformats.org/officeDocument/2006/relationships/oleObject" Target="../embeddings/oleObject2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FE60F2-B54D-48D4-A19E-F5967B00D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>
            <a:noAutofit/>
          </a:bodyPr>
          <a:lstStyle/>
          <a:p>
            <a:r>
              <a:rPr kumimoji="1" lang="ja-JP" altLang="en-US" sz="9600" dirty="0">
                <a:latin typeface="DotGothic16" panose="02020900000000000000" pitchFamily="18" charset="-128"/>
                <a:ea typeface="DotGothic16" panose="02020900000000000000" pitchFamily="18" charset="-128"/>
              </a:rPr>
              <a:t>理科クイズ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65CC1B5-7604-411C-B555-A45D272E0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9824" y="4385732"/>
            <a:ext cx="7197726" cy="1405467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DotGothic16" panose="02020900000000000000" pitchFamily="18" charset="-128"/>
                <a:ea typeface="DotGothic16" panose="02020900000000000000" pitchFamily="18" charset="-128"/>
              </a:rPr>
              <a:t>理科力をアップしよう！</a:t>
            </a:r>
          </a:p>
        </p:txBody>
      </p:sp>
    </p:spTree>
    <p:extLst>
      <p:ext uri="{BB962C8B-B14F-4D97-AF65-F5344CB8AC3E}">
        <p14:creationId xmlns:p14="http://schemas.microsoft.com/office/powerpoint/2010/main" val="271234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998 -2.96296E-6 L -2.29167E-6 -2.96296E-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0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97 1.85185E-6 L 0.12174 1.85185E-6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解答">
            <a:extLst>
              <a:ext uri="{FF2B5EF4-FFF2-40B4-BE49-F238E27FC236}">
                <a16:creationId xmlns:a16="http://schemas.microsoft.com/office/drawing/2014/main" id="{6B6F34F5-8C77-48B7-9B34-63D347D728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14008"/>
              </p:ext>
            </p:extLst>
          </p:nvPr>
        </p:nvGraphicFramePr>
        <p:xfrm>
          <a:off x="7463027" y="4441825"/>
          <a:ext cx="4737100" cy="231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12" name="Document" r:id="rId3" imgW="2260481" imgH="1117321" progId="Word.Document.8">
                  <p:embed/>
                </p:oleObj>
              </mc:Choice>
              <mc:Fallback>
                <p:oleObj name="Document" r:id="rId3" imgW="2260481" imgH="1117321" progId="Word.Document.8">
                  <p:embed/>
                  <p:pic>
                    <p:nvPicPr>
                      <p:cNvPr id="19" name="オブジェクト 18">
                        <a:extLst>
                          <a:ext uri="{FF2B5EF4-FFF2-40B4-BE49-F238E27FC236}">
                            <a16:creationId xmlns:a16="http://schemas.microsoft.com/office/drawing/2014/main" id="{8859E942-189B-4857-BFCA-DAE43D11BE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3027" y="4441825"/>
                        <a:ext cx="4737100" cy="231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8804" name="ガラスのコップ">
            <a:extLst>
              <a:ext uri="{FF2B5EF4-FFF2-40B4-BE49-F238E27FC236}">
                <a16:creationId xmlns:a16="http://schemas.microsoft.com/office/drawing/2014/main" id="{17600134-B120-45FA-9984-13DEC1838408}"/>
              </a:ext>
            </a:extLst>
          </p:cNvPr>
          <p:cNvGrpSpPr/>
          <p:nvPr/>
        </p:nvGrpSpPr>
        <p:grpSpPr>
          <a:xfrm>
            <a:off x="10286931" y="478935"/>
            <a:ext cx="1247844" cy="1790983"/>
            <a:chOff x="4066163" y="1507787"/>
            <a:chExt cx="3531140" cy="5068111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108800" name="水1">
                  <a:extLst>
                    <a:ext uri="{FF2B5EF4-FFF2-40B4-BE49-F238E27FC236}">
                      <a16:creationId xmlns:a16="http://schemas.microsoft.com/office/drawing/2014/main" id="{F7BC8E76-64CC-4560-A16F-E04FEC409D2B}"/>
                    </a:ext>
                  </a:extLst>
                </p14:cNvPr>
                <p14:cNvContentPartPr/>
                <p14:nvPr/>
              </p14:nvContentPartPr>
              <p14:xfrm>
                <a:off x="4566088" y="3155194"/>
                <a:ext cx="2482560" cy="3070792"/>
              </p14:xfrm>
            </p:contentPart>
          </mc:Choice>
          <mc:Fallback xmlns="">
            <p:pic>
              <p:nvPicPr>
                <p:cNvPr id="108800" name="水1">
                  <a:extLst>
                    <a:ext uri="{FF2B5EF4-FFF2-40B4-BE49-F238E27FC236}">
                      <a16:creationId xmlns:a16="http://schemas.microsoft.com/office/drawing/2014/main" id="{F7BC8E76-64CC-4560-A16F-E04FEC409D2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87889" y="2085764"/>
                  <a:ext cx="2837939" cy="52086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08799" name="水2">
                  <a:extLst>
                    <a:ext uri="{FF2B5EF4-FFF2-40B4-BE49-F238E27FC236}">
                      <a16:creationId xmlns:a16="http://schemas.microsoft.com/office/drawing/2014/main" id="{2A816938-09EC-4D52-B22D-1B56F08BADE1}"/>
                    </a:ext>
                  </a:extLst>
                </p14:cNvPr>
                <p14:cNvContentPartPr/>
                <p14:nvPr/>
              </p14:nvContentPartPr>
              <p14:xfrm>
                <a:off x="4571847" y="3465867"/>
                <a:ext cx="2480761" cy="2799359"/>
              </p14:xfrm>
            </p:contentPart>
          </mc:Choice>
          <mc:Fallback xmlns="">
            <p:pic>
              <p:nvPicPr>
                <p:cNvPr id="108799" name="水2">
                  <a:extLst>
                    <a:ext uri="{FF2B5EF4-FFF2-40B4-BE49-F238E27FC236}">
                      <a16:creationId xmlns:a16="http://schemas.microsoft.com/office/drawing/2014/main" id="{2A816938-09EC-4D52-B22D-1B56F08BADE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93631" y="2396632"/>
                  <a:ext cx="2836174" cy="4936811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08749" name="コップ" descr="コップの水のイラスト / Glass of water Illustration">
              <a:extLst>
                <a:ext uri="{FF2B5EF4-FFF2-40B4-BE49-F238E27FC236}">
                  <a16:creationId xmlns:a16="http://schemas.microsoft.com/office/drawing/2014/main" id="{3DC6821E-343F-4617-8152-8C41CCFCE0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02" t="21986" r="28109" b="4114"/>
            <a:stretch/>
          </p:blipFill>
          <p:spPr bwMode="auto">
            <a:xfrm>
              <a:off x="4066163" y="1507787"/>
              <a:ext cx="3531140" cy="5068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" name="選択肢">
            <a:extLst>
              <a:ext uri="{FF2B5EF4-FFF2-40B4-BE49-F238E27FC236}">
                <a16:creationId xmlns:a16="http://schemas.microsoft.com/office/drawing/2014/main" id="{DE9B6F98-0500-4305-9954-63319FBC95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559851"/>
              </p:ext>
            </p:extLst>
          </p:nvPr>
        </p:nvGraphicFramePr>
        <p:xfrm>
          <a:off x="219075" y="2667000"/>
          <a:ext cx="113157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13" name="Document" r:id="rId10" imgW="5374117" imgH="1452445" progId="Word.Document.8">
                  <p:embed/>
                </p:oleObj>
              </mc:Choice>
              <mc:Fallback>
                <p:oleObj name="Document" r:id="rId10" imgW="5374117" imgH="1452445" progId="Word.Document.8">
                  <p:embed/>
                  <p:pic>
                    <p:nvPicPr>
                      <p:cNvPr id="25" name="オブジェクト 24">
                        <a:extLst>
                          <a:ext uri="{FF2B5EF4-FFF2-40B4-BE49-F238E27FC236}">
                            <a16:creationId xmlns:a16="http://schemas.microsoft.com/office/drawing/2014/main" id="{DD271A89-7FA8-453B-A791-6261D84CB4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9075" y="2667000"/>
                        <a:ext cx="11315700" cy="30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927267"/>
              </p:ext>
            </p:extLst>
          </p:nvPr>
        </p:nvGraphicFramePr>
        <p:xfrm>
          <a:off x="2633587" y="152400"/>
          <a:ext cx="7515225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14" name="Document" r:id="rId12" imgW="4147205" imgH="1506799" progId="Word.Document.8">
                  <p:embed/>
                </p:oleObj>
              </mc:Choice>
              <mc:Fallback>
                <p:oleObj name="Document" r:id="rId12" imgW="4147205" imgH="150679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33587" y="152400"/>
                        <a:ext cx="7515225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23">
            <a:extLst>
              <a:ext uri="{FF2B5EF4-FFF2-40B4-BE49-F238E27FC236}">
                <a16:creationId xmlns:a16="http://schemas.microsoft.com/office/drawing/2014/main" id="{FC8DBE69-17B8-4133-B7D7-B5A5B2A2714E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3" name="枠">
              <a:extLst>
                <a:ext uri="{FF2B5EF4-FFF2-40B4-BE49-F238E27FC236}">
                  <a16:creationId xmlns:a16="http://schemas.microsoft.com/office/drawing/2014/main" id="{5FD177AD-3AA9-49BB-B8B9-B46D021B1B2B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番号">
              <a:extLst>
                <a:ext uri="{FF2B5EF4-FFF2-40B4-BE49-F238E27FC236}">
                  <a16:creationId xmlns:a16="http://schemas.microsoft.com/office/drawing/2014/main" id="{79684EEF-4684-46A5-9EAC-50262D7665A9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23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582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解答">
            <a:extLst>
              <a:ext uri="{FF2B5EF4-FFF2-40B4-BE49-F238E27FC236}">
                <a16:creationId xmlns:a16="http://schemas.microsoft.com/office/drawing/2014/main" id="{2EFE6372-FBFB-4846-B37C-92A77EA30A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269750"/>
              </p:ext>
            </p:extLst>
          </p:nvPr>
        </p:nvGraphicFramePr>
        <p:xfrm>
          <a:off x="6669088" y="5843588"/>
          <a:ext cx="5318125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35" name="Document" r:id="rId3" imgW="2527155" imgH="482709" progId="Word.Document.8">
                  <p:embed/>
                </p:oleObj>
              </mc:Choice>
              <mc:Fallback>
                <p:oleObj name="Document" r:id="rId3" imgW="2527155" imgH="482709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2EFE6372-FBFB-4846-B37C-92A77EA3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69088" y="5843588"/>
                        <a:ext cx="5318125" cy="1014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796" name="肺" descr="元気な肺たちのイラスト">
            <a:extLst>
              <a:ext uri="{FF2B5EF4-FFF2-40B4-BE49-F238E27FC236}">
                <a16:creationId xmlns:a16="http://schemas.microsoft.com/office/drawing/2014/main" id="{C3B41E67-F376-4AF2-8390-765534B41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05" y="1914525"/>
            <a:ext cx="30289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台詞">
            <a:extLst>
              <a:ext uri="{FF2B5EF4-FFF2-40B4-BE49-F238E27FC236}">
                <a16:creationId xmlns:a16="http://schemas.microsoft.com/office/drawing/2014/main" id="{741774E2-8C71-42BB-8C2B-F2D1D1C88C72}"/>
              </a:ext>
            </a:extLst>
          </p:cNvPr>
          <p:cNvGrpSpPr/>
          <p:nvPr/>
        </p:nvGrpSpPr>
        <p:grpSpPr>
          <a:xfrm>
            <a:off x="9992985" y="3602401"/>
            <a:ext cx="1979937" cy="720000"/>
            <a:chOff x="10130066" y="4047651"/>
            <a:chExt cx="2477716" cy="72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9BFBED52-261A-444D-9337-95500C548B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>
                  <a:latin typeface="HGｺﾞｼｯｸE" panose="020B0909000000000000" pitchFamily="49" charset="-128"/>
                  <a:ea typeface="HGｺﾞｼｯｸE" panose="020B0909000000000000" pitchFamily="49" charset="-128"/>
                </a:rPr>
                <a:t>クリックすりゃ</a:t>
              </a:r>
              <a:endParaRPr lang="en-US" altLang="ja-JP">
                <a:latin typeface="HGｺﾞｼｯｸE" panose="020B0909000000000000" pitchFamily="49" charset="-128"/>
                <a:ea typeface="HGｺﾞｼｯｸE" panose="020B0909000000000000" pitchFamily="49" charset="-128"/>
              </a:endParaRPr>
            </a:p>
            <a:p>
              <a:r>
                <a:rPr lang="ja-JP" altLang="en-US">
                  <a:latin typeface="HGｺﾞｼｯｸE" panose="020B0909000000000000" pitchFamily="49" charset="-128"/>
                  <a:ea typeface="HGｺﾞｼｯｸE" panose="020B0909000000000000" pitchFamily="49" charset="-128"/>
                </a:rPr>
                <a:t>答えがわかるさ</a:t>
              </a:r>
              <a:r>
                <a:rPr lang="en-US" altLang="ja-JP">
                  <a:latin typeface="HGｺﾞｼｯｸE" panose="020B0909000000000000" pitchFamily="49" charset="-128"/>
                  <a:ea typeface="HGｺﾞｼｯｸE" panose="020B0909000000000000" pitchFamily="49" charset="-128"/>
                </a:rPr>
                <a:t>!</a:t>
              </a: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12352"/>
              </p:ext>
            </p:extLst>
          </p:nvPr>
        </p:nvGraphicFramePr>
        <p:xfrm>
          <a:off x="219075" y="2843213"/>
          <a:ext cx="4303713" cy="399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36" name="Document" r:id="rId6" imgW="2027840" imgH="1881159" progId="Word.Document.8">
                  <p:embed/>
                </p:oleObj>
              </mc:Choice>
              <mc:Fallback>
                <p:oleObj name="Document" r:id="rId6" imgW="2027840" imgH="1881159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075" y="2843213"/>
                        <a:ext cx="4303713" cy="399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291894"/>
              </p:ext>
            </p:extLst>
          </p:nvPr>
        </p:nvGraphicFramePr>
        <p:xfrm>
          <a:off x="1862145" y="152400"/>
          <a:ext cx="9077325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37" name="Document" r:id="rId8" imgW="4999354" imgH="1506439" progId="Word.Document.8">
                  <p:embed/>
                </p:oleObj>
              </mc:Choice>
              <mc:Fallback>
                <p:oleObj name="Document" r:id="rId8" imgW="4999354" imgH="150643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62145" y="152400"/>
                        <a:ext cx="9077325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24">
            <a:extLst>
              <a:ext uri="{FF2B5EF4-FFF2-40B4-BE49-F238E27FC236}">
                <a16:creationId xmlns:a16="http://schemas.microsoft.com/office/drawing/2014/main" id="{018B6845-8223-4D3C-B45D-F2CDE61CD050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5" name="枠">
              <a:extLst>
                <a:ext uri="{FF2B5EF4-FFF2-40B4-BE49-F238E27FC236}">
                  <a16:creationId xmlns:a16="http://schemas.microsoft.com/office/drawing/2014/main" id="{DE36222A-60DC-4DED-90DD-D1759A837DA9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番号">
              <a:extLst>
                <a:ext uri="{FF2B5EF4-FFF2-40B4-BE49-F238E27FC236}">
                  <a16:creationId xmlns:a16="http://schemas.microsoft.com/office/drawing/2014/main" id="{A8653ED1-B05B-48C3-875F-34094009AD34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24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9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0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解答">
            <a:extLst>
              <a:ext uri="{FF2B5EF4-FFF2-40B4-BE49-F238E27FC236}">
                <a16:creationId xmlns:a16="http://schemas.microsoft.com/office/drawing/2014/main" id="{3C9D959D-9C2B-4D2A-B9E0-EFD286461E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911653"/>
              </p:ext>
            </p:extLst>
          </p:nvPr>
        </p:nvGraphicFramePr>
        <p:xfrm>
          <a:off x="6545262" y="3771900"/>
          <a:ext cx="6350000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31" name="Document" r:id="rId3" imgW="2992693" imgH="1464324" progId="Word.Document.8">
                  <p:embed/>
                </p:oleObj>
              </mc:Choice>
              <mc:Fallback>
                <p:oleObj name="Document" r:id="rId3" imgW="2992693" imgH="1464324" progId="Word.Document.8">
                  <p:embed/>
                  <p:pic>
                    <p:nvPicPr>
                      <p:cNvPr id="9" name="解答">
                        <a:extLst>
                          <a:ext uri="{FF2B5EF4-FFF2-40B4-BE49-F238E27FC236}">
                            <a16:creationId xmlns:a16="http://schemas.microsoft.com/office/drawing/2014/main" id="{53C1F55F-7F3A-4415-8826-3A1BED12F9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45262" y="3771900"/>
                        <a:ext cx="6350000" cy="308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亀" descr="カメ">
            <a:extLst>
              <a:ext uri="{FF2B5EF4-FFF2-40B4-BE49-F238E27FC236}">
                <a16:creationId xmlns:a16="http://schemas.microsoft.com/office/drawing/2014/main" id="{618F0EBA-2C9B-4169-91CD-EB94D68BC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73267" y="1420686"/>
            <a:ext cx="2419719" cy="2419719"/>
          </a:xfrm>
          <a:prstGeom prst="rect">
            <a:avLst/>
          </a:prstGeom>
        </p:spPr>
      </p:pic>
      <p:grpSp>
        <p:nvGrpSpPr>
          <p:cNvPr id="28" name="台詞">
            <a:extLst>
              <a:ext uri="{FF2B5EF4-FFF2-40B4-BE49-F238E27FC236}">
                <a16:creationId xmlns:a16="http://schemas.microsoft.com/office/drawing/2014/main" id="{44D93714-7ADA-4C3E-A4F7-14B4DEC074BD}"/>
              </a:ext>
            </a:extLst>
          </p:cNvPr>
          <p:cNvGrpSpPr/>
          <p:nvPr/>
        </p:nvGrpSpPr>
        <p:grpSpPr>
          <a:xfrm>
            <a:off x="9944680" y="2830921"/>
            <a:ext cx="1979939" cy="701082"/>
            <a:chOff x="10069614" y="4047650"/>
            <a:chExt cx="2477718" cy="701082"/>
          </a:xfrm>
        </p:grpSpPr>
        <p:sp>
          <p:nvSpPr>
            <p:cNvPr id="29" name="吹き出し">
              <a:extLst>
                <a:ext uri="{FF2B5EF4-FFF2-40B4-BE49-F238E27FC236}">
                  <a16:creationId xmlns:a16="http://schemas.microsoft.com/office/drawing/2014/main" id="{DCD4A3FF-0E4F-498D-A467-35C821B40910}"/>
                </a:ext>
              </a:extLst>
            </p:cNvPr>
            <p:cNvSpPr/>
            <p:nvPr/>
          </p:nvSpPr>
          <p:spPr>
            <a:xfrm rot="5400000">
              <a:off x="10950266" y="3227449"/>
              <a:ext cx="701082" cy="2341483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言葉">
              <a:extLst>
                <a:ext uri="{FF2B5EF4-FFF2-40B4-BE49-F238E27FC236}">
                  <a16:creationId xmlns:a16="http://schemas.microsoft.com/office/drawing/2014/main" id="{14C05235-D4F9-4A1C-A0E4-2B13E0DFAA41}"/>
                </a:ext>
              </a:extLst>
            </p:cNvPr>
            <p:cNvSpPr txBox="1"/>
            <p:nvPr/>
          </p:nvSpPr>
          <p:spPr>
            <a:xfrm>
              <a:off x="10069614" y="4075025"/>
              <a:ext cx="2477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pc="-300">
                  <a:latin typeface="白舟行書教漢" panose="02000609000000000000" pitchFamily="1" charset="-128"/>
                  <a:ea typeface="白舟行書教漢" panose="02000609000000000000" pitchFamily="1" charset="-128"/>
                </a:rPr>
                <a:t>クリックすると</a:t>
              </a:r>
              <a:endParaRPr kumimoji="1" lang="en-US" altLang="ja-JP" spc="-300">
                <a:latin typeface="白舟行書教漢" panose="02000609000000000000" pitchFamily="1" charset="-128"/>
                <a:ea typeface="白舟行書教漢" panose="02000609000000000000" pitchFamily="1" charset="-128"/>
              </a:endParaRPr>
            </a:p>
            <a:p>
              <a:r>
                <a:rPr kumimoji="1" lang="ja-JP" altLang="en-US" spc="-300">
                  <a:latin typeface="白舟行書教漢" panose="02000609000000000000" pitchFamily="1" charset="-128"/>
                  <a:ea typeface="白舟行書教漢" panose="02000609000000000000" pitchFamily="1" charset="-128"/>
                </a:rPr>
                <a:t>答えがわかるのじゃ。</a:t>
              </a:r>
              <a:endParaRPr kumimoji="1" lang="ja-JP" altLang="en-US" spc="-300" dirty="0">
                <a:latin typeface="白舟行書教漢" panose="02000609000000000000" pitchFamily="1" charset="-128"/>
                <a:ea typeface="白舟行書教漢" panose="02000609000000000000" pitchFamily="1" charset="-128"/>
              </a:endParaRPr>
            </a:p>
          </p:txBody>
        </p:sp>
      </p:grpSp>
      <p:sp>
        <p:nvSpPr>
          <p:cNvPr id="15" name="選択肢">
            <a:extLst>
              <a:ext uri="{FF2B5EF4-FFF2-40B4-BE49-F238E27FC236}">
                <a16:creationId xmlns:a16="http://schemas.microsoft.com/office/drawing/2014/main" id="{74D06DFA-A69F-4318-BEFD-016C6E8E9358}"/>
              </a:ext>
            </a:extLst>
          </p:cNvPr>
          <p:cNvSpPr txBox="1">
            <a:spLocks/>
          </p:cNvSpPr>
          <p:nvPr/>
        </p:nvSpPr>
        <p:spPr>
          <a:xfrm>
            <a:off x="679450" y="2209800"/>
            <a:ext cx="4384428" cy="4638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8000"/>
              </a:lnSpc>
              <a:buNone/>
            </a:pPr>
            <a:r>
              <a:rPr lang="ja-JP" altLang="en-US" sz="5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①フラミンゴ</a:t>
            </a:r>
            <a:endParaRPr lang="en-US" altLang="ja-JP" sz="540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marL="0" indent="0">
              <a:lnSpc>
                <a:spcPts val="8000"/>
              </a:lnSpc>
              <a:buNone/>
            </a:pPr>
            <a:r>
              <a:rPr lang="ja-JP" altLang="en-US" sz="5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②ライオン</a:t>
            </a:r>
            <a:endParaRPr lang="en-US" altLang="ja-JP" sz="540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marL="0" indent="0">
              <a:lnSpc>
                <a:spcPts val="8000"/>
              </a:lnSpc>
              <a:buNone/>
            </a:pPr>
            <a:r>
              <a:rPr lang="ja-JP" altLang="en-US" sz="5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③イルカ</a:t>
            </a:r>
            <a:endParaRPr lang="en-US" altLang="ja-JP" sz="540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marL="0" indent="0">
              <a:lnSpc>
                <a:spcPts val="8000"/>
              </a:lnSpc>
              <a:buNone/>
            </a:pPr>
            <a:r>
              <a:rPr lang="ja-JP" altLang="en-US" sz="5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④カメ</a:t>
            </a:r>
            <a:endParaRPr lang="ja-JP" altLang="en-US" sz="6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0" name="アカウミガメ" descr="カメ, 泳ぐ, ウミガメ, 爬虫類, 生き物, 海洋, 海の生き物, 海の生活, 海洋生物, 水中, 青い海">
            <a:extLst>
              <a:ext uri="{FF2B5EF4-FFF2-40B4-BE49-F238E27FC236}">
                <a16:creationId xmlns:a16="http://schemas.microsoft.com/office/drawing/2014/main" id="{31C02BFD-44F8-4F75-B864-DC18B12F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92" y="5798323"/>
            <a:ext cx="1574066" cy="9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ハンドウイルカ" descr="イルカ, 自然, マリン, 魚, 動物, 頭いい, 青動物, 青魚, 青釣り">
            <a:extLst>
              <a:ext uri="{FF2B5EF4-FFF2-40B4-BE49-F238E27FC236}">
                <a16:creationId xmlns:a16="http://schemas.microsoft.com/office/drawing/2014/main" id="{FEBCA588-228A-420C-9731-B4848C770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92" y="4696579"/>
            <a:ext cx="1574064" cy="104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アフリカライオン">
            <a:extLst>
              <a:ext uri="{FF2B5EF4-FFF2-40B4-BE49-F238E27FC236}">
                <a16:creationId xmlns:a16="http://schemas.microsoft.com/office/drawing/2014/main" id="{E2DA5631-20AC-43A9-9988-09BF67BEB1F9}"/>
              </a:ext>
            </a:extLst>
          </p:cNvPr>
          <p:cNvGrpSpPr/>
          <p:nvPr/>
        </p:nvGrpSpPr>
        <p:grpSpPr>
          <a:xfrm>
            <a:off x="5124436" y="3462766"/>
            <a:ext cx="1639518" cy="1206733"/>
            <a:chOff x="5570904" y="3462766"/>
            <a:chExt cx="1639518" cy="1206733"/>
          </a:xfrm>
        </p:grpSpPr>
        <p:pic>
          <p:nvPicPr>
            <p:cNvPr id="22" name="画像" descr="File:ライオン1.jpg">
              <a:extLst>
                <a:ext uri="{FF2B5EF4-FFF2-40B4-BE49-F238E27FC236}">
                  <a16:creationId xmlns:a16="http://schemas.microsoft.com/office/drawing/2014/main" id="{F1FCDA78-B8E2-4376-B048-229DE7B0E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359" y="3462766"/>
              <a:ext cx="1574063" cy="1180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著作">
              <a:extLst>
                <a:ext uri="{FF2B5EF4-FFF2-40B4-BE49-F238E27FC236}">
                  <a16:creationId xmlns:a16="http://schemas.microsoft.com/office/drawing/2014/main" id="{D7FD7DF0-5BD2-4BA3-B3A5-926C925B2383}"/>
                </a:ext>
              </a:extLst>
            </p:cNvPr>
            <p:cNvSpPr/>
            <p:nvPr/>
          </p:nvSpPr>
          <p:spPr>
            <a:xfrm>
              <a:off x="5570904" y="4438667"/>
              <a:ext cx="1316892" cy="2308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ja-JP" altLang="en-US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Ⓒ </a:t>
              </a:r>
              <a:r>
                <a:rPr lang="en-US" altLang="ja-JP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Mikkabie</a:t>
              </a:r>
              <a:r>
                <a:rPr lang="ja-JP" altLang="en-US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ja-JP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20201006</a:t>
              </a:r>
              <a:endParaRPr lang="ja-JP" altLang="en-US" sz="90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8" name="チリーフラミンゴ" descr="フラミンゴ, 鳥, 嘴, 羽毛, ピンクの羽, ピンクの鳥, 長い首, Ave, 鳥類学, バードウォッチング">
            <a:extLst>
              <a:ext uri="{FF2B5EF4-FFF2-40B4-BE49-F238E27FC236}">
                <a16:creationId xmlns:a16="http://schemas.microsoft.com/office/drawing/2014/main" id="{A33694FB-90FA-4C9E-A640-F9563F60C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92" y="2360574"/>
            <a:ext cx="1574064" cy="104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729847"/>
              </p:ext>
            </p:extLst>
          </p:nvPr>
        </p:nvGraphicFramePr>
        <p:xfrm>
          <a:off x="2152875" y="158750"/>
          <a:ext cx="8631237" cy="273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32" name="Document" r:id="rId11" imgW="4781082" imgH="1502120" progId="Word.Document.8">
                  <p:embed/>
                </p:oleObj>
              </mc:Choice>
              <mc:Fallback>
                <p:oleObj name="Document" r:id="rId11" imgW="4781082" imgH="1502120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52875" y="158750"/>
                        <a:ext cx="8631237" cy="27305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25">
            <a:extLst>
              <a:ext uri="{FF2B5EF4-FFF2-40B4-BE49-F238E27FC236}">
                <a16:creationId xmlns:a16="http://schemas.microsoft.com/office/drawing/2014/main" id="{A2BCAD56-2539-4CFF-B943-0A0916B5D255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33" name="枠">
              <a:extLst>
                <a:ext uri="{FF2B5EF4-FFF2-40B4-BE49-F238E27FC236}">
                  <a16:creationId xmlns:a16="http://schemas.microsoft.com/office/drawing/2014/main" id="{AB23B98C-AD95-46C6-97A4-61FC920B4BC6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番号">
              <a:extLst>
                <a:ext uri="{FF2B5EF4-FFF2-40B4-BE49-F238E27FC236}">
                  <a16:creationId xmlns:a16="http://schemas.microsoft.com/office/drawing/2014/main" id="{52EDF69D-2332-4963-BFC8-92B8FF9A80CF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25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48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解答">
            <a:extLst>
              <a:ext uri="{FF2B5EF4-FFF2-40B4-BE49-F238E27FC236}">
                <a16:creationId xmlns:a16="http://schemas.microsoft.com/office/drawing/2014/main" id="{8501FB52-F148-49B1-A65E-9EBF9A78E0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127566"/>
              </p:ext>
            </p:extLst>
          </p:nvPr>
        </p:nvGraphicFramePr>
        <p:xfrm>
          <a:off x="377825" y="3716338"/>
          <a:ext cx="11537950" cy="303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85" name="Document" r:id="rId3" imgW="5447548" imgH="1438767" progId="Word.Document.8">
                  <p:embed/>
                </p:oleObj>
              </mc:Choice>
              <mc:Fallback>
                <p:oleObj name="Document" r:id="rId3" imgW="5447548" imgH="1438767" progId="Word.Document.8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8196857C-BEB3-4947-A42F-D208EA4241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7825" y="3716338"/>
                        <a:ext cx="11537950" cy="303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問題文">
            <a:extLst>
              <a:ext uri="{FF2B5EF4-FFF2-40B4-BE49-F238E27FC236}">
                <a16:creationId xmlns:a16="http://schemas.microsoft.com/office/drawing/2014/main" id="{D69CED3E-EDEE-4320-B895-4112FECC45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03002"/>
              </p:ext>
            </p:extLst>
          </p:nvPr>
        </p:nvGraphicFramePr>
        <p:xfrm>
          <a:off x="952500" y="152400"/>
          <a:ext cx="109220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86" name="Document" r:id="rId5" imgW="6085212" imgH="1501760" progId="Word.Document.8">
                  <p:embed/>
                </p:oleObj>
              </mc:Choice>
              <mc:Fallback>
                <p:oleObj name="Document" r:id="rId5" imgW="6085212" imgH="1501760" progId="Word.Document.8">
                  <p:embed/>
                  <p:pic>
                    <p:nvPicPr>
                      <p:cNvPr id="18" name="問題文">
                        <a:extLst>
                          <a:ext uri="{FF2B5EF4-FFF2-40B4-BE49-F238E27FC236}">
                            <a16:creationId xmlns:a16="http://schemas.microsoft.com/office/drawing/2014/main" id="{D69CED3E-EDEE-4320-B895-4112FECC4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2500" y="152400"/>
                        <a:ext cx="10922000" cy="2692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C3行目">
            <a:extLst>
              <a:ext uri="{FF2B5EF4-FFF2-40B4-BE49-F238E27FC236}">
                <a16:creationId xmlns:a16="http://schemas.microsoft.com/office/drawing/2014/main" id="{F0DE2748-B198-4B10-A39E-7723FF28B9EB}"/>
              </a:ext>
            </a:extLst>
          </p:cNvPr>
          <p:cNvSpPr txBox="1"/>
          <p:nvPr/>
        </p:nvSpPr>
        <p:spPr>
          <a:xfrm>
            <a:off x="2790473" y="1948669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kumimoji="1"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Ｃ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5" name="B3行目">
            <a:extLst>
              <a:ext uri="{FF2B5EF4-FFF2-40B4-BE49-F238E27FC236}">
                <a16:creationId xmlns:a16="http://schemas.microsoft.com/office/drawing/2014/main" id="{E3BD58EC-F1A1-4DEF-901F-334BF7FF699B}"/>
              </a:ext>
            </a:extLst>
          </p:cNvPr>
          <p:cNvSpPr txBox="1"/>
          <p:nvPr/>
        </p:nvSpPr>
        <p:spPr>
          <a:xfrm>
            <a:off x="1854240" y="1948669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kumimoji="1"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Ｂ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7" name="A3行目">
            <a:extLst>
              <a:ext uri="{FF2B5EF4-FFF2-40B4-BE49-F238E27FC236}">
                <a16:creationId xmlns:a16="http://schemas.microsoft.com/office/drawing/2014/main" id="{D1FEB4E7-86C2-4C3D-9643-AC693770674A}"/>
              </a:ext>
            </a:extLst>
          </p:cNvPr>
          <p:cNvSpPr txBox="1"/>
          <p:nvPr/>
        </p:nvSpPr>
        <p:spPr>
          <a:xfrm>
            <a:off x="918007" y="1948669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Ａ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7" name="C2行目">
            <a:extLst>
              <a:ext uri="{FF2B5EF4-FFF2-40B4-BE49-F238E27FC236}">
                <a16:creationId xmlns:a16="http://schemas.microsoft.com/office/drawing/2014/main" id="{5E6BBEB5-89C0-4D9B-B5DF-6DD31E6B2A77}"/>
              </a:ext>
            </a:extLst>
          </p:cNvPr>
          <p:cNvSpPr txBox="1"/>
          <p:nvPr/>
        </p:nvSpPr>
        <p:spPr>
          <a:xfrm>
            <a:off x="5551600" y="1175572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kumimoji="1"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Ｃ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1" name="B2行目">
            <a:extLst>
              <a:ext uri="{FF2B5EF4-FFF2-40B4-BE49-F238E27FC236}">
                <a16:creationId xmlns:a16="http://schemas.microsoft.com/office/drawing/2014/main" id="{DF6B0C93-346E-4CB8-9F2C-D1244CDA8319}"/>
              </a:ext>
            </a:extLst>
          </p:cNvPr>
          <p:cNvSpPr txBox="1"/>
          <p:nvPr/>
        </p:nvSpPr>
        <p:spPr>
          <a:xfrm>
            <a:off x="2790473" y="1175572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kumimoji="1"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Ｂ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6" name="A1行目">
            <a:extLst>
              <a:ext uri="{FF2B5EF4-FFF2-40B4-BE49-F238E27FC236}">
                <a16:creationId xmlns:a16="http://schemas.microsoft.com/office/drawing/2014/main" id="{897305A4-EF11-47A0-B07D-0FD5F7D70B4E}"/>
              </a:ext>
            </a:extLst>
          </p:cNvPr>
          <p:cNvSpPr txBox="1"/>
          <p:nvPr/>
        </p:nvSpPr>
        <p:spPr>
          <a:xfrm>
            <a:off x="7827626" y="356232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>
                <a:solidFill>
                  <a:sysClr val="windowText" lastClr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Ａ</a:t>
            </a:r>
            <a:endParaRPr kumimoji="1" lang="ja-JP" altLang="en-US" sz="3600" dirty="0">
              <a:solidFill>
                <a:sysClr val="windowText" lastClr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pSp>
        <p:nvGrpSpPr>
          <p:cNvPr id="13" name="26">
            <a:extLst>
              <a:ext uri="{FF2B5EF4-FFF2-40B4-BE49-F238E27FC236}">
                <a16:creationId xmlns:a16="http://schemas.microsoft.com/office/drawing/2014/main" id="{30A7731F-5526-48A8-9B35-6696E7B6AC0F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4" name="枠">
              <a:extLst>
                <a:ext uri="{FF2B5EF4-FFF2-40B4-BE49-F238E27FC236}">
                  <a16:creationId xmlns:a16="http://schemas.microsoft.com/office/drawing/2014/main" id="{6CC6F470-760B-46DC-BAE4-ECE9ECCDB037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番号">
              <a:extLst>
                <a:ext uri="{FF2B5EF4-FFF2-40B4-BE49-F238E27FC236}">
                  <a16:creationId xmlns:a16="http://schemas.microsoft.com/office/drawing/2014/main" id="{977D6D08-0C4C-4E97-A683-4CDEF1B60567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26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531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解答">
            <a:extLst>
              <a:ext uri="{FF2B5EF4-FFF2-40B4-BE49-F238E27FC236}">
                <a16:creationId xmlns:a16="http://schemas.microsoft.com/office/drawing/2014/main" id="{55FC57C3-5B0A-4582-9D4D-04A813D5EC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182658"/>
              </p:ext>
            </p:extLst>
          </p:nvPr>
        </p:nvGraphicFramePr>
        <p:xfrm>
          <a:off x="371475" y="3714750"/>
          <a:ext cx="10906125" cy="305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10" name="Document" r:id="rId3" imgW="5147598" imgH="1442006" progId="Word.Document.8">
                  <p:embed/>
                </p:oleObj>
              </mc:Choice>
              <mc:Fallback>
                <p:oleObj name="Document" r:id="rId3" imgW="5147598" imgH="1442006" progId="Word.Document.8">
                  <p:embed/>
                  <p:pic>
                    <p:nvPicPr>
                      <p:cNvPr id="15" name="解答">
                        <a:extLst>
                          <a:ext uri="{FF2B5EF4-FFF2-40B4-BE49-F238E27FC236}">
                            <a16:creationId xmlns:a16="http://schemas.microsoft.com/office/drawing/2014/main" id="{55FC57C3-5B0A-4582-9D4D-04A813D5EC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1475" y="3714750"/>
                        <a:ext cx="10906125" cy="305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003866"/>
              </p:ext>
            </p:extLst>
          </p:nvPr>
        </p:nvGraphicFramePr>
        <p:xfrm>
          <a:off x="1808164" y="149225"/>
          <a:ext cx="9412288" cy="272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11" name="Document" r:id="rId5" imgW="5194899" imgH="1499600" progId="Word.Document.8">
                  <p:embed/>
                </p:oleObj>
              </mc:Choice>
              <mc:Fallback>
                <p:oleObj name="Document" r:id="rId5" imgW="5194899" imgH="1499600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08164" y="149225"/>
                        <a:ext cx="9412288" cy="272256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電磁石">
            <a:extLst>
              <a:ext uri="{FF2B5EF4-FFF2-40B4-BE49-F238E27FC236}">
                <a16:creationId xmlns:a16="http://schemas.microsoft.com/office/drawing/2014/main" id="{84E83E07-E74F-4781-8557-62350EEEE839}"/>
              </a:ext>
            </a:extLst>
          </p:cNvPr>
          <p:cNvGrpSpPr/>
          <p:nvPr/>
        </p:nvGrpSpPr>
        <p:grpSpPr>
          <a:xfrm>
            <a:off x="7161274" y="1772518"/>
            <a:ext cx="3006193" cy="2002876"/>
            <a:chOff x="7161274" y="1772518"/>
            <a:chExt cx="3006193" cy="2002876"/>
          </a:xfrm>
        </p:grpSpPr>
        <p:pic>
          <p:nvPicPr>
            <p:cNvPr id="10" name="画像" descr="File:Electromagnet-with-9V-battery.jpg">
              <a:extLst>
                <a:ext uri="{FF2B5EF4-FFF2-40B4-BE49-F238E27FC236}">
                  <a16:creationId xmlns:a16="http://schemas.microsoft.com/office/drawing/2014/main" id="{8DEE3260-3BAD-4FB5-A2DA-D05A673DF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274" y="1772518"/>
              <a:ext cx="3006193" cy="2002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著作">
              <a:extLst>
                <a:ext uri="{FF2B5EF4-FFF2-40B4-BE49-F238E27FC236}">
                  <a16:creationId xmlns:a16="http://schemas.microsoft.com/office/drawing/2014/main" id="{B396DB99-C532-472C-8816-F7672DC69A69}"/>
                </a:ext>
              </a:extLst>
            </p:cNvPr>
            <p:cNvSpPr/>
            <p:nvPr/>
          </p:nvSpPr>
          <p:spPr>
            <a:xfrm>
              <a:off x="7161274" y="3544562"/>
              <a:ext cx="1316892" cy="2308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ja-JP" altLang="en-US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Ⓒ </a:t>
              </a:r>
              <a:r>
                <a:rPr lang="en-US" altLang="ja-JP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MikeRun</a:t>
              </a:r>
              <a:r>
                <a:rPr lang="ja-JP" altLang="en-US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ja-JP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20210512</a:t>
              </a:r>
            </a:p>
          </p:txBody>
        </p:sp>
      </p:grpSp>
      <p:grpSp>
        <p:nvGrpSpPr>
          <p:cNvPr id="11" name="台詞">
            <a:extLst>
              <a:ext uri="{FF2B5EF4-FFF2-40B4-BE49-F238E27FC236}">
                <a16:creationId xmlns:a16="http://schemas.microsoft.com/office/drawing/2014/main" id="{C4160041-BE34-4935-8C13-33FB6B21A917}"/>
              </a:ext>
            </a:extLst>
          </p:cNvPr>
          <p:cNvGrpSpPr/>
          <p:nvPr/>
        </p:nvGrpSpPr>
        <p:grpSpPr>
          <a:xfrm>
            <a:off x="9992985" y="2785631"/>
            <a:ext cx="1979937" cy="720000"/>
            <a:chOff x="9992985" y="3954464"/>
            <a:chExt cx="1979937" cy="720000"/>
          </a:xfrm>
        </p:grpSpPr>
        <p:sp>
          <p:nvSpPr>
            <p:cNvPr id="12" name="吹き出し">
              <a:extLst>
                <a:ext uri="{FF2B5EF4-FFF2-40B4-BE49-F238E27FC236}">
                  <a16:creationId xmlns:a16="http://schemas.microsoft.com/office/drawing/2014/main" id="{C5E7A65D-F97F-4501-9188-897104F86085}"/>
                </a:ext>
              </a:extLst>
            </p:cNvPr>
            <p:cNvSpPr/>
            <p:nvPr/>
          </p:nvSpPr>
          <p:spPr>
            <a:xfrm rot="5400000">
              <a:off x="10595570" y="3351879"/>
              <a:ext cx="720000" cy="192517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言葉">
              <a:extLst>
                <a:ext uri="{FF2B5EF4-FFF2-40B4-BE49-F238E27FC236}">
                  <a16:creationId xmlns:a16="http://schemas.microsoft.com/office/drawing/2014/main" id="{30754F27-4AC1-4B92-913C-0A65EC585A7F}"/>
                </a:ext>
              </a:extLst>
            </p:cNvPr>
            <p:cNvSpPr txBox="1"/>
            <p:nvPr/>
          </p:nvSpPr>
          <p:spPr>
            <a:xfrm>
              <a:off x="9992985" y="3991298"/>
              <a:ext cx="197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spc="-150">
                  <a:latin typeface="マキナス 4 Flat" panose="02000600000000000000" pitchFamily="50" charset="-128"/>
                  <a:ea typeface="マキナス 4 Flat" panose="02000600000000000000" pitchFamily="50" charset="-128"/>
                </a:rPr>
                <a:t>クリックシタラ</a:t>
              </a:r>
            </a:p>
            <a:p>
              <a:r>
                <a:rPr lang="ja-JP" altLang="en-US" b="1" spc="-150">
                  <a:latin typeface="マキナス 4 Flat" panose="02000600000000000000" pitchFamily="50" charset="-128"/>
                  <a:ea typeface="マキナス 4 Flat" panose="02000600000000000000" pitchFamily="50" charset="-128"/>
                </a:rPr>
                <a:t>コタエガワカルゾ。</a:t>
              </a:r>
              <a:endParaRPr lang="ja-JP" altLang="en-US" b="1" spc="-150" dirty="0">
                <a:latin typeface="マキナス 4 Flat" panose="02000600000000000000" pitchFamily="50" charset="-128"/>
                <a:ea typeface="マキナス 4 Flat" panose="02000600000000000000" pitchFamily="50" charset="-128"/>
              </a:endParaRPr>
            </a:p>
          </p:txBody>
        </p:sp>
      </p:grpSp>
      <p:grpSp>
        <p:nvGrpSpPr>
          <p:cNvPr id="18" name="27">
            <a:extLst>
              <a:ext uri="{FF2B5EF4-FFF2-40B4-BE49-F238E27FC236}">
                <a16:creationId xmlns:a16="http://schemas.microsoft.com/office/drawing/2014/main" id="{51AB88E7-31FA-46A1-A6FE-9691F3D533D6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9" name="枠">
              <a:extLst>
                <a:ext uri="{FF2B5EF4-FFF2-40B4-BE49-F238E27FC236}">
                  <a16:creationId xmlns:a16="http://schemas.microsoft.com/office/drawing/2014/main" id="{D8B9DF8C-76E7-44F5-B11B-1851B09B02C4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番号">
              <a:extLst>
                <a:ext uri="{FF2B5EF4-FFF2-40B4-BE49-F238E27FC236}">
                  <a16:creationId xmlns:a16="http://schemas.microsoft.com/office/drawing/2014/main" id="{0B65A16E-AE0C-4C9D-8F33-1F9A3DF7774D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27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33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解答">
            <a:extLst>
              <a:ext uri="{FF2B5EF4-FFF2-40B4-BE49-F238E27FC236}">
                <a16:creationId xmlns:a16="http://schemas.microsoft.com/office/drawing/2014/main" id="{53C9E3A1-CA18-4E71-AC5C-F66A0E137D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47368"/>
              </p:ext>
            </p:extLst>
          </p:nvPr>
        </p:nvGraphicFramePr>
        <p:xfrm>
          <a:off x="4689475" y="4895850"/>
          <a:ext cx="7986713" cy="201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10" name="Document" r:id="rId3" imgW="3816827" imgH="966857" progId="Word.Document.8">
                  <p:embed/>
                </p:oleObj>
              </mc:Choice>
              <mc:Fallback>
                <p:oleObj name="Document" r:id="rId3" imgW="3816827" imgH="966857" progId="Word.Document.8">
                  <p:embed/>
                  <p:pic>
                    <p:nvPicPr>
                      <p:cNvPr id="22" name="オブジェクト 21">
                        <a:extLst>
                          <a:ext uri="{FF2B5EF4-FFF2-40B4-BE49-F238E27FC236}">
                            <a16:creationId xmlns:a16="http://schemas.microsoft.com/office/drawing/2014/main" id="{206D7510-C4DD-48DD-9787-8CC5035ADF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89475" y="4895850"/>
                        <a:ext cx="7986713" cy="2017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U型磁石">
            <a:extLst>
              <a:ext uri="{FF2B5EF4-FFF2-40B4-BE49-F238E27FC236}">
                <a16:creationId xmlns:a16="http://schemas.microsoft.com/office/drawing/2014/main" id="{94CF5064-A299-4CE2-9D8D-C1DE3BE9F4A0}"/>
              </a:ext>
            </a:extLst>
          </p:cNvPr>
          <p:cNvGrpSpPr/>
          <p:nvPr/>
        </p:nvGrpSpPr>
        <p:grpSpPr>
          <a:xfrm>
            <a:off x="1292778" y="4068780"/>
            <a:ext cx="2046288" cy="2046288"/>
            <a:chOff x="8240558" y="2416669"/>
            <a:chExt cx="2046288" cy="2046288"/>
          </a:xfrm>
        </p:grpSpPr>
        <p:pic>
          <p:nvPicPr>
            <p:cNvPr id="12" name="磁石" descr="磁石">
              <a:extLst>
                <a:ext uri="{FF2B5EF4-FFF2-40B4-BE49-F238E27FC236}">
                  <a16:creationId xmlns:a16="http://schemas.microsoft.com/office/drawing/2014/main" id="{D295EE89-CB11-4E63-8A1A-336D310A6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40558" y="2416669"/>
              <a:ext cx="2046288" cy="2046288"/>
            </a:xfrm>
            <a:prstGeom prst="rect">
              <a:avLst/>
            </a:prstGeom>
          </p:spPr>
        </p:pic>
        <p:sp>
          <p:nvSpPr>
            <p:cNvPr id="14" name="N極">
              <a:extLst>
                <a:ext uri="{FF2B5EF4-FFF2-40B4-BE49-F238E27FC236}">
                  <a16:creationId xmlns:a16="http://schemas.microsoft.com/office/drawing/2014/main" id="{813E38ED-6359-440F-B2F6-CEB19417CE9C}"/>
                </a:ext>
              </a:extLst>
            </p:cNvPr>
            <p:cNvSpPr/>
            <p:nvPr/>
          </p:nvSpPr>
          <p:spPr>
            <a:xfrm rot="2711119">
              <a:off x="8988216" y="4023753"/>
              <a:ext cx="291288" cy="259293"/>
            </a:xfrm>
            <a:prstGeom prst="rect">
              <a:avLst/>
            </a:prstGeom>
            <a:solidFill>
              <a:srgbClr val="CEC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S極">
              <a:extLst>
                <a:ext uri="{FF2B5EF4-FFF2-40B4-BE49-F238E27FC236}">
                  <a16:creationId xmlns:a16="http://schemas.microsoft.com/office/drawing/2014/main" id="{2C648FE0-912B-42C1-9B77-ED9CBA5D2AB1}"/>
                </a:ext>
              </a:extLst>
            </p:cNvPr>
            <p:cNvSpPr/>
            <p:nvPr/>
          </p:nvSpPr>
          <p:spPr>
            <a:xfrm rot="2711119">
              <a:off x="9834091" y="3179551"/>
              <a:ext cx="289622" cy="260055"/>
            </a:xfrm>
            <a:prstGeom prst="rect">
              <a:avLst/>
            </a:prstGeom>
            <a:solidFill>
              <a:srgbClr val="CEC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7" name="台詞">
            <a:extLst>
              <a:ext uri="{FF2B5EF4-FFF2-40B4-BE49-F238E27FC236}">
                <a16:creationId xmlns:a16="http://schemas.microsoft.com/office/drawing/2014/main" id="{731B0EB1-7A0F-4549-B605-A323CC9E78B9}"/>
              </a:ext>
            </a:extLst>
          </p:cNvPr>
          <p:cNvGrpSpPr/>
          <p:nvPr/>
        </p:nvGrpSpPr>
        <p:grpSpPr>
          <a:xfrm>
            <a:off x="3024302" y="4068780"/>
            <a:ext cx="1979937" cy="720000"/>
            <a:chOff x="10080691" y="1630336"/>
            <a:chExt cx="1979937" cy="720000"/>
          </a:xfrm>
        </p:grpSpPr>
        <p:sp>
          <p:nvSpPr>
            <p:cNvPr id="21" name="吹き出し">
              <a:extLst>
                <a:ext uri="{FF2B5EF4-FFF2-40B4-BE49-F238E27FC236}">
                  <a16:creationId xmlns:a16="http://schemas.microsoft.com/office/drawing/2014/main" id="{AAF5BC16-E83E-4EB1-B8A2-0C847C8ADC8F}"/>
                </a:ext>
              </a:extLst>
            </p:cNvPr>
            <p:cNvSpPr/>
            <p:nvPr/>
          </p:nvSpPr>
          <p:spPr>
            <a:xfrm rot="5400000">
              <a:off x="10683276" y="1027751"/>
              <a:ext cx="720000" cy="1925170"/>
            </a:xfrm>
            <a:prstGeom prst="wedgeRoundRectCallout">
              <a:avLst>
                <a:gd name="adj1" fmla="val 29623"/>
                <a:gd name="adj2" fmla="val 52652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言葉">
              <a:extLst>
                <a:ext uri="{FF2B5EF4-FFF2-40B4-BE49-F238E27FC236}">
                  <a16:creationId xmlns:a16="http://schemas.microsoft.com/office/drawing/2014/main" id="{5288FCEA-D997-45A5-9490-59031DCAB82B}"/>
                </a:ext>
              </a:extLst>
            </p:cNvPr>
            <p:cNvSpPr txBox="1"/>
            <p:nvPr/>
          </p:nvSpPr>
          <p:spPr>
            <a:xfrm>
              <a:off x="10080691" y="1667170"/>
              <a:ext cx="197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>
                  <a:latin typeface="851ゴチカクット" panose="02000600000000000000" pitchFamily="2" charset="-128"/>
                  <a:ea typeface="851ゴチカクット" panose="02000600000000000000" pitchFamily="2" charset="-128"/>
                </a:rPr>
                <a:t>クリックすると</a:t>
              </a:r>
              <a:endParaRPr lang="en-US" altLang="ja-JP">
                <a:latin typeface="851ゴチカクット" panose="02000600000000000000" pitchFamily="2" charset="-128"/>
                <a:ea typeface="851ゴチカクット" panose="02000600000000000000" pitchFamily="2" charset="-128"/>
              </a:endParaRPr>
            </a:p>
            <a:p>
              <a:r>
                <a:rPr lang="ja-JP" altLang="en-US">
                  <a:latin typeface="851ゴチカクット" panose="02000600000000000000" pitchFamily="2" charset="-128"/>
                  <a:ea typeface="851ゴチカクット" panose="02000600000000000000" pitchFamily="2" charset="-128"/>
                </a:rPr>
                <a:t>答えがわかる</a:t>
              </a:r>
              <a:r>
                <a:rPr lang="ja-JP" altLang="en-US" spc="-300">
                  <a:latin typeface="851ゴチカクット" panose="02000600000000000000" pitchFamily="2" charset="-128"/>
                  <a:ea typeface="851ゴチカクット" panose="02000600000000000000" pitchFamily="2" charset="-128"/>
                </a:rPr>
                <a:t>ぞ！</a:t>
              </a:r>
              <a:endParaRPr lang="ja-JP" altLang="en-US" spc="-300" dirty="0">
                <a:latin typeface="851ゴチカクット" panose="02000600000000000000" pitchFamily="2" charset="-128"/>
                <a:ea typeface="851ゴチカクット" panose="02000600000000000000" pitchFamily="2" charset="-128"/>
              </a:endParaRPr>
            </a:p>
          </p:txBody>
        </p:sp>
      </p:grpSp>
      <p:graphicFrame>
        <p:nvGraphicFramePr>
          <p:cNvPr id="13" name="問題文">
            <a:extLst>
              <a:ext uri="{FF2B5EF4-FFF2-40B4-BE49-F238E27FC236}">
                <a16:creationId xmlns:a16="http://schemas.microsoft.com/office/drawing/2014/main" id="{45B98BFA-8071-4ABC-B7D0-60FBB07F12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778797"/>
              </p:ext>
            </p:extLst>
          </p:nvPr>
        </p:nvGraphicFramePr>
        <p:xfrm>
          <a:off x="1292778" y="161925"/>
          <a:ext cx="10201275" cy="328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11" name="Document" r:id="rId7" imgW="5666155" imgH="1828605" progId="Word.Document.8">
                  <p:embed/>
                </p:oleObj>
              </mc:Choice>
              <mc:Fallback>
                <p:oleObj name="Document" r:id="rId7" imgW="5666155" imgH="1828605" progId="Word.Document.8">
                  <p:embed/>
                  <p:pic>
                    <p:nvPicPr>
                      <p:cNvPr id="13" name="問題文">
                        <a:extLst>
                          <a:ext uri="{FF2B5EF4-FFF2-40B4-BE49-F238E27FC236}">
                            <a16:creationId xmlns:a16="http://schemas.microsoft.com/office/drawing/2014/main" id="{45B98BFA-8071-4ABC-B7D0-60FBB07F1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92778" y="161925"/>
                        <a:ext cx="10201275" cy="328612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4行目">
            <a:extLst>
              <a:ext uri="{FF2B5EF4-FFF2-40B4-BE49-F238E27FC236}">
                <a16:creationId xmlns:a16="http://schemas.microsoft.com/office/drawing/2014/main" id="{1AAD3153-9C1E-4705-B632-8DC24679FE6C}"/>
              </a:ext>
            </a:extLst>
          </p:cNvPr>
          <p:cNvSpPr txBox="1"/>
          <p:nvPr/>
        </p:nvSpPr>
        <p:spPr>
          <a:xfrm>
            <a:off x="2653143" y="2828943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kumimoji="1"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Ｂ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8" name="A4行目">
            <a:extLst>
              <a:ext uri="{FF2B5EF4-FFF2-40B4-BE49-F238E27FC236}">
                <a16:creationId xmlns:a16="http://schemas.microsoft.com/office/drawing/2014/main" id="{CC7F1EDA-7445-4A2B-B2BC-A09B887E26F9}"/>
              </a:ext>
            </a:extLst>
          </p:cNvPr>
          <p:cNvSpPr txBox="1"/>
          <p:nvPr/>
        </p:nvSpPr>
        <p:spPr>
          <a:xfrm>
            <a:off x="1292778" y="2828943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Ａ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4" name="A2行目">
            <a:extLst>
              <a:ext uri="{FF2B5EF4-FFF2-40B4-BE49-F238E27FC236}">
                <a16:creationId xmlns:a16="http://schemas.microsoft.com/office/drawing/2014/main" id="{F0DE847C-F0FE-4AE5-B7A2-CFEE79C1FF21}"/>
              </a:ext>
            </a:extLst>
          </p:cNvPr>
          <p:cNvSpPr txBox="1"/>
          <p:nvPr/>
        </p:nvSpPr>
        <p:spPr>
          <a:xfrm>
            <a:off x="1292778" y="1185234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kumimoji="1"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Ａ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5" name="B3行目">
            <a:extLst>
              <a:ext uri="{FF2B5EF4-FFF2-40B4-BE49-F238E27FC236}">
                <a16:creationId xmlns:a16="http://schemas.microsoft.com/office/drawing/2014/main" id="{9D3FB219-39BF-4C0A-9EDF-3B1FC5B75AD6}"/>
              </a:ext>
            </a:extLst>
          </p:cNvPr>
          <p:cNvSpPr txBox="1"/>
          <p:nvPr/>
        </p:nvSpPr>
        <p:spPr>
          <a:xfrm>
            <a:off x="3595225" y="1947714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Ｂ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pSp>
        <p:nvGrpSpPr>
          <p:cNvPr id="26" name="28">
            <a:extLst>
              <a:ext uri="{FF2B5EF4-FFF2-40B4-BE49-F238E27FC236}">
                <a16:creationId xmlns:a16="http://schemas.microsoft.com/office/drawing/2014/main" id="{CA647228-A9AD-4DD9-A34F-48E74AB18487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7" name="枠">
              <a:extLst>
                <a:ext uri="{FF2B5EF4-FFF2-40B4-BE49-F238E27FC236}">
                  <a16:creationId xmlns:a16="http://schemas.microsoft.com/office/drawing/2014/main" id="{F34D2D85-63B6-47F5-8445-8024D8DA1CB1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番号">
              <a:extLst>
                <a:ext uri="{FF2B5EF4-FFF2-40B4-BE49-F238E27FC236}">
                  <a16:creationId xmlns:a16="http://schemas.microsoft.com/office/drawing/2014/main" id="{A2B27383-9E40-4B6C-8825-33D9327221D0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28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2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解答">
            <a:extLst>
              <a:ext uri="{FF2B5EF4-FFF2-40B4-BE49-F238E27FC236}">
                <a16:creationId xmlns:a16="http://schemas.microsoft.com/office/drawing/2014/main" id="{F136ECA1-3DE0-4F82-9831-B237030BAF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213187"/>
              </p:ext>
            </p:extLst>
          </p:nvPr>
        </p:nvGraphicFramePr>
        <p:xfrm>
          <a:off x="2551113" y="5843588"/>
          <a:ext cx="9413875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06" name="Document" r:id="rId3" imgW="4337241" imgH="482709" progId="Word.Document.8">
                  <p:embed/>
                </p:oleObj>
              </mc:Choice>
              <mc:Fallback>
                <p:oleObj name="Document" r:id="rId3" imgW="4337241" imgH="482709" progId="Word.Document.8">
                  <p:embed/>
                  <p:pic>
                    <p:nvPicPr>
                      <p:cNvPr id="10" name="解答">
                        <a:extLst>
                          <a:ext uri="{FF2B5EF4-FFF2-40B4-BE49-F238E27FC236}">
                            <a16:creationId xmlns:a16="http://schemas.microsoft.com/office/drawing/2014/main" id="{910004CE-1D2D-4FDE-99A0-A55D83270D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1113" y="5843588"/>
                        <a:ext cx="9413875" cy="10445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雲">
            <a:extLst>
              <a:ext uri="{FF2B5EF4-FFF2-40B4-BE49-F238E27FC236}">
                <a16:creationId xmlns:a16="http://schemas.microsoft.com/office/drawing/2014/main" id="{76BC36C4-47E5-4136-B6E0-F9508729F06A}"/>
              </a:ext>
            </a:extLst>
          </p:cNvPr>
          <p:cNvSpPr/>
          <p:nvPr/>
        </p:nvSpPr>
        <p:spPr>
          <a:xfrm>
            <a:off x="7497429" y="2542938"/>
            <a:ext cx="2546697" cy="1615924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台詞">
            <a:extLst>
              <a:ext uri="{FF2B5EF4-FFF2-40B4-BE49-F238E27FC236}">
                <a16:creationId xmlns:a16="http://schemas.microsoft.com/office/drawing/2014/main" id="{8F1EBC5D-6549-4473-9A7F-BBFE432E30EE}"/>
              </a:ext>
            </a:extLst>
          </p:cNvPr>
          <p:cNvGrpSpPr/>
          <p:nvPr/>
        </p:nvGrpSpPr>
        <p:grpSpPr>
          <a:xfrm>
            <a:off x="9498807" y="1429080"/>
            <a:ext cx="2602706" cy="1400806"/>
            <a:chOff x="9498807" y="1085850"/>
            <a:chExt cx="2602706" cy="1400806"/>
          </a:xfrm>
        </p:grpSpPr>
        <p:sp>
          <p:nvSpPr>
            <p:cNvPr id="13" name="楕円">
              <a:extLst>
                <a:ext uri="{FF2B5EF4-FFF2-40B4-BE49-F238E27FC236}">
                  <a16:creationId xmlns:a16="http://schemas.microsoft.com/office/drawing/2014/main" id="{551DCE3B-57A3-4EFC-991F-79B51B80BA15}"/>
                </a:ext>
              </a:extLst>
            </p:cNvPr>
            <p:cNvSpPr/>
            <p:nvPr/>
          </p:nvSpPr>
          <p:spPr>
            <a:xfrm rot="21039661">
              <a:off x="9932127" y="2356453"/>
              <a:ext cx="210210" cy="130203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楕円">
              <a:extLst>
                <a:ext uri="{FF2B5EF4-FFF2-40B4-BE49-F238E27FC236}">
                  <a16:creationId xmlns:a16="http://schemas.microsoft.com/office/drawing/2014/main" id="{87283745-4D21-4F00-B46F-6F0B9C2B80C2}"/>
                </a:ext>
              </a:extLst>
            </p:cNvPr>
            <p:cNvSpPr/>
            <p:nvPr/>
          </p:nvSpPr>
          <p:spPr>
            <a:xfrm rot="20900746">
              <a:off x="10103391" y="2227656"/>
              <a:ext cx="286012" cy="180763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8" name="吹き出し" descr="思案中の吹き出し">
              <a:extLst>
                <a:ext uri="{FF2B5EF4-FFF2-40B4-BE49-F238E27FC236}">
                  <a16:creationId xmlns:a16="http://schemas.microsoft.com/office/drawing/2014/main" id="{9CB7C210-847A-4FD4-9E08-A44E29A83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8536" t="11361" r="7936" b="31544"/>
            <a:stretch/>
          </p:blipFill>
          <p:spPr>
            <a:xfrm>
              <a:off x="9498807" y="1085850"/>
              <a:ext cx="2602706" cy="1388425"/>
            </a:xfrm>
            <a:prstGeom prst="ellipse">
              <a:avLst/>
            </a:prstGeom>
          </p:spPr>
        </p:pic>
        <p:sp>
          <p:nvSpPr>
            <p:cNvPr id="19" name="言葉">
              <a:extLst>
                <a:ext uri="{FF2B5EF4-FFF2-40B4-BE49-F238E27FC236}">
                  <a16:creationId xmlns:a16="http://schemas.microsoft.com/office/drawing/2014/main" id="{B4A0A71A-BD97-4C91-AD51-4247538A66A3}"/>
                </a:ext>
              </a:extLst>
            </p:cNvPr>
            <p:cNvSpPr txBox="1"/>
            <p:nvPr/>
          </p:nvSpPr>
          <p:spPr>
            <a:xfrm>
              <a:off x="9792775" y="1438361"/>
              <a:ext cx="21192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pc="-15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クリックすると</a:t>
              </a:r>
              <a:endParaRPr kumimoji="1" lang="en-US" altLang="ja-JP" spc="-15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ja-JP" altLang="en-US" spc="-15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答えがわかるのさ</a:t>
              </a:r>
              <a:r>
                <a:rPr kumimoji="1" lang="en-US" altLang="ja-JP" spc="-15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〜</a:t>
              </a:r>
              <a:r>
                <a:rPr lang="ja-JP" altLang="en-US" spc="-15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。</a:t>
              </a:r>
              <a:endParaRPr kumimoji="1" lang="ja-JP" altLang="en-US" spc="-15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708057"/>
              </p:ext>
            </p:extLst>
          </p:nvPr>
        </p:nvGraphicFramePr>
        <p:xfrm>
          <a:off x="217488" y="2838450"/>
          <a:ext cx="8734425" cy="398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07" name="Document" r:id="rId7" imgW="4127903" imgH="1879360" progId="Word.Document.8">
                  <p:embed/>
                </p:oleObj>
              </mc:Choice>
              <mc:Fallback>
                <p:oleObj name="Document" r:id="rId7" imgW="4127903" imgH="1879360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7488" y="2838450"/>
                        <a:ext cx="8734425" cy="3989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407850"/>
              </p:ext>
            </p:extLst>
          </p:nvPr>
        </p:nvGraphicFramePr>
        <p:xfrm>
          <a:off x="1734344" y="152400"/>
          <a:ext cx="958215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08" name="Document" r:id="rId9" imgW="5264691" imgH="1506799" progId="Word.Document.8">
                  <p:embed/>
                </p:oleObj>
              </mc:Choice>
              <mc:Fallback>
                <p:oleObj name="Document" r:id="rId9" imgW="5264691" imgH="150679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34344" y="152400"/>
                        <a:ext cx="9582150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15">
            <a:extLst>
              <a:ext uri="{FF2B5EF4-FFF2-40B4-BE49-F238E27FC236}">
                <a16:creationId xmlns:a16="http://schemas.microsoft.com/office/drawing/2014/main" id="{C79BB1AC-0420-4BB7-9680-B8F2979EE63D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9" name="枠">
              <a:extLst>
                <a:ext uri="{FF2B5EF4-FFF2-40B4-BE49-F238E27FC236}">
                  <a16:creationId xmlns:a16="http://schemas.microsoft.com/office/drawing/2014/main" id="{ACF07D2B-5650-492B-8C39-28E9FCF517D3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番号">
              <a:extLst>
                <a:ext uri="{FF2B5EF4-FFF2-40B4-BE49-F238E27FC236}">
                  <a16:creationId xmlns:a16="http://schemas.microsoft.com/office/drawing/2014/main" id="{B7E3E352-A376-486D-8AFA-0BBC38371B7D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15</a:t>
              </a: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endParaRPr kumimoji="1" lang="ja-JP" altLang="en-US" sz="8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23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解答">
            <a:extLst>
              <a:ext uri="{FF2B5EF4-FFF2-40B4-BE49-F238E27FC236}">
                <a16:creationId xmlns:a16="http://schemas.microsoft.com/office/drawing/2014/main" id="{FC5CA23A-8798-49F4-A4A8-E453CBBB97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558937"/>
              </p:ext>
            </p:extLst>
          </p:nvPr>
        </p:nvGraphicFramePr>
        <p:xfrm>
          <a:off x="6629400" y="4895850"/>
          <a:ext cx="5572125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35" name="Document" r:id="rId3" imgW="2668747" imgH="965057" progId="Word.Document.8">
                  <p:embed/>
                </p:oleObj>
              </mc:Choice>
              <mc:Fallback>
                <p:oleObj name="Document" r:id="rId3" imgW="2668747" imgH="965057" progId="Word.Document.8">
                  <p:embed/>
                  <p:pic>
                    <p:nvPicPr>
                      <p:cNvPr id="26" name="解答">
                        <a:extLst>
                          <a:ext uri="{FF2B5EF4-FFF2-40B4-BE49-F238E27FC236}">
                            <a16:creationId xmlns:a16="http://schemas.microsoft.com/office/drawing/2014/main" id="{74F6E53E-C770-4FC5-8636-49B2BBF99C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29400" y="4895850"/>
                        <a:ext cx="5572125" cy="201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問題文">
            <a:extLst>
              <a:ext uri="{FF2B5EF4-FFF2-40B4-BE49-F238E27FC236}">
                <a16:creationId xmlns:a16="http://schemas.microsoft.com/office/drawing/2014/main" id="{45B98BFA-8071-4ABC-B7D0-60FBB07F12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58451"/>
              </p:ext>
            </p:extLst>
          </p:nvPr>
        </p:nvGraphicFramePr>
        <p:xfrm>
          <a:off x="1331162" y="157163"/>
          <a:ext cx="10310813" cy="329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36" name="Document" r:id="rId5" imgW="5729341" imgH="1828605" progId="Word.Document.8">
                  <p:embed/>
                </p:oleObj>
              </mc:Choice>
              <mc:Fallback>
                <p:oleObj name="Document" r:id="rId5" imgW="5729341" imgH="1828605" progId="Word.Document.8">
                  <p:embed/>
                  <p:pic>
                    <p:nvPicPr>
                      <p:cNvPr id="18" name="問題文">
                        <a:extLst>
                          <a:ext uri="{FF2B5EF4-FFF2-40B4-BE49-F238E27FC236}">
                            <a16:creationId xmlns:a16="http://schemas.microsoft.com/office/drawing/2014/main" id="{D69CED3E-EDEE-4320-B895-4112FECC4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31162" y="157163"/>
                        <a:ext cx="10310813" cy="329088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4行目">
            <a:extLst>
              <a:ext uri="{FF2B5EF4-FFF2-40B4-BE49-F238E27FC236}">
                <a16:creationId xmlns:a16="http://schemas.microsoft.com/office/drawing/2014/main" id="{1AAD3153-9C1E-4705-B632-8DC24679FE6C}"/>
              </a:ext>
            </a:extLst>
          </p:cNvPr>
          <p:cNvSpPr txBox="1"/>
          <p:nvPr/>
        </p:nvSpPr>
        <p:spPr>
          <a:xfrm>
            <a:off x="2691243" y="2828943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kumimoji="1"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Ｂ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8" name="A4行目">
            <a:extLst>
              <a:ext uri="{FF2B5EF4-FFF2-40B4-BE49-F238E27FC236}">
                <a16:creationId xmlns:a16="http://schemas.microsoft.com/office/drawing/2014/main" id="{CC7F1EDA-7445-4A2B-B2BC-A09B887E26F9}"/>
              </a:ext>
            </a:extLst>
          </p:cNvPr>
          <p:cNvSpPr txBox="1"/>
          <p:nvPr/>
        </p:nvSpPr>
        <p:spPr>
          <a:xfrm>
            <a:off x="1331162" y="2828943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Ａ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9" name="B3行目">
            <a:extLst>
              <a:ext uri="{FF2B5EF4-FFF2-40B4-BE49-F238E27FC236}">
                <a16:creationId xmlns:a16="http://schemas.microsoft.com/office/drawing/2014/main" id="{A4C1F235-BBDE-4C7E-8F90-6F76B96C745F}"/>
              </a:ext>
            </a:extLst>
          </p:cNvPr>
          <p:cNvSpPr txBox="1"/>
          <p:nvPr/>
        </p:nvSpPr>
        <p:spPr>
          <a:xfrm>
            <a:off x="7856285" y="2017702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kumimoji="1"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Ｂ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0" name="A3行目">
            <a:extLst>
              <a:ext uri="{FF2B5EF4-FFF2-40B4-BE49-F238E27FC236}">
                <a16:creationId xmlns:a16="http://schemas.microsoft.com/office/drawing/2014/main" id="{9169560E-D4CC-4407-90DE-F1096BD1BA3F}"/>
              </a:ext>
            </a:extLst>
          </p:cNvPr>
          <p:cNvSpPr txBox="1"/>
          <p:nvPr/>
        </p:nvSpPr>
        <p:spPr>
          <a:xfrm>
            <a:off x="3663244" y="2017702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Ａ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pSp>
        <p:nvGrpSpPr>
          <p:cNvPr id="22" name="16">
            <a:extLst>
              <a:ext uri="{FF2B5EF4-FFF2-40B4-BE49-F238E27FC236}">
                <a16:creationId xmlns:a16="http://schemas.microsoft.com/office/drawing/2014/main" id="{B0F85CAE-69FA-4710-8429-DE2BFEB01638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4" name="枠">
              <a:extLst>
                <a:ext uri="{FF2B5EF4-FFF2-40B4-BE49-F238E27FC236}">
                  <a16:creationId xmlns:a16="http://schemas.microsoft.com/office/drawing/2014/main" id="{806EC4D5-3E71-4B91-9915-2B2E494C93CF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番号">
              <a:extLst>
                <a:ext uri="{FF2B5EF4-FFF2-40B4-BE49-F238E27FC236}">
                  <a16:creationId xmlns:a16="http://schemas.microsoft.com/office/drawing/2014/main" id="{08A3EC72-A3D3-46C6-B0C5-6CC82E7AA6CC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16</a:t>
              </a: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endParaRPr kumimoji="1" lang="ja-JP" altLang="en-US" sz="8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09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解答">
            <a:extLst>
              <a:ext uri="{FF2B5EF4-FFF2-40B4-BE49-F238E27FC236}">
                <a16:creationId xmlns:a16="http://schemas.microsoft.com/office/drawing/2014/main" id="{7090646D-8C50-4E4C-AEC3-5CB7A55BFD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55998"/>
              </p:ext>
            </p:extLst>
          </p:nvPr>
        </p:nvGraphicFramePr>
        <p:xfrm>
          <a:off x="7467600" y="5848350"/>
          <a:ext cx="45053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072" name="Document" r:id="rId3" imgW="2141542" imgH="482709" progId="Word.Document.8">
                  <p:embed/>
                </p:oleObj>
              </mc:Choice>
              <mc:Fallback>
                <p:oleObj name="Document" r:id="rId3" imgW="2141542" imgH="482709" progId="Word.Document.8">
                  <p:embed/>
                  <p:pic>
                    <p:nvPicPr>
                      <p:cNvPr id="29" name="解答">
                        <a:extLst>
                          <a:ext uri="{FF2B5EF4-FFF2-40B4-BE49-F238E27FC236}">
                            <a16:creationId xmlns:a16="http://schemas.microsoft.com/office/drawing/2014/main" id="{9E77ECEC-6BEA-4EB8-AF4D-9B22FF39C0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7600" y="5848350"/>
                        <a:ext cx="4505325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枝葉" descr="穀物">
            <a:extLst>
              <a:ext uri="{FF2B5EF4-FFF2-40B4-BE49-F238E27FC236}">
                <a16:creationId xmlns:a16="http://schemas.microsoft.com/office/drawing/2014/main" id="{1C390C6F-5C25-4629-A192-42082396E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3269" y="2549301"/>
            <a:ext cx="2356359" cy="2356359"/>
          </a:xfrm>
          <a:prstGeom prst="rect">
            <a:avLst/>
          </a:prstGeom>
        </p:spPr>
      </p:pic>
      <p:grpSp>
        <p:nvGrpSpPr>
          <p:cNvPr id="34" name="台詞">
            <a:extLst>
              <a:ext uri="{FF2B5EF4-FFF2-40B4-BE49-F238E27FC236}">
                <a16:creationId xmlns:a16="http://schemas.microsoft.com/office/drawing/2014/main" id="{1724B3B9-054B-4216-A24C-EE2C51CF1E02}"/>
              </a:ext>
            </a:extLst>
          </p:cNvPr>
          <p:cNvGrpSpPr/>
          <p:nvPr/>
        </p:nvGrpSpPr>
        <p:grpSpPr>
          <a:xfrm>
            <a:off x="9992985" y="3954464"/>
            <a:ext cx="1979937" cy="720000"/>
            <a:chOff x="10130066" y="4047651"/>
            <a:chExt cx="2477716" cy="720000"/>
          </a:xfrm>
        </p:grpSpPr>
        <p:sp>
          <p:nvSpPr>
            <p:cNvPr id="35" name="吹き出し">
              <a:extLst>
                <a:ext uri="{FF2B5EF4-FFF2-40B4-BE49-F238E27FC236}">
                  <a16:creationId xmlns:a16="http://schemas.microsoft.com/office/drawing/2014/main" id="{61E7BF6A-6F18-4E64-A7B1-47EBB3C376EF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" name="言葉">
              <a:extLst>
                <a:ext uri="{FF2B5EF4-FFF2-40B4-BE49-F238E27FC236}">
                  <a16:creationId xmlns:a16="http://schemas.microsoft.com/office/drawing/2014/main" id="{31ECE364-0FC5-4F59-9EB6-F960C178C678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150">
                  <a:latin typeface="HG創英角ｺﾞｼｯｸUB" panose="020B0909000000000000" pitchFamily="49" charset="-128"/>
                  <a:ea typeface="HG創英角ｺﾞｼｯｸUB" panose="020B0909000000000000" pitchFamily="49" charset="-128"/>
                </a:rPr>
                <a:t>クリックしたら</a:t>
              </a:r>
              <a:endParaRPr lang="en-US" altLang="ja-JP" spc="150">
                <a:latin typeface="HG創英角ｺﾞｼｯｸUB" panose="020B0909000000000000" pitchFamily="49" charset="-128"/>
                <a:ea typeface="HG創英角ｺﾞｼｯｸUB" panose="020B0909000000000000" pitchFamily="49" charset="-128"/>
              </a:endParaRPr>
            </a:p>
            <a:p>
              <a:r>
                <a:rPr lang="ja-JP" altLang="en-US" spc="150">
                  <a:latin typeface="HG創英角ｺﾞｼｯｸUB" panose="020B0909000000000000" pitchFamily="49" charset="-128"/>
                  <a:ea typeface="HG創英角ｺﾞｼｯｸUB" panose="020B0909000000000000" pitchFamily="49" charset="-128"/>
                </a:rPr>
                <a:t>答えがわかる。</a:t>
              </a:r>
            </a:p>
          </p:txBody>
        </p:sp>
      </p:grpSp>
      <p:graphicFrame>
        <p:nvGraphicFramePr>
          <p:cNvPr id="16" name="選択肢">
            <a:extLst>
              <a:ext uri="{FF2B5EF4-FFF2-40B4-BE49-F238E27FC236}">
                <a16:creationId xmlns:a16="http://schemas.microsoft.com/office/drawing/2014/main" id="{E3AF7377-25D1-4B61-A60B-54123B85E0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7690"/>
              </p:ext>
            </p:extLst>
          </p:nvPr>
        </p:nvGraphicFramePr>
        <p:xfrm>
          <a:off x="371475" y="2668588"/>
          <a:ext cx="8059738" cy="405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073" name="Document" r:id="rId7" imgW="3916593" imgH="1965030" progId="Word.Document.8">
                  <p:embed/>
                </p:oleObj>
              </mc:Choice>
              <mc:Fallback>
                <p:oleObj name="Document" r:id="rId7" imgW="3916593" imgH="1965030" progId="Word.Document.8">
                  <p:embed/>
                  <p:pic>
                    <p:nvPicPr>
                      <p:cNvPr id="11" name="オブジェクト 10">
                        <a:extLst>
                          <a:ext uri="{FF2B5EF4-FFF2-40B4-BE49-F238E27FC236}">
                            <a16:creationId xmlns:a16="http://schemas.microsoft.com/office/drawing/2014/main" id="{FC673863-BB51-4E58-B243-06B2A37DE0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1475" y="2668588"/>
                        <a:ext cx="8059738" cy="405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問題文">
            <a:extLst>
              <a:ext uri="{FF2B5EF4-FFF2-40B4-BE49-F238E27FC236}">
                <a16:creationId xmlns:a16="http://schemas.microsoft.com/office/drawing/2014/main" id="{D69CED3E-EDEE-4320-B895-4112FECC453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94781" y="157163"/>
          <a:ext cx="9710738" cy="268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074" name="Document" r:id="rId9" imgW="5453307" imgH="1503920" progId="Word.Document.8">
                  <p:embed/>
                </p:oleObj>
              </mc:Choice>
              <mc:Fallback>
                <p:oleObj name="Document" r:id="rId9" imgW="5453307" imgH="1503920" progId="Word.Document.8">
                  <p:embed/>
                  <p:pic>
                    <p:nvPicPr>
                      <p:cNvPr id="18" name="問題文">
                        <a:extLst>
                          <a:ext uri="{FF2B5EF4-FFF2-40B4-BE49-F238E27FC236}">
                            <a16:creationId xmlns:a16="http://schemas.microsoft.com/office/drawing/2014/main" id="{D69CED3E-EDEE-4320-B895-4112FECC4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94781" y="157163"/>
                        <a:ext cx="9710738" cy="268128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3行目">
            <a:extLst>
              <a:ext uri="{FF2B5EF4-FFF2-40B4-BE49-F238E27FC236}">
                <a16:creationId xmlns:a16="http://schemas.microsoft.com/office/drawing/2014/main" id="{1C29C0CE-52DF-4FEE-A1A7-0409BFDE2E11}"/>
              </a:ext>
            </a:extLst>
          </p:cNvPr>
          <p:cNvSpPr txBox="1"/>
          <p:nvPr/>
        </p:nvSpPr>
        <p:spPr>
          <a:xfrm>
            <a:off x="2929617" y="1986676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kumimoji="1"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Ｂ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2" name="A3行目">
            <a:extLst>
              <a:ext uri="{FF2B5EF4-FFF2-40B4-BE49-F238E27FC236}">
                <a16:creationId xmlns:a16="http://schemas.microsoft.com/office/drawing/2014/main" id="{87339406-3524-4A23-B09E-89122581B367}"/>
              </a:ext>
            </a:extLst>
          </p:cNvPr>
          <p:cNvSpPr txBox="1"/>
          <p:nvPr/>
        </p:nvSpPr>
        <p:spPr>
          <a:xfrm>
            <a:off x="1614377" y="1986676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Ａ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1" name="B2行目">
            <a:extLst>
              <a:ext uri="{FF2B5EF4-FFF2-40B4-BE49-F238E27FC236}">
                <a16:creationId xmlns:a16="http://schemas.microsoft.com/office/drawing/2014/main" id="{DF6B0C93-346E-4CB8-9F2C-D1244CDA8319}"/>
              </a:ext>
            </a:extLst>
          </p:cNvPr>
          <p:cNvSpPr txBox="1"/>
          <p:nvPr/>
        </p:nvSpPr>
        <p:spPr>
          <a:xfrm>
            <a:off x="5707831" y="1175572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kumimoji="1"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Ｂ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3" name="A2行目">
            <a:extLst>
              <a:ext uri="{FF2B5EF4-FFF2-40B4-BE49-F238E27FC236}">
                <a16:creationId xmlns:a16="http://schemas.microsoft.com/office/drawing/2014/main" id="{E06D4604-5D49-4195-BE2E-0C95FC309E7D}"/>
              </a:ext>
            </a:extLst>
          </p:cNvPr>
          <p:cNvSpPr txBox="1"/>
          <p:nvPr/>
        </p:nvSpPr>
        <p:spPr>
          <a:xfrm>
            <a:off x="2496959" y="1173191"/>
            <a:ext cx="900000" cy="46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3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Ａ</a:t>
            </a:r>
            <a:endParaRPr kumimoji="1" lang="ja-JP" altLang="en-US" sz="3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pSp>
        <p:nvGrpSpPr>
          <p:cNvPr id="27" name="17">
            <a:extLst>
              <a:ext uri="{FF2B5EF4-FFF2-40B4-BE49-F238E27FC236}">
                <a16:creationId xmlns:a16="http://schemas.microsoft.com/office/drawing/2014/main" id="{9C0E57E7-3C5F-40BA-8516-92426E51A8CC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8" name="枠">
              <a:extLst>
                <a:ext uri="{FF2B5EF4-FFF2-40B4-BE49-F238E27FC236}">
                  <a16:creationId xmlns:a16="http://schemas.microsoft.com/office/drawing/2014/main" id="{4BFF1383-DC10-4B61-A605-04AA2AD7AD41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番号">
              <a:extLst>
                <a:ext uri="{FF2B5EF4-FFF2-40B4-BE49-F238E27FC236}">
                  <a16:creationId xmlns:a16="http://schemas.microsoft.com/office/drawing/2014/main" id="{5594BE78-57AD-40EC-A50F-00EA9D47DBA6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17</a:t>
              </a: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endParaRPr kumimoji="1" lang="ja-JP" altLang="en-US" sz="8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39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解答">
            <a:extLst>
              <a:ext uri="{FF2B5EF4-FFF2-40B4-BE49-F238E27FC236}">
                <a16:creationId xmlns:a16="http://schemas.microsoft.com/office/drawing/2014/main" id="{81C86030-E9C6-4511-8A74-4E2E934C51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2768682"/>
              </p:ext>
            </p:extLst>
          </p:nvPr>
        </p:nvGraphicFramePr>
        <p:xfrm>
          <a:off x="7467600" y="5848350"/>
          <a:ext cx="45053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40" name="Document" r:id="rId3" imgW="2141542" imgH="482709" progId="Word.Document.8">
                  <p:embed/>
                </p:oleObj>
              </mc:Choice>
              <mc:Fallback>
                <p:oleObj name="Document" r:id="rId3" imgW="2141542" imgH="482709" progId="Word.Document.8">
                  <p:embed/>
                  <p:pic>
                    <p:nvPicPr>
                      <p:cNvPr id="32" name="解答">
                        <a:extLst>
                          <a:ext uri="{FF2B5EF4-FFF2-40B4-BE49-F238E27FC236}">
                            <a16:creationId xmlns:a16="http://schemas.microsoft.com/office/drawing/2014/main" id="{7090646D-8C50-4E4C-AEC3-5CB7A55BFD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7600" y="5848350"/>
                        <a:ext cx="4505325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図">
            <a:extLst>
              <a:ext uri="{FF2B5EF4-FFF2-40B4-BE49-F238E27FC236}">
                <a16:creationId xmlns:a16="http://schemas.microsoft.com/office/drawing/2014/main" id="{740B577B-5972-47E3-9E17-A0CCF381E487}"/>
              </a:ext>
            </a:extLst>
          </p:cNvPr>
          <p:cNvGrpSpPr/>
          <p:nvPr/>
        </p:nvGrpSpPr>
        <p:grpSpPr>
          <a:xfrm>
            <a:off x="9902473" y="1754723"/>
            <a:ext cx="2293050" cy="3994143"/>
            <a:chOff x="9902473" y="1754723"/>
            <a:chExt cx="2293050" cy="3994143"/>
          </a:xfrm>
        </p:grpSpPr>
        <mc:AlternateContent xmlns:mc="http://schemas.openxmlformats.org/markup-compatibility/2006" xmlns:am3d="http://schemas.microsoft.com/office/drawing/2017/model3d">
          <mc:Choice Requires="am3d">
            <p:graphicFrame>
              <p:nvGraphicFramePr>
                <p:cNvPr id="13" name="鋏" descr="開いた小型のはさみ">
                  <a:extLst>
                    <a:ext uri="{FF2B5EF4-FFF2-40B4-BE49-F238E27FC236}">
                      <a16:creationId xmlns:a16="http://schemas.microsoft.com/office/drawing/2014/main" id="{46C5A3E1-5BE5-4417-9FED-8E345B6E81A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12712044"/>
                    </p:ext>
                  </p:extLst>
                </p:nvPr>
              </p:nvGraphicFramePr>
              <p:xfrm rot="20975694">
                <a:off x="9902473" y="1930397"/>
                <a:ext cx="2293050" cy="3818469"/>
              </p:xfrm>
              <a:graphic>
                <a:graphicData uri="http://schemas.microsoft.com/office/drawing/2017/model3d">
                  <am3d:model3d r:embed="rId5">
                    <am3d:spPr>
                      <a:xfrm rot="20975694">
                        <a:off x="0" y="0"/>
                        <a:ext cx="2293050" cy="3818469"/>
                      </a:xfrm>
                      <a:prstGeom prst="rect">
                        <a:avLst/>
                      </a:prstGeom>
                    </am3d:spPr>
                    <am3d:camera>
                      <am3d:pos x="0" y="0" z="5488565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81483" d="1000000"/>
                      <am3d:preTrans dx="-3429915" dy="-271279" dz="213996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477307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 xmlns="">
            <p:pic>
              <p:nvPicPr>
                <p:cNvPr id="13" name="鋏" descr="開いた小型のはさみ">
                  <a:extLst>
                    <a:ext uri="{FF2B5EF4-FFF2-40B4-BE49-F238E27FC236}">
                      <a16:creationId xmlns:a16="http://schemas.microsoft.com/office/drawing/2014/main" id="{46C5A3E1-5BE5-4417-9FED-8E345B6E81A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975694">
                  <a:off x="9902473" y="1930397"/>
                  <a:ext cx="2293050" cy="3818469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22" name="C線">
              <a:extLst>
                <a:ext uri="{FF2B5EF4-FFF2-40B4-BE49-F238E27FC236}">
                  <a16:creationId xmlns:a16="http://schemas.microsoft.com/office/drawing/2014/main" id="{4999D36D-B605-4CC6-A48F-5C83BAE72C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11714" y="5070541"/>
              <a:ext cx="292100" cy="3429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">
              <a:extLst>
                <a:ext uri="{FF2B5EF4-FFF2-40B4-BE49-F238E27FC236}">
                  <a16:creationId xmlns:a16="http://schemas.microsoft.com/office/drawing/2014/main" id="{68467B25-B9C2-4F90-9CC1-8694DADC93C4}"/>
                </a:ext>
              </a:extLst>
            </p:cNvPr>
            <p:cNvSpPr txBox="1"/>
            <p:nvPr/>
          </p:nvSpPr>
          <p:spPr>
            <a:xfrm>
              <a:off x="11042418" y="4645775"/>
              <a:ext cx="596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600"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Ｃ</a:t>
              </a:r>
            </a:p>
          </p:txBody>
        </p:sp>
        <p:cxnSp>
          <p:nvCxnSpPr>
            <p:cNvPr id="21" name="B線">
              <a:extLst>
                <a:ext uri="{FF2B5EF4-FFF2-40B4-BE49-F238E27FC236}">
                  <a16:creationId xmlns:a16="http://schemas.microsoft.com/office/drawing/2014/main" id="{FE0D5C25-EE39-4318-B9CC-1BB66D116BDB}"/>
                </a:ext>
              </a:extLst>
            </p:cNvPr>
            <p:cNvCxnSpPr>
              <a:cxnSpLocks/>
            </p:cNvCxnSpPr>
            <p:nvPr/>
          </p:nvCxnSpPr>
          <p:spPr>
            <a:xfrm>
              <a:off x="10418935" y="4167038"/>
              <a:ext cx="292100" cy="3429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B">
              <a:extLst>
                <a:ext uri="{FF2B5EF4-FFF2-40B4-BE49-F238E27FC236}">
                  <a16:creationId xmlns:a16="http://schemas.microsoft.com/office/drawing/2014/main" id="{7F011A9C-C9D9-4D5F-9FF9-00EAB8663D11}"/>
                </a:ext>
              </a:extLst>
            </p:cNvPr>
            <p:cNvSpPr txBox="1"/>
            <p:nvPr/>
          </p:nvSpPr>
          <p:spPr>
            <a:xfrm>
              <a:off x="9979547" y="3707075"/>
              <a:ext cx="596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600"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Ｂ</a:t>
              </a:r>
            </a:p>
          </p:txBody>
        </p:sp>
        <p:cxnSp>
          <p:nvCxnSpPr>
            <p:cNvPr id="18" name="A線">
              <a:extLst>
                <a:ext uri="{FF2B5EF4-FFF2-40B4-BE49-F238E27FC236}">
                  <a16:creationId xmlns:a16="http://schemas.microsoft.com/office/drawing/2014/main" id="{A9B98F09-44D7-4379-A1E0-251D1B056C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37800" y="2222500"/>
              <a:ext cx="292100" cy="3429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">
              <a:extLst>
                <a:ext uri="{FF2B5EF4-FFF2-40B4-BE49-F238E27FC236}">
                  <a16:creationId xmlns:a16="http://schemas.microsoft.com/office/drawing/2014/main" id="{C19E9E1B-7F03-4963-AE17-8FA0DB48D43E}"/>
                </a:ext>
              </a:extLst>
            </p:cNvPr>
            <p:cNvSpPr txBox="1"/>
            <p:nvPr/>
          </p:nvSpPr>
          <p:spPr>
            <a:xfrm>
              <a:off x="10517007" y="1754723"/>
              <a:ext cx="596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600"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Ａ</a:t>
              </a:r>
            </a:p>
          </p:txBody>
        </p:sp>
      </p:grpSp>
      <p:graphicFrame>
        <p:nvGraphicFramePr>
          <p:cNvPr id="12" name="選択肢">
            <a:extLst>
              <a:ext uri="{FF2B5EF4-FFF2-40B4-BE49-F238E27FC236}">
                <a16:creationId xmlns:a16="http://schemas.microsoft.com/office/drawing/2014/main" id="{3221E423-79CF-4E4E-9DA5-C9C18A6633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237154"/>
              </p:ext>
            </p:extLst>
          </p:nvPr>
        </p:nvGraphicFramePr>
        <p:xfrm>
          <a:off x="219075" y="2667000"/>
          <a:ext cx="108585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41" name="Document" r:id="rId8" imgW="5289528" imgH="1971510" progId="Word.Document.8">
                  <p:embed/>
                </p:oleObj>
              </mc:Choice>
              <mc:Fallback>
                <p:oleObj name="Document" r:id="rId8" imgW="5289528" imgH="1971510" progId="Word.Document.8">
                  <p:embed/>
                  <p:pic>
                    <p:nvPicPr>
                      <p:cNvPr id="11" name="オブジェクト 10">
                        <a:extLst>
                          <a:ext uri="{FF2B5EF4-FFF2-40B4-BE49-F238E27FC236}">
                            <a16:creationId xmlns:a16="http://schemas.microsoft.com/office/drawing/2014/main" id="{FC673863-BB51-4E58-B243-06B2A37DE0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9075" y="2667000"/>
                        <a:ext cx="10858500" cy="403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問題文">
            <a:extLst>
              <a:ext uri="{FF2B5EF4-FFF2-40B4-BE49-F238E27FC236}">
                <a16:creationId xmlns:a16="http://schemas.microsoft.com/office/drawing/2014/main" id="{A2A09DB0-F80C-48AD-BE8C-355264ED54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059009"/>
              </p:ext>
            </p:extLst>
          </p:nvPr>
        </p:nvGraphicFramePr>
        <p:xfrm>
          <a:off x="1135855" y="152400"/>
          <a:ext cx="107823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42" name="Document" r:id="rId10" imgW="5918675" imgH="1506799" progId="Word.Document.8">
                  <p:embed/>
                </p:oleObj>
              </mc:Choice>
              <mc:Fallback>
                <p:oleObj name="Document" r:id="rId10" imgW="5918675" imgH="150679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35855" y="152400"/>
                        <a:ext cx="10782300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18">
            <a:extLst>
              <a:ext uri="{FF2B5EF4-FFF2-40B4-BE49-F238E27FC236}">
                <a16:creationId xmlns:a16="http://schemas.microsoft.com/office/drawing/2014/main" id="{D9800D7F-AD09-4711-AFCB-B50C2D7D7082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8" name="枠">
              <a:extLst>
                <a:ext uri="{FF2B5EF4-FFF2-40B4-BE49-F238E27FC236}">
                  <a16:creationId xmlns:a16="http://schemas.microsoft.com/office/drawing/2014/main" id="{AE6D6E72-0A80-4885-83D5-95074B7E3ED6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番号">
              <a:extLst>
                <a:ext uri="{FF2B5EF4-FFF2-40B4-BE49-F238E27FC236}">
                  <a16:creationId xmlns:a16="http://schemas.microsoft.com/office/drawing/2014/main" id="{DBCB3ECB-8EBC-48C2-9E5A-C67511A86482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18</a:t>
              </a: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endParaRPr kumimoji="1" lang="ja-JP" altLang="en-US" sz="8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730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解答">
            <a:extLst>
              <a:ext uri="{FF2B5EF4-FFF2-40B4-BE49-F238E27FC236}">
                <a16:creationId xmlns:a16="http://schemas.microsoft.com/office/drawing/2014/main" id="{279CFD57-4EF3-458A-99DA-0C315F64AB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070680"/>
              </p:ext>
            </p:extLst>
          </p:nvPr>
        </p:nvGraphicFramePr>
        <p:xfrm>
          <a:off x="7464425" y="5848350"/>
          <a:ext cx="450215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73" name="Document" r:id="rId3" imgW="2141542" imgH="482709" progId="Word.Document.8">
                  <p:embed/>
                </p:oleObj>
              </mc:Choice>
              <mc:Fallback>
                <p:oleObj name="Document" r:id="rId3" imgW="2141542" imgH="482709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2EFE6372-FBFB-4846-B37C-92A77EA3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4425" y="5848350"/>
                        <a:ext cx="4502150" cy="1017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1" name="心臓" descr="人間の心臓">
                <a:extLst>
                  <a:ext uri="{FF2B5EF4-FFF2-40B4-BE49-F238E27FC236}">
                    <a16:creationId xmlns:a16="http://schemas.microsoft.com/office/drawing/2014/main" id="{BA6F96FF-FDFF-4C9C-98FD-2995580E447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3473067"/>
                  </p:ext>
                </p:extLst>
              </p:nvPr>
            </p:nvGraphicFramePr>
            <p:xfrm>
              <a:off x="8354649" y="2571750"/>
              <a:ext cx="1759250" cy="300315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759250" cy="3003156"/>
                    </a:xfrm>
                    <a:prstGeom prst="rect">
                      <a:avLst/>
                    </a:prstGeom>
                  </am3d:spPr>
                  <am3d:camera>
                    <am3d:pos x="0" y="0" z="612063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048746" d="1000000"/>
                    <am3d:preTrans dx="86068" dy="-18000000" dz="1718928"/>
                    <am3d:scale>
                      <am3d:sx n="1000000" d="1000000"/>
                      <am3d:sy n="1000000" d="1000000"/>
                      <am3d:sz n="1000000" d="1000000"/>
                    </am3d:scale>
                    <am3d:rot ax="468820" ay="1808823" az="23654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5359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1" name="心臓" descr="人間の心臓">
                <a:extLst>
                  <a:ext uri="{FF2B5EF4-FFF2-40B4-BE49-F238E27FC236}">
                    <a16:creationId xmlns:a16="http://schemas.microsoft.com/office/drawing/2014/main" id="{BA6F96FF-FDFF-4C9C-98FD-2995580E44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54649" y="2571750"/>
                <a:ext cx="1759250" cy="3003156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台詞">
            <a:extLst>
              <a:ext uri="{FF2B5EF4-FFF2-40B4-BE49-F238E27FC236}">
                <a16:creationId xmlns:a16="http://schemas.microsoft.com/office/drawing/2014/main" id="{A148ECF0-D649-48C8-B038-06B2B9840171}"/>
              </a:ext>
            </a:extLst>
          </p:cNvPr>
          <p:cNvGrpSpPr/>
          <p:nvPr/>
        </p:nvGrpSpPr>
        <p:grpSpPr>
          <a:xfrm>
            <a:off x="9884159" y="4273608"/>
            <a:ext cx="2033996" cy="720000"/>
            <a:chOff x="9884159" y="3954464"/>
            <a:chExt cx="2033996" cy="720000"/>
          </a:xfrm>
        </p:grpSpPr>
        <p:sp>
          <p:nvSpPr>
            <p:cNvPr id="23" name="吹き出し">
              <a:extLst>
                <a:ext uri="{FF2B5EF4-FFF2-40B4-BE49-F238E27FC236}">
                  <a16:creationId xmlns:a16="http://schemas.microsoft.com/office/drawing/2014/main" id="{5817961B-FDA4-472F-811D-6D20A2DD431B}"/>
                </a:ext>
              </a:extLst>
            </p:cNvPr>
            <p:cNvSpPr/>
            <p:nvPr/>
          </p:nvSpPr>
          <p:spPr>
            <a:xfrm rot="5400000">
              <a:off x="10595570" y="3351879"/>
              <a:ext cx="720000" cy="192517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言葉">
              <a:extLst>
                <a:ext uri="{FF2B5EF4-FFF2-40B4-BE49-F238E27FC236}">
                  <a16:creationId xmlns:a16="http://schemas.microsoft.com/office/drawing/2014/main" id="{49C17C93-AF37-4B41-B865-8279BD7CFF66}"/>
                </a:ext>
              </a:extLst>
            </p:cNvPr>
            <p:cNvSpPr txBox="1"/>
            <p:nvPr/>
          </p:nvSpPr>
          <p:spPr>
            <a:xfrm>
              <a:off x="9884159" y="3994617"/>
              <a:ext cx="1979938" cy="646331"/>
            </a:xfrm>
            <a:prstGeom prst="rect">
              <a:avLst/>
            </a:prstGeom>
            <a:noFill/>
            <a:scene3d>
              <a:camera prst="orthographicFront">
                <a:rot lat="0" lon="108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ja-JP" altLang="en-US" b="1" spc="100">
                  <a:latin typeface="小塚明朝 Pr6N H" panose="02020900000000000000" pitchFamily="18" charset="-128"/>
                  <a:ea typeface="小塚明朝 Pr6N H" panose="02020900000000000000" pitchFamily="18" charset="-128"/>
                </a:rPr>
                <a:t>クリックしたら</a:t>
              </a:r>
              <a:endParaRPr lang="en-US" altLang="ja-JP" b="1" spc="100">
                <a:latin typeface="小塚明朝 Pr6N H" panose="02020900000000000000" pitchFamily="18" charset="-128"/>
                <a:ea typeface="小塚明朝 Pr6N H" panose="02020900000000000000" pitchFamily="18" charset="-128"/>
              </a:endParaRPr>
            </a:p>
            <a:p>
              <a:r>
                <a:rPr kumimoji="1" lang="ja-JP" altLang="en-US" b="1" spc="100">
                  <a:latin typeface="小塚明朝 Pr6N H" panose="02020900000000000000" pitchFamily="18" charset="-128"/>
                  <a:ea typeface="小塚明朝 Pr6N H" panose="02020900000000000000" pitchFamily="18" charset="-128"/>
                </a:rPr>
                <a:t>答えが</a:t>
              </a:r>
              <a:r>
                <a:rPr lang="en-US" altLang="ja-JP" b="1" spc="100">
                  <a:latin typeface="小塚明朝 Pr6N H" panose="02020900000000000000" pitchFamily="18" charset="-128"/>
                  <a:ea typeface="小塚明朝 Pr6N H" panose="02020900000000000000" pitchFamily="18" charset="-128"/>
                </a:rPr>
                <a:t>……</a:t>
              </a:r>
              <a:r>
                <a:rPr lang="ja-JP" altLang="en-US" b="1" spc="100">
                  <a:latin typeface="小塚明朝 Pr6N H" panose="02020900000000000000" pitchFamily="18" charset="-128"/>
                  <a:ea typeface="小塚明朝 Pr6N H" panose="02020900000000000000" pitchFamily="18" charset="-128"/>
                </a:rPr>
                <a:t>！？</a:t>
              </a:r>
              <a:endParaRPr lang="en-US" altLang="ja-JP" b="1" spc="100">
                <a:latin typeface="小塚明朝 Pr6N H" panose="02020900000000000000" pitchFamily="18" charset="-128"/>
                <a:ea typeface="小塚明朝 Pr6N H" panose="02020900000000000000" pitchFamily="18" charset="-128"/>
              </a:endParaRPr>
            </a:p>
          </p:txBody>
        </p:sp>
      </p:grpSp>
      <p:graphicFrame>
        <p:nvGraphicFramePr>
          <p:cNvPr id="11" name="選択肢">
            <a:extLst>
              <a:ext uri="{FF2B5EF4-FFF2-40B4-BE49-F238E27FC236}">
                <a16:creationId xmlns:a16="http://schemas.microsoft.com/office/drawing/2014/main" id="{B952B161-8E13-4CB7-8B57-CCD375FAA5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201860"/>
              </p:ext>
            </p:extLst>
          </p:nvPr>
        </p:nvGraphicFramePr>
        <p:xfrm>
          <a:off x="219075" y="2838450"/>
          <a:ext cx="3448050" cy="401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74" name="Document" r:id="rId8" imgW="1631716" imgH="1895198" progId="Word.Document.8">
                  <p:embed/>
                </p:oleObj>
              </mc:Choice>
              <mc:Fallback>
                <p:oleObj name="Document" r:id="rId8" imgW="1631716" imgH="1895198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9075" y="2838450"/>
                        <a:ext cx="3448050" cy="401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014547"/>
              </p:ext>
            </p:extLst>
          </p:nvPr>
        </p:nvGraphicFramePr>
        <p:xfrm>
          <a:off x="1595036" y="153988"/>
          <a:ext cx="9921875" cy="273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75" name="Document" r:id="rId10" imgW="5451508" imgH="1505719" progId="Word.Document.8">
                  <p:embed/>
                </p:oleObj>
              </mc:Choice>
              <mc:Fallback>
                <p:oleObj name="Document" r:id="rId10" imgW="5451508" imgH="150571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95036" y="153988"/>
                        <a:ext cx="9921875" cy="27352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19">
            <a:extLst>
              <a:ext uri="{FF2B5EF4-FFF2-40B4-BE49-F238E27FC236}">
                <a16:creationId xmlns:a16="http://schemas.microsoft.com/office/drawing/2014/main" id="{DFB3BE6F-C125-44FE-84E7-A853F9DC67A9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0" name="枠">
              <a:extLst>
                <a:ext uri="{FF2B5EF4-FFF2-40B4-BE49-F238E27FC236}">
                  <a16:creationId xmlns:a16="http://schemas.microsoft.com/office/drawing/2014/main" id="{F57B726A-51A1-43C2-8956-A3B3DB95B180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番号">
              <a:extLst>
                <a:ext uri="{FF2B5EF4-FFF2-40B4-BE49-F238E27FC236}">
                  <a16:creationId xmlns:a16="http://schemas.microsoft.com/office/drawing/2014/main" id="{1746E0AA-5E9D-4378-AA1A-6D6B51CB5DCD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19</a:t>
              </a: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endParaRPr kumimoji="1" lang="ja-JP" altLang="en-US" sz="8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066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解答">
            <a:extLst>
              <a:ext uri="{FF2B5EF4-FFF2-40B4-BE49-F238E27FC236}">
                <a16:creationId xmlns:a16="http://schemas.microsoft.com/office/drawing/2014/main" id="{2EFE6372-FBFB-4846-B37C-92A77EA30A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967249"/>
              </p:ext>
            </p:extLst>
          </p:nvPr>
        </p:nvGraphicFramePr>
        <p:xfrm>
          <a:off x="7472363" y="5851525"/>
          <a:ext cx="4484687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52" name="Document" r:id="rId4" imgW="2141542" imgH="482709" progId="Word.Document.8">
                  <p:embed/>
                </p:oleObj>
              </mc:Choice>
              <mc:Fallback>
                <p:oleObj name="Document" r:id="rId4" imgW="2141542" imgH="482709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2EFE6372-FBFB-4846-B37C-92A77EA3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72363" y="5851525"/>
                        <a:ext cx="4484687" cy="1011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血液">
            <a:extLst>
              <a:ext uri="{FF2B5EF4-FFF2-40B4-BE49-F238E27FC236}">
                <a16:creationId xmlns:a16="http://schemas.microsoft.com/office/drawing/2014/main" id="{93F8730A-E7D6-4086-86B3-836A3ED0F82F}"/>
              </a:ext>
            </a:extLst>
          </p:cNvPr>
          <p:cNvGrpSpPr/>
          <p:nvPr/>
        </p:nvGrpSpPr>
        <p:grpSpPr>
          <a:xfrm>
            <a:off x="8106747" y="2423606"/>
            <a:ext cx="2356359" cy="2356359"/>
            <a:chOff x="7931649" y="2814193"/>
            <a:chExt cx="2356359" cy="2356359"/>
          </a:xfrm>
        </p:grpSpPr>
        <p:pic>
          <p:nvPicPr>
            <p:cNvPr id="14" name="血" descr="水">
              <a:extLst>
                <a:ext uri="{FF2B5EF4-FFF2-40B4-BE49-F238E27FC236}">
                  <a16:creationId xmlns:a16="http://schemas.microsoft.com/office/drawing/2014/main" id="{E7F76E54-C545-44CB-BFCD-97D0E5549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31649" y="2814193"/>
              <a:ext cx="2356359" cy="2356359"/>
            </a:xfrm>
            <a:prstGeom prst="rect">
              <a:avLst/>
            </a:prstGeom>
            <a:effectLst>
              <a:innerShdw blurRad="190500" dist="127000" dir="3660000">
                <a:prstClr val="black">
                  <a:alpha val="50000"/>
                </a:prstClr>
              </a:innerShdw>
              <a:softEdge rad="0"/>
            </a:effectLst>
          </p:spPr>
        </p:pic>
        <p:sp>
          <p:nvSpPr>
            <p:cNvPr id="20" name="ハイライト">
              <a:extLst>
                <a:ext uri="{FF2B5EF4-FFF2-40B4-BE49-F238E27FC236}">
                  <a16:creationId xmlns:a16="http://schemas.microsoft.com/office/drawing/2014/main" id="{E684CAD1-0C31-4700-9B80-08D7A5FA9EA8}"/>
                </a:ext>
              </a:extLst>
            </p:cNvPr>
            <p:cNvSpPr/>
            <p:nvPr/>
          </p:nvSpPr>
          <p:spPr>
            <a:xfrm rot="21064372">
              <a:off x="8639487" y="3506084"/>
              <a:ext cx="357664" cy="461331"/>
            </a:xfrm>
            <a:custGeom>
              <a:avLst/>
              <a:gdLst>
                <a:gd name="connsiteX0" fmla="*/ 214312 w 266700"/>
                <a:gd name="connsiteY0" fmla="*/ 7144 h 438150"/>
                <a:gd name="connsiteX1" fmla="*/ 195262 w 266700"/>
                <a:gd name="connsiteY1" fmla="*/ 23813 h 438150"/>
                <a:gd name="connsiteX2" fmla="*/ 180975 w 266700"/>
                <a:gd name="connsiteY2" fmla="*/ 45244 h 438150"/>
                <a:gd name="connsiteX3" fmla="*/ 176212 w 266700"/>
                <a:gd name="connsiteY3" fmla="*/ 52388 h 438150"/>
                <a:gd name="connsiteX4" fmla="*/ 159544 w 266700"/>
                <a:gd name="connsiteY4" fmla="*/ 71438 h 438150"/>
                <a:gd name="connsiteX5" fmla="*/ 154781 w 266700"/>
                <a:gd name="connsiteY5" fmla="*/ 80963 h 438150"/>
                <a:gd name="connsiteX6" fmla="*/ 140494 w 266700"/>
                <a:gd name="connsiteY6" fmla="*/ 97631 h 438150"/>
                <a:gd name="connsiteX7" fmla="*/ 128587 w 266700"/>
                <a:gd name="connsiteY7" fmla="*/ 116681 h 438150"/>
                <a:gd name="connsiteX8" fmla="*/ 123825 w 266700"/>
                <a:gd name="connsiteY8" fmla="*/ 126206 h 438150"/>
                <a:gd name="connsiteX9" fmla="*/ 111919 w 266700"/>
                <a:gd name="connsiteY9" fmla="*/ 140494 h 438150"/>
                <a:gd name="connsiteX10" fmla="*/ 102394 w 266700"/>
                <a:gd name="connsiteY10" fmla="*/ 157163 h 438150"/>
                <a:gd name="connsiteX11" fmla="*/ 100012 w 266700"/>
                <a:gd name="connsiteY11" fmla="*/ 164306 h 438150"/>
                <a:gd name="connsiteX12" fmla="*/ 92869 w 266700"/>
                <a:gd name="connsiteY12" fmla="*/ 171450 h 438150"/>
                <a:gd name="connsiteX13" fmla="*/ 80962 w 266700"/>
                <a:gd name="connsiteY13" fmla="*/ 192881 h 438150"/>
                <a:gd name="connsiteX14" fmla="*/ 69056 w 266700"/>
                <a:gd name="connsiteY14" fmla="*/ 207169 h 438150"/>
                <a:gd name="connsiteX15" fmla="*/ 64294 w 266700"/>
                <a:gd name="connsiteY15" fmla="*/ 219075 h 438150"/>
                <a:gd name="connsiteX16" fmla="*/ 57150 w 266700"/>
                <a:gd name="connsiteY16" fmla="*/ 228600 h 438150"/>
                <a:gd name="connsiteX17" fmla="*/ 45244 w 266700"/>
                <a:gd name="connsiteY17" fmla="*/ 250031 h 438150"/>
                <a:gd name="connsiteX18" fmla="*/ 42862 w 266700"/>
                <a:gd name="connsiteY18" fmla="*/ 257175 h 438150"/>
                <a:gd name="connsiteX19" fmla="*/ 40481 w 266700"/>
                <a:gd name="connsiteY19" fmla="*/ 269081 h 438150"/>
                <a:gd name="connsiteX20" fmla="*/ 35719 w 266700"/>
                <a:gd name="connsiteY20" fmla="*/ 276225 h 438150"/>
                <a:gd name="connsiteX21" fmla="*/ 30956 w 266700"/>
                <a:gd name="connsiteY21" fmla="*/ 290513 h 438150"/>
                <a:gd name="connsiteX22" fmla="*/ 21431 w 266700"/>
                <a:gd name="connsiteY22" fmla="*/ 309563 h 438150"/>
                <a:gd name="connsiteX23" fmla="*/ 11906 w 266700"/>
                <a:gd name="connsiteY23" fmla="*/ 340519 h 438150"/>
                <a:gd name="connsiteX24" fmla="*/ 9525 w 266700"/>
                <a:gd name="connsiteY24" fmla="*/ 352425 h 438150"/>
                <a:gd name="connsiteX25" fmla="*/ 7144 w 266700"/>
                <a:gd name="connsiteY25" fmla="*/ 359569 h 438150"/>
                <a:gd name="connsiteX26" fmla="*/ 4762 w 266700"/>
                <a:gd name="connsiteY26" fmla="*/ 369094 h 438150"/>
                <a:gd name="connsiteX27" fmla="*/ 0 w 266700"/>
                <a:gd name="connsiteY27" fmla="*/ 392906 h 438150"/>
                <a:gd name="connsiteX28" fmla="*/ 2381 w 266700"/>
                <a:gd name="connsiteY28" fmla="*/ 428625 h 438150"/>
                <a:gd name="connsiteX29" fmla="*/ 4762 w 266700"/>
                <a:gd name="connsiteY29" fmla="*/ 435769 h 438150"/>
                <a:gd name="connsiteX30" fmla="*/ 11906 w 266700"/>
                <a:gd name="connsiteY30" fmla="*/ 438150 h 438150"/>
                <a:gd name="connsiteX31" fmla="*/ 21431 w 266700"/>
                <a:gd name="connsiteY31" fmla="*/ 433388 h 438150"/>
                <a:gd name="connsiteX32" fmla="*/ 28575 w 266700"/>
                <a:gd name="connsiteY32" fmla="*/ 431006 h 438150"/>
                <a:gd name="connsiteX33" fmla="*/ 42862 w 266700"/>
                <a:gd name="connsiteY33" fmla="*/ 421481 h 438150"/>
                <a:gd name="connsiteX34" fmla="*/ 50006 w 266700"/>
                <a:gd name="connsiteY34" fmla="*/ 414338 h 438150"/>
                <a:gd name="connsiteX35" fmla="*/ 57150 w 266700"/>
                <a:gd name="connsiteY35" fmla="*/ 409575 h 438150"/>
                <a:gd name="connsiteX36" fmla="*/ 69056 w 266700"/>
                <a:gd name="connsiteY36" fmla="*/ 397669 h 438150"/>
                <a:gd name="connsiteX37" fmla="*/ 80962 w 266700"/>
                <a:gd name="connsiteY37" fmla="*/ 381000 h 438150"/>
                <a:gd name="connsiteX38" fmla="*/ 88106 w 266700"/>
                <a:gd name="connsiteY38" fmla="*/ 373856 h 438150"/>
                <a:gd name="connsiteX39" fmla="*/ 92869 w 266700"/>
                <a:gd name="connsiteY39" fmla="*/ 366713 h 438150"/>
                <a:gd name="connsiteX40" fmla="*/ 100012 w 266700"/>
                <a:gd name="connsiteY40" fmla="*/ 357188 h 438150"/>
                <a:gd name="connsiteX41" fmla="*/ 104775 w 266700"/>
                <a:gd name="connsiteY41" fmla="*/ 350044 h 438150"/>
                <a:gd name="connsiteX42" fmla="*/ 111919 w 266700"/>
                <a:gd name="connsiteY42" fmla="*/ 340519 h 438150"/>
                <a:gd name="connsiteX43" fmla="*/ 121444 w 266700"/>
                <a:gd name="connsiteY43" fmla="*/ 326231 h 438150"/>
                <a:gd name="connsiteX44" fmla="*/ 138112 w 266700"/>
                <a:gd name="connsiteY44" fmla="*/ 302419 h 438150"/>
                <a:gd name="connsiteX45" fmla="*/ 150019 w 266700"/>
                <a:gd name="connsiteY45" fmla="*/ 280988 h 438150"/>
                <a:gd name="connsiteX46" fmla="*/ 159544 w 266700"/>
                <a:gd name="connsiteY46" fmla="*/ 261938 h 438150"/>
                <a:gd name="connsiteX47" fmla="*/ 169069 w 266700"/>
                <a:gd name="connsiteY47" fmla="*/ 247650 h 438150"/>
                <a:gd name="connsiteX48" fmla="*/ 178594 w 266700"/>
                <a:gd name="connsiteY48" fmla="*/ 228600 h 438150"/>
                <a:gd name="connsiteX49" fmla="*/ 183356 w 266700"/>
                <a:gd name="connsiteY49" fmla="*/ 219075 h 438150"/>
                <a:gd name="connsiteX50" fmla="*/ 188119 w 266700"/>
                <a:gd name="connsiteY50" fmla="*/ 211931 h 438150"/>
                <a:gd name="connsiteX51" fmla="*/ 195262 w 266700"/>
                <a:gd name="connsiteY51" fmla="*/ 197644 h 438150"/>
                <a:gd name="connsiteX52" fmla="*/ 207169 w 266700"/>
                <a:gd name="connsiteY52" fmla="*/ 178594 h 438150"/>
                <a:gd name="connsiteX53" fmla="*/ 219075 w 266700"/>
                <a:gd name="connsiteY53" fmla="*/ 152400 h 438150"/>
                <a:gd name="connsiteX54" fmla="*/ 223837 w 266700"/>
                <a:gd name="connsiteY54" fmla="*/ 145256 h 438150"/>
                <a:gd name="connsiteX55" fmla="*/ 238125 w 266700"/>
                <a:gd name="connsiteY55" fmla="*/ 121444 h 438150"/>
                <a:gd name="connsiteX56" fmla="*/ 242887 w 266700"/>
                <a:gd name="connsiteY56" fmla="*/ 104775 h 438150"/>
                <a:gd name="connsiteX57" fmla="*/ 252412 w 266700"/>
                <a:gd name="connsiteY57" fmla="*/ 88106 h 438150"/>
                <a:gd name="connsiteX58" fmla="*/ 259556 w 266700"/>
                <a:gd name="connsiteY58" fmla="*/ 73819 h 438150"/>
                <a:gd name="connsiteX59" fmla="*/ 261937 w 266700"/>
                <a:gd name="connsiteY59" fmla="*/ 61913 h 438150"/>
                <a:gd name="connsiteX60" fmla="*/ 266700 w 266700"/>
                <a:gd name="connsiteY60" fmla="*/ 47625 h 438150"/>
                <a:gd name="connsiteX61" fmla="*/ 259556 w 266700"/>
                <a:gd name="connsiteY61" fmla="*/ 4763 h 438150"/>
                <a:gd name="connsiteX62" fmla="*/ 252412 w 266700"/>
                <a:gd name="connsiteY62" fmla="*/ 0 h 438150"/>
                <a:gd name="connsiteX63" fmla="*/ 235744 w 266700"/>
                <a:gd name="connsiteY63" fmla="*/ 2381 h 438150"/>
                <a:gd name="connsiteX64" fmla="*/ 207169 w 266700"/>
                <a:gd name="connsiteY64" fmla="*/ 16669 h 438150"/>
                <a:gd name="connsiteX65" fmla="*/ 214312 w 266700"/>
                <a:gd name="connsiteY65" fmla="*/ 7144 h 438150"/>
                <a:gd name="connsiteX0" fmla="*/ 207169 w 266700"/>
                <a:gd name="connsiteY0" fmla="*/ 16669 h 438150"/>
                <a:gd name="connsiteX1" fmla="*/ 195262 w 266700"/>
                <a:gd name="connsiteY1" fmla="*/ 23813 h 438150"/>
                <a:gd name="connsiteX2" fmla="*/ 180975 w 266700"/>
                <a:gd name="connsiteY2" fmla="*/ 45244 h 438150"/>
                <a:gd name="connsiteX3" fmla="*/ 176212 w 266700"/>
                <a:gd name="connsiteY3" fmla="*/ 52388 h 438150"/>
                <a:gd name="connsiteX4" fmla="*/ 159544 w 266700"/>
                <a:gd name="connsiteY4" fmla="*/ 71438 h 438150"/>
                <a:gd name="connsiteX5" fmla="*/ 154781 w 266700"/>
                <a:gd name="connsiteY5" fmla="*/ 80963 h 438150"/>
                <a:gd name="connsiteX6" fmla="*/ 140494 w 266700"/>
                <a:gd name="connsiteY6" fmla="*/ 97631 h 438150"/>
                <a:gd name="connsiteX7" fmla="*/ 128587 w 266700"/>
                <a:gd name="connsiteY7" fmla="*/ 116681 h 438150"/>
                <a:gd name="connsiteX8" fmla="*/ 123825 w 266700"/>
                <a:gd name="connsiteY8" fmla="*/ 126206 h 438150"/>
                <a:gd name="connsiteX9" fmla="*/ 111919 w 266700"/>
                <a:gd name="connsiteY9" fmla="*/ 140494 h 438150"/>
                <a:gd name="connsiteX10" fmla="*/ 102394 w 266700"/>
                <a:gd name="connsiteY10" fmla="*/ 157163 h 438150"/>
                <a:gd name="connsiteX11" fmla="*/ 100012 w 266700"/>
                <a:gd name="connsiteY11" fmla="*/ 164306 h 438150"/>
                <a:gd name="connsiteX12" fmla="*/ 92869 w 266700"/>
                <a:gd name="connsiteY12" fmla="*/ 171450 h 438150"/>
                <a:gd name="connsiteX13" fmla="*/ 80962 w 266700"/>
                <a:gd name="connsiteY13" fmla="*/ 192881 h 438150"/>
                <a:gd name="connsiteX14" fmla="*/ 69056 w 266700"/>
                <a:gd name="connsiteY14" fmla="*/ 207169 h 438150"/>
                <a:gd name="connsiteX15" fmla="*/ 64294 w 266700"/>
                <a:gd name="connsiteY15" fmla="*/ 219075 h 438150"/>
                <a:gd name="connsiteX16" fmla="*/ 57150 w 266700"/>
                <a:gd name="connsiteY16" fmla="*/ 228600 h 438150"/>
                <a:gd name="connsiteX17" fmla="*/ 45244 w 266700"/>
                <a:gd name="connsiteY17" fmla="*/ 250031 h 438150"/>
                <a:gd name="connsiteX18" fmla="*/ 42862 w 266700"/>
                <a:gd name="connsiteY18" fmla="*/ 257175 h 438150"/>
                <a:gd name="connsiteX19" fmla="*/ 40481 w 266700"/>
                <a:gd name="connsiteY19" fmla="*/ 269081 h 438150"/>
                <a:gd name="connsiteX20" fmla="*/ 35719 w 266700"/>
                <a:gd name="connsiteY20" fmla="*/ 276225 h 438150"/>
                <a:gd name="connsiteX21" fmla="*/ 30956 w 266700"/>
                <a:gd name="connsiteY21" fmla="*/ 290513 h 438150"/>
                <a:gd name="connsiteX22" fmla="*/ 21431 w 266700"/>
                <a:gd name="connsiteY22" fmla="*/ 309563 h 438150"/>
                <a:gd name="connsiteX23" fmla="*/ 11906 w 266700"/>
                <a:gd name="connsiteY23" fmla="*/ 340519 h 438150"/>
                <a:gd name="connsiteX24" fmla="*/ 9525 w 266700"/>
                <a:gd name="connsiteY24" fmla="*/ 352425 h 438150"/>
                <a:gd name="connsiteX25" fmla="*/ 7144 w 266700"/>
                <a:gd name="connsiteY25" fmla="*/ 359569 h 438150"/>
                <a:gd name="connsiteX26" fmla="*/ 4762 w 266700"/>
                <a:gd name="connsiteY26" fmla="*/ 369094 h 438150"/>
                <a:gd name="connsiteX27" fmla="*/ 0 w 266700"/>
                <a:gd name="connsiteY27" fmla="*/ 392906 h 438150"/>
                <a:gd name="connsiteX28" fmla="*/ 2381 w 266700"/>
                <a:gd name="connsiteY28" fmla="*/ 428625 h 438150"/>
                <a:gd name="connsiteX29" fmla="*/ 4762 w 266700"/>
                <a:gd name="connsiteY29" fmla="*/ 435769 h 438150"/>
                <a:gd name="connsiteX30" fmla="*/ 11906 w 266700"/>
                <a:gd name="connsiteY30" fmla="*/ 438150 h 438150"/>
                <a:gd name="connsiteX31" fmla="*/ 21431 w 266700"/>
                <a:gd name="connsiteY31" fmla="*/ 433388 h 438150"/>
                <a:gd name="connsiteX32" fmla="*/ 28575 w 266700"/>
                <a:gd name="connsiteY32" fmla="*/ 431006 h 438150"/>
                <a:gd name="connsiteX33" fmla="*/ 42862 w 266700"/>
                <a:gd name="connsiteY33" fmla="*/ 421481 h 438150"/>
                <a:gd name="connsiteX34" fmla="*/ 50006 w 266700"/>
                <a:gd name="connsiteY34" fmla="*/ 414338 h 438150"/>
                <a:gd name="connsiteX35" fmla="*/ 57150 w 266700"/>
                <a:gd name="connsiteY35" fmla="*/ 409575 h 438150"/>
                <a:gd name="connsiteX36" fmla="*/ 69056 w 266700"/>
                <a:gd name="connsiteY36" fmla="*/ 397669 h 438150"/>
                <a:gd name="connsiteX37" fmla="*/ 80962 w 266700"/>
                <a:gd name="connsiteY37" fmla="*/ 381000 h 438150"/>
                <a:gd name="connsiteX38" fmla="*/ 88106 w 266700"/>
                <a:gd name="connsiteY38" fmla="*/ 373856 h 438150"/>
                <a:gd name="connsiteX39" fmla="*/ 92869 w 266700"/>
                <a:gd name="connsiteY39" fmla="*/ 366713 h 438150"/>
                <a:gd name="connsiteX40" fmla="*/ 100012 w 266700"/>
                <a:gd name="connsiteY40" fmla="*/ 357188 h 438150"/>
                <a:gd name="connsiteX41" fmla="*/ 104775 w 266700"/>
                <a:gd name="connsiteY41" fmla="*/ 350044 h 438150"/>
                <a:gd name="connsiteX42" fmla="*/ 111919 w 266700"/>
                <a:gd name="connsiteY42" fmla="*/ 340519 h 438150"/>
                <a:gd name="connsiteX43" fmla="*/ 121444 w 266700"/>
                <a:gd name="connsiteY43" fmla="*/ 326231 h 438150"/>
                <a:gd name="connsiteX44" fmla="*/ 138112 w 266700"/>
                <a:gd name="connsiteY44" fmla="*/ 302419 h 438150"/>
                <a:gd name="connsiteX45" fmla="*/ 150019 w 266700"/>
                <a:gd name="connsiteY45" fmla="*/ 280988 h 438150"/>
                <a:gd name="connsiteX46" fmla="*/ 159544 w 266700"/>
                <a:gd name="connsiteY46" fmla="*/ 261938 h 438150"/>
                <a:gd name="connsiteX47" fmla="*/ 169069 w 266700"/>
                <a:gd name="connsiteY47" fmla="*/ 247650 h 438150"/>
                <a:gd name="connsiteX48" fmla="*/ 178594 w 266700"/>
                <a:gd name="connsiteY48" fmla="*/ 228600 h 438150"/>
                <a:gd name="connsiteX49" fmla="*/ 183356 w 266700"/>
                <a:gd name="connsiteY49" fmla="*/ 219075 h 438150"/>
                <a:gd name="connsiteX50" fmla="*/ 188119 w 266700"/>
                <a:gd name="connsiteY50" fmla="*/ 211931 h 438150"/>
                <a:gd name="connsiteX51" fmla="*/ 195262 w 266700"/>
                <a:gd name="connsiteY51" fmla="*/ 197644 h 438150"/>
                <a:gd name="connsiteX52" fmla="*/ 207169 w 266700"/>
                <a:gd name="connsiteY52" fmla="*/ 178594 h 438150"/>
                <a:gd name="connsiteX53" fmla="*/ 219075 w 266700"/>
                <a:gd name="connsiteY53" fmla="*/ 152400 h 438150"/>
                <a:gd name="connsiteX54" fmla="*/ 223837 w 266700"/>
                <a:gd name="connsiteY54" fmla="*/ 145256 h 438150"/>
                <a:gd name="connsiteX55" fmla="*/ 238125 w 266700"/>
                <a:gd name="connsiteY55" fmla="*/ 121444 h 438150"/>
                <a:gd name="connsiteX56" fmla="*/ 242887 w 266700"/>
                <a:gd name="connsiteY56" fmla="*/ 104775 h 438150"/>
                <a:gd name="connsiteX57" fmla="*/ 252412 w 266700"/>
                <a:gd name="connsiteY57" fmla="*/ 88106 h 438150"/>
                <a:gd name="connsiteX58" fmla="*/ 259556 w 266700"/>
                <a:gd name="connsiteY58" fmla="*/ 73819 h 438150"/>
                <a:gd name="connsiteX59" fmla="*/ 261937 w 266700"/>
                <a:gd name="connsiteY59" fmla="*/ 61913 h 438150"/>
                <a:gd name="connsiteX60" fmla="*/ 266700 w 266700"/>
                <a:gd name="connsiteY60" fmla="*/ 47625 h 438150"/>
                <a:gd name="connsiteX61" fmla="*/ 259556 w 266700"/>
                <a:gd name="connsiteY61" fmla="*/ 4763 h 438150"/>
                <a:gd name="connsiteX62" fmla="*/ 252412 w 266700"/>
                <a:gd name="connsiteY62" fmla="*/ 0 h 438150"/>
                <a:gd name="connsiteX63" fmla="*/ 235744 w 266700"/>
                <a:gd name="connsiteY63" fmla="*/ 2381 h 438150"/>
                <a:gd name="connsiteX64" fmla="*/ 207169 w 266700"/>
                <a:gd name="connsiteY64" fmla="*/ 166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66700" h="438150">
                  <a:moveTo>
                    <a:pt x="207169" y="16669"/>
                  </a:moveTo>
                  <a:lnTo>
                    <a:pt x="195262" y="23813"/>
                  </a:lnTo>
                  <a:cubicBezTo>
                    <a:pt x="195245" y="23835"/>
                    <a:pt x="183364" y="41661"/>
                    <a:pt x="180975" y="45244"/>
                  </a:cubicBezTo>
                  <a:cubicBezTo>
                    <a:pt x="179387" y="47625"/>
                    <a:pt x="178236" y="50364"/>
                    <a:pt x="176212" y="52388"/>
                  </a:cubicBezTo>
                  <a:cubicBezTo>
                    <a:pt x="168825" y="59775"/>
                    <a:pt x="165011" y="62691"/>
                    <a:pt x="159544" y="71438"/>
                  </a:cubicBezTo>
                  <a:cubicBezTo>
                    <a:pt x="157663" y="74448"/>
                    <a:pt x="156662" y="77953"/>
                    <a:pt x="154781" y="80963"/>
                  </a:cubicBezTo>
                  <a:cubicBezTo>
                    <a:pt x="149690" y="89109"/>
                    <a:pt x="146988" y="91137"/>
                    <a:pt x="140494" y="97631"/>
                  </a:cubicBezTo>
                  <a:cubicBezTo>
                    <a:pt x="135590" y="112337"/>
                    <a:pt x="141531" y="97265"/>
                    <a:pt x="128587" y="116681"/>
                  </a:cubicBezTo>
                  <a:cubicBezTo>
                    <a:pt x="126618" y="119635"/>
                    <a:pt x="125586" y="123124"/>
                    <a:pt x="123825" y="126206"/>
                  </a:cubicBezTo>
                  <a:cubicBezTo>
                    <a:pt x="119406" y="133940"/>
                    <a:pt x="118483" y="133929"/>
                    <a:pt x="111919" y="140494"/>
                  </a:cubicBezTo>
                  <a:cubicBezTo>
                    <a:pt x="106458" y="156872"/>
                    <a:pt x="113926" y="136982"/>
                    <a:pt x="102394" y="157163"/>
                  </a:cubicBezTo>
                  <a:cubicBezTo>
                    <a:pt x="101149" y="159342"/>
                    <a:pt x="101404" y="162218"/>
                    <a:pt x="100012" y="164306"/>
                  </a:cubicBezTo>
                  <a:cubicBezTo>
                    <a:pt x="98144" y="167108"/>
                    <a:pt x="94889" y="168756"/>
                    <a:pt x="92869" y="171450"/>
                  </a:cubicBezTo>
                  <a:cubicBezTo>
                    <a:pt x="61840" y="212823"/>
                    <a:pt x="104714" y="158950"/>
                    <a:pt x="80962" y="192881"/>
                  </a:cubicBezTo>
                  <a:cubicBezTo>
                    <a:pt x="77407" y="197960"/>
                    <a:pt x="73025" y="202406"/>
                    <a:pt x="69056" y="207169"/>
                  </a:cubicBezTo>
                  <a:cubicBezTo>
                    <a:pt x="67469" y="211138"/>
                    <a:pt x="66370" y="215339"/>
                    <a:pt x="64294" y="219075"/>
                  </a:cubicBezTo>
                  <a:cubicBezTo>
                    <a:pt x="62367" y="222544"/>
                    <a:pt x="58925" y="225050"/>
                    <a:pt x="57150" y="228600"/>
                  </a:cubicBezTo>
                  <a:cubicBezTo>
                    <a:pt x="45494" y="251910"/>
                    <a:pt x="59846" y="235429"/>
                    <a:pt x="45244" y="250031"/>
                  </a:cubicBezTo>
                  <a:cubicBezTo>
                    <a:pt x="44450" y="252412"/>
                    <a:pt x="43471" y="254740"/>
                    <a:pt x="42862" y="257175"/>
                  </a:cubicBezTo>
                  <a:cubicBezTo>
                    <a:pt x="41880" y="261101"/>
                    <a:pt x="41902" y="265291"/>
                    <a:pt x="40481" y="269081"/>
                  </a:cubicBezTo>
                  <a:cubicBezTo>
                    <a:pt x="39476" y="271761"/>
                    <a:pt x="36881" y="273610"/>
                    <a:pt x="35719" y="276225"/>
                  </a:cubicBezTo>
                  <a:cubicBezTo>
                    <a:pt x="33680" y="280813"/>
                    <a:pt x="32934" y="285899"/>
                    <a:pt x="30956" y="290513"/>
                  </a:cubicBezTo>
                  <a:cubicBezTo>
                    <a:pt x="28159" y="297038"/>
                    <a:pt x="21431" y="309563"/>
                    <a:pt x="21431" y="309563"/>
                  </a:cubicBezTo>
                  <a:cubicBezTo>
                    <a:pt x="16451" y="339446"/>
                    <a:pt x="22962" y="307351"/>
                    <a:pt x="11906" y="340519"/>
                  </a:cubicBezTo>
                  <a:cubicBezTo>
                    <a:pt x="10626" y="344359"/>
                    <a:pt x="10507" y="348499"/>
                    <a:pt x="9525" y="352425"/>
                  </a:cubicBezTo>
                  <a:cubicBezTo>
                    <a:pt x="8916" y="354860"/>
                    <a:pt x="7834" y="357155"/>
                    <a:pt x="7144" y="359569"/>
                  </a:cubicBezTo>
                  <a:cubicBezTo>
                    <a:pt x="6245" y="362716"/>
                    <a:pt x="5448" y="365894"/>
                    <a:pt x="4762" y="369094"/>
                  </a:cubicBezTo>
                  <a:cubicBezTo>
                    <a:pt x="3066" y="377009"/>
                    <a:pt x="0" y="392906"/>
                    <a:pt x="0" y="392906"/>
                  </a:cubicBezTo>
                  <a:cubicBezTo>
                    <a:pt x="794" y="404812"/>
                    <a:pt x="1063" y="416765"/>
                    <a:pt x="2381" y="428625"/>
                  </a:cubicBezTo>
                  <a:cubicBezTo>
                    <a:pt x="2658" y="431120"/>
                    <a:pt x="2987" y="433994"/>
                    <a:pt x="4762" y="435769"/>
                  </a:cubicBezTo>
                  <a:cubicBezTo>
                    <a:pt x="6537" y="437544"/>
                    <a:pt x="9525" y="437356"/>
                    <a:pt x="11906" y="438150"/>
                  </a:cubicBezTo>
                  <a:cubicBezTo>
                    <a:pt x="15081" y="436563"/>
                    <a:pt x="18168" y="434786"/>
                    <a:pt x="21431" y="433388"/>
                  </a:cubicBezTo>
                  <a:cubicBezTo>
                    <a:pt x="23738" y="432399"/>
                    <a:pt x="26486" y="432398"/>
                    <a:pt x="28575" y="431006"/>
                  </a:cubicBezTo>
                  <a:cubicBezTo>
                    <a:pt x="46414" y="419114"/>
                    <a:pt x="25876" y="427145"/>
                    <a:pt x="42862" y="421481"/>
                  </a:cubicBezTo>
                  <a:cubicBezTo>
                    <a:pt x="45243" y="419100"/>
                    <a:pt x="47419" y="416494"/>
                    <a:pt x="50006" y="414338"/>
                  </a:cubicBezTo>
                  <a:cubicBezTo>
                    <a:pt x="52205" y="412506"/>
                    <a:pt x="55126" y="411599"/>
                    <a:pt x="57150" y="409575"/>
                  </a:cubicBezTo>
                  <a:cubicBezTo>
                    <a:pt x="73021" y="393703"/>
                    <a:pt x="50009" y="410365"/>
                    <a:pt x="69056" y="397669"/>
                  </a:cubicBezTo>
                  <a:cubicBezTo>
                    <a:pt x="72822" y="392020"/>
                    <a:pt x="76536" y="386164"/>
                    <a:pt x="80962" y="381000"/>
                  </a:cubicBezTo>
                  <a:cubicBezTo>
                    <a:pt x="83154" y="378443"/>
                    <a:pt x="85950" y="376443"/>
                    <a:pt x="88106" y="373856"/>
                  </a:cubicBezTo>
                  <a:cubicBezTo>
                    <a:pt x="89938" y="371658"/>
                    <a:pt x="91206" y="369042"/>
                    <a:pt x="92869" y="366713"/>
                  </a:cubicBezTo>
                  <a:cubicBezTo>
                    <a:pt x="95176" y="363484"/>
                    <a:pt x="97705" y="360417"/>
                    <a:pt x="100012" y="357188"/>
                  </a:cubicBezTo>
                  <a:cubicBezTo>
                    <a:pt x="101676" y="354859"/>
                    <a:pt x="103111" y="352373"/>
                    <a:pt x="104775" y="350044"/>
                  </a:cubicBezTo>
                  <a:cubicBezTo>
                    <a:pt x="107082" y="346815"/>
                    <a:pt x="109643" y="343770"/>
                    <a:pt x="111919" y="340519"/>
                  </a:cubicBezTo>
                  <a:cubicBezTo>
                    <a:pt x="115201" y="335830"/>
                    <a:pt x="118010" y="330810"/>
                    <a:pt x="121444" y="326231"/>
                  </a:cubicBezTo>
                  <a:cubicBezTo>
                    <a:pt x="124703" y="321885"/>
                    <a:pt x="136940" y="305934"/>
                    <a:pt x="138112" y="302419"/>
                  </a:cubicBezTo>
                  <a:cubicBezTo>
                    <a:pt x="144701" y="282658"/>
                    <a:pt x="133638" y="313751"/>
                    <a:pt x="150019" y="280988"/>
                  </a:cubicBezTo>
                  <a:cubicBezTo>
                    <a:pt x="153194" y="274638"/>
                    <a:pt x="155606" y="267845"/>
                    <a:pt x="159544" y="261938"/>
                  </a:cubicBezTo>
                  <a:lnTo>
                    <a:pt x="169069" y="247650"/>
                  </a:lnTo>
                  <a:cubicBezTo>
                    <a:pt x="173247" y="230936"/>
                    <a:pt x="168474" y="244792"/>
                    <a:pt x="178594" y="228600"/>
                  </a:cubicBezTo>
                  <a:cubicBezTo>
                    <a:pt x="180475" y="225590"/>
                    <a:pt x="181595" y="222157"/>
                    <a:pt x="183356" y="219075"/>
                  </a:cubicBezTo>
                  <a:cubicBezTo>
                    <a:pt x="184776" y="216590"/>
                    <a:pt x="186531" y="214312"/>
                    <a:pt x="188119" y="211931"/>
                  </a:cubicBezTo>
                  <a:cubicBezTo>
                    <a:pt x="194102" y="193981"/>
                    <a:pt x="186032" y="216104"/>
                    <a:pt x="195262" y="197644"/>
                  </a:cubicBezTo>
                  <a:cubicBezTo>
                    <a:pt x="204566" y="179035"/>
                    <a:pt x="185315" y="205911"/>
                    <a:pt x="207169" y="178594"/>
                  </a:cubicBezTo>
                  <a:cubicBezTo>
                    <a:pt x="210541" y="168478"/>
                    <a:pt x="211975" y="163052"/>
                    <a:pt x="219075" y="152400"/>
                  </a:cubicBezTo>
                  <a:cubicBezTo>
                    <a:pt x="220662" y="150019"/>
                    <a:pt x="222447" y="147758"/>
                    <a:pt x="223837" y="145256"/>
                  </a:cubicBezTo>
                  <a:cubicBezTo>
                    <a:pt x="236575" y="122328"/>
                    <a:pt x="224940" y="139024"/>
                    <a:pt x="238125" y="121444"/>
                  </a:cubicBezTo>
                  <a:cubicBezTo>
                    <a:pt x="238888" y="118394"/>
                    <a:pt x="241179" y="108190"/>
                    <a:pt x="242887" y="104775"/>
                  </a:cubicBezTo>
                  <a:cubicBezTo>
                    <a:pt x="254857" y="80836"/>
                    <a:pt x="239874" y="117358"/>
                    <a:pt x="252412" y="88106"/>
                  </a:cubicBezTo>
                  <a:cubicBezTo>
                    <a:pt x="258326" y="74307"/>
                    <a:pt x="250407" y="87545"/>
                    <a:pt x="259556" y="73819"/>
                  </a:cubicBezTo>
                  <a:cubicBezTo>
                    <a:pt x="260350" y="69850"/>
                    <a:pt x="260872" y="65818"/>
                    <a:pt x="261937" y="61913"/>
                  </a:cubicBezTo>
                  <a:cubicBezTo>
                    <a:pt x="263258" y="57070"/>
                    <a:pt x="266700" y="47625"/>
                    <a:pt x="266700" y="47625"/>
                  </a:cubicBezTo>
                  <a:cubicBezTo>
                    <a:pt x="266582" y="46448"/>
                    <a:pt x="263862" y="7634"/>
                    <a:pt x="259556" y="4763"/>
                  </a:cubicBezTo>
                  <a:lnTo>
                    <a:pt x="252412" y="0"/>
                  </a:lnTo>
                  <a:cubicBezTo>
                    <a:pt x="246856" y="794"/>
                    <a:pt x="241213" y="1119"/>
                    <a:pt x="235744" y="2381"/>
                  </a:cubicBezTo>
                  <a:cubicBezTo>
                    <a:pt x="225669" y="4706"/>
                    <a:pt x="214639" y="9202"/>
                    <a:pt x="207169" y="166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11" name="選択肢">
            <a:extLst>
              <a:ext uri="{FF2B5EF4-FFF2-40B4-BE49-F238E27FC236}">
                <a16:creationId xmlns:a16="http://schemas.microsoft.com/office/drawing/2014/main" id="{21B12460-DF4D-4FDA-B7B2-0A791C3EA9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5213663"/>
              </p:ext>
            </p:extLst>
          </p:nvPr>
        </p:nvGraphicFramePr>
        <p:xfrm>
          <a:off x="217488" y="2838450"/>
          <a:ext cx="6985000" cy="398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53" name="Document" r:id="rId8" imgW="3310608" imgH="1879720" progId="Word.Document.8">
                  <p:embed/>
                </p:oleObj>
              </mc:Choice>
              <mc:Fallback>
                <p:oleObj name="Document" r:id="rId8" imgW="3310608" imgH="1879720" progId="Word.Document.8">
                  <p:embed/>
                  <p:pic>
                    <p:nvPicPr>
                      <p:cNvPr id="11" name="選択肢">
                        <a:extLst>
                          <a:ext uri="{FF2B5EF4-FFF2-40B4-BE49-F238E27FC236}">
                            <a16:creationId xmlns:a16="http://schemas.microsoft.com/office/drawing/2014/main" id="{B952B161-8E13-4CB7-8B57-CCD375FAA5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7488" y="2838450"/>
                        <a:ext cx="6985000" cy="3989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388816"/>
              </p:ext>
            </p:extLst>
          </p:nvPr>
        </p:nvGraphicFramePr>
        <p:xfrm>
          <a:off x="1446397" y="157163"/>
          <a:ext cx="9736137" cy="272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54" name="Document" r:id="rId10" imgW="5355400" imgH="1497800" progId="Word.Document.8">
                  <p:embed/>
                </p:oleObj>
              </mc:Choice>
              <mc:Fallback>
                <p:oleObj name="Document" r:id="rId10" imgW="5355400" imgH="1497800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46397" y="157163"/>
                        <a:ext cx="9736137" cy="272573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台詞">
            <a:extLst>
              <a:ext uri="{FF2B5EF4-FFF2-40B4-BE49-F238E27FC236}">
                <a16:creationId xmlns:a16="http://schemas.microsoft.com/office/drawing/2014/main" id="{5FED5AA1-C672-4755-B066-F4F79B55C454}"/>
              </a:ext>
            </a:extLst>
          </p:cNvPr>
          <p:cNvGrpSpPr/>
          <p:nvPr/>
        </p:nvGrpSpPr>
        <p:grpSpPr>
          <a:xfrm>
            <a:off x="9939805" y="3954464"/>
            <a:ext cx="1979937" cy="720000"/>
            <a:chOff x="10063516" y="4047651"/>
            <a:chExt cx="2477716" cy="720000"/>
          </a:xfrm>
        </p:grpSpPr>
        <p:sp>
          <p:nvSpPr>
            <p:cNvPr id="24" name="吹き出し">
              <a:extLst>
                <a:ext uri="{FF2B5EF4-FFF2-40B4-BE49-F238E27FC236}">
                  <a16:creationId xmlns:a16="http://schemas.microsoft.com/office/drawing/2014/main" id="{BB0345C9-B900-4E6D-961D-CE5AE27A3F4B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solidFill>
              <a:schemeClr val="tx1"/>
            </a:solidFill>
            <a:ln>
              <a:solidFill>
                <a:srgbClr val="C216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言葉">
              <a:extLst>
                <a:ext uri="{FF2B5EF4-FFF2-40B4-BE49-F238E27FC236}">
                  <a16:creationId xmlns:a16="http://schemas.microsoft.com/office/drawing/2014/main" id="{C0B75DB1-6E3B-4875-AB96-30897DACDF2A}"/>
                </a:ext>
              </a:extLst>
            </p:cNvPr>
            <p:cNvSpPr txBox="1"/>
            <p:nvPr/>
          </p:nvSpPr>
          <p:spPr>
            <a:xfrm>
              <a:off x="1006351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300">
                  <a:solidFill>
                    <a:srgbClr val="C2161C"/>
                  </a:solidFill>
                  <a:latin typeface="白舟篆古印教漢" panose="02000609000000000000" pitchFamily="1" charset="-128"/>
                  <a:ea typeface="白舟篆古印教漢" panose="02000609000000000000" pitchFamily="1" charset="-128"/>
                </a:rPr>
                <a:t>答えを知りたくば</a:t>
              </a:r>
              <a:br>
                <a:rPr lang="en-US" altLang="ja-JP" spc="-300">
                  <a:solidFill>
                    <a:srgbClr val="C2161C"/>
                  </a:solidFill>
                  <a:latin typeface="白舟篆古印教漢" panose="02000609000000000000" pitchFamily="1" charset="-128"/>
                  <a:ea typeface="白舟篆古印教漢" panose="02000609000000000000" pitchFamily="1" charset="-128"/>
                </a:rPr>
              </a:br>
              <a:r>
                <a:rPr lang="ja-JP" altLang="en-US" spc="-300">
                  <a:solidFill>
                    <a:srgbClr val="C2161C"/>
                  </a:solidFill>
                  <a:latin typeface="白舟篆古印教漢" panose="02000609000000000000" pitchFamily="1" charset="-128"/>
                  <a:ea typeface="白舟篆古印教漢" panose="02000609000000000000" pitchFamily="1" charset="-128"/>
                </a:rPr>
                <a:t>クリックするがよい。</a:t>
              </a:r>
              <a:endParaRPr kumimoji="1" lang="ja-JP" altLang="en-US" spc="-300" dirty="0">
                <a:solidFill>
                  <a:srgbClr val="C2161C"/>
                </a:solidFill>
                <a:latin typeface="白舟篆古印教漢" panose="02000609000000000000" pitchFamily="1" charset="-128"/>
                <a:ea typeface="白舟篆古印教漢" panose="02000609000000000000" pitchFamily="1" charset="-128"/>
              </a:endParaRPr>
            </a:p>
          </p:txBody>
        </p:sp>
      </p:grpSp>
      <p:grpSp>
        <p:nvGrpSpPr>
          <p:cNvPr id="18" name="20">
            <a:extLst>
              <a:ext uri="{FF2B5EF4-FFF2-40B4-BE49-F238E27FC236}">
                <a16:creationId xmlns:a16="http://schemas.microsoft.com/office/drawing/2014/main" id="{721A6085-585C-4495-ABC7-458D9B2FBE0A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9" name="枠">
              <a:extLst>
                <a:ext uri="{FF2B5EF4-FFF2-40B4-BE49-F238E27FC236}">
                  <a16:creationId xmlns:a16="http://schemas.microsoft.com/office/drawing/2014/main" id="{6CD84D3A-2543-4043-9DE1-129D0ACB875F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番号">
              <a:extLst>
                <a:ext uri="{FF2B5EF4-FFF2-40B4-BE49-F238E27FC236}">
                  <a16:creationId xmlns:a16="http://schemas.microsoft.com/office/drawing/2014/main" id="{3D5CE804-7056-4E98-8724-56D2DC8DE569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20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23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解答">
            <a:extLst>
              <a:ext uri="{FF2B5EF4-FFF2-40B4-BE49-F238E27FC236}">
                <a16:creationId xmlns:a16="http://schemas.microsoft.com/office/drawing/2014/main" id="{C63A7B7B-F7AA-47FF-9D3D-D1557A0FA3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444812"/>
              </p:ext>
            </p:extLst>
          </p:nvPr>
        </p:nvGraphicFramePr>
        <p:xfrm>
          <a:off x="5665788" y="4433888"/>
          <a:ext cx="6678612" cy="256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329" name="Document" r:id="rId3" imgW="3172070" imgH="1212711" progId="Word.Document.8">
                  <p:embed/>
                </p:oleObj>
              </mc:Choice>
              <mc:Fallback>
                <p:oleObj name="Document" r:id="rId3" imgW="3172070" imgH="1212711" progId="Word.Document.8">
                  <p:embed/>
                  <p:pic>
                    <p:nvPicPr>
                      <p:cNvPr id="18" name="解答">
                        <a:extLst>
                          <a:ext uri="{FF2B5EF4-FFF2-40B4-BE49-F238E27FC236}">
                            <a16:creationId xmlns:a16="http://schemas.microsoft.com/office/drawing/2014/main" id="{84AFD43D-A39D-484B-8ACA-801EC59D5C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65788" y="4433888"/>
                        <a:ext cx="6678612" cy="256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ヘビ" descr="ヘビ">
            <a:extLst>
              <a:ext uri="{FF2B5EF4-FFF2-40B4-BE49-F238E27FC236}">
                <a16:creationId xmlns:a16="http://schemas.microsoft.com/office/drawing/2014/main" id="{6301C9AF-5364-4D64-9CC6-28482D645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864882" y="2487451"/>
            <a:ext cx="2356357" cy="2356357"/>
          </a:xfrm>
          <a:prstGeom prst="rect">
            <a:avLst/>
          </a:prstGeom>
        </p:spPr>
      </p:pic>
      <p:grpSp>
        <p:nvGrpSpPr>
          <p:cNvPr id="13" name="台詞">
            <a:extLst>
              <a:ext uri="{FF2B5EF4-FFF2-40B4-BE49-F238E27FC236}">
                <a16:creationId xmlns:a16="http://schemas.microsoft.com/office/drawing/2014/main" id="{D218EE1F-6C76-4AEB-9978-A6FD13685FCC}"/>
              </a:ext>
            </a:extLst>
          </p:cNvPr>
          <p:cNvGrpSpPr/>
          <p:nvPr/>
        </p:nvGrpSpPr>
        <p:grpSpPr>
          <a:xfrm>
            <a:off x="9571093" y="1898107"/>
            <a:ext cx="2123503" cy="801116"/>
            <a:chOff x="9777413" y="1243014"/>
            <a:chExt cx="2123503" cy="801116"/>
          </a:xfrm>
        </p:grpSpPr>
        <p:sp>
          <p:nvSpPr>
            <p:cNvPr id="18" name="吹き出し">
              <a:extLst>
                <a:ext uri="{FF2B5EF4-FFF2-40B4-BE49-F238E27FC236}">
                  <a16:creationId xmlns:a16="http://schemas.microsoft.com/office/drawing/2014/main" id="{5144D446-8C56-4D7F-B9B7-4809FA8F5A69}"/>
                </a:ext>
              </a:extLst>
            </p:cNvPr>
            <p:cNvSpPr/>
            <p:nvPr/>
          </p:nvSpPr>
          <p:spPr>
            <a:xfrm>
              <a:off x="9777413" y="1243014"/>
              <a:ext cx="2085402" cy="801116"/>
            </a:xfrm>
            <a:custGeom>
              <a:avLst/>
              <a:gdLst>
                <a:gd name="connsiteX0" fmla="*/ 127000 w 2255189"/>
                <a:gd name="connsiteY0" fmla="*/ 736600 h 874020"/>
                <a:gd name="connsiteX1" fmla="*/ 111125 w 2255189"/>
                <a:gd name="connsiteY1" fmla="*/ 720725 h 874020"/>
                <a:gd name="connsiteX2" fmla="*/ 101600 w 2255189"/>
                <a:gd name="connsiteY2" fmla="*/ 701675 h 874020"/>
                <a:gd name="connsiteX3" fmla="*/ 92075 w 2255189"/>
                <a:gd name="connsiteY3" fmla="*/ 692150 h 874020"/>
                <a:gd name="connsiteX4" fmla="*/ 82550 w 2255189"/>
                <a:gd name="connsiteY4" fmla="*/ 673100 h 874020"/>
                <a:gd name="connsiteX5" fmla="*/ 69850 w 2255189"/>
                <a:gd name="connsiteY5" fmla="*/ 663575 h 874020"/>
                <a:gd name="connsiteX6" fmla="*/ 50800 w 2255189"/>
                <a:gd name="connsiteY6" fmla="*/ 650875 h 874020"/>
                <a:gd name="connsiteX7" fmla="*/ 25400 w 2255189"/>
                <a:gd name="connsiteY7" fmla="*/ 619125 h 874020"/>
                <a:gd name="connsiteX8" fmla="*/ 22225 w 2255189"/>
                <a:gd name="connsiteY8" fmla="*/ 609600 h 874020"/>
                <a:gd name="connsiteX9" fmla="*/ 19050 w 2255189"/>
                <a:gd name="connsiteY9" fmla="*/ 596900 h 874020"/>
                <a:gd name="connsiteX10" fmla="*/ 12700 w 2255189"/>
                <a:gd name="connsiteY10" fmla="*/ 587375 h 874020"/>
                <a:gd name="connsiteX11" fmla="*/ 9525 w 2255189"/>
                <a:gd name="connsiteY11" fmla="*/ 571500 h 874020"/>
                <a:gd name="connsiteX12" fmla="*/ 6350 w 2255189"/>
                <a:gd name="connsiteY12" fmla="*/ 561975 h 874020"/>
                <a:gd name="connsiteX13" fmla="*/ 3175 w 2255189"/>
                <a:gd name="connsiteY13" fmla="*/ 511175 h 874020"/>
                <a:gd name="connsiteX14" fmla="*/ 0 w 2255189"/>
                <a:gd name="connsiteY14" fmla="*/ 473075 h 874020"/>
                <a:gd name="connsiteX15" fmla="*/ 3175 w 2255189"/>
                <a:gd name="connsiteY15" fmla="*/ 403225 h 874020"/>
                <a:gd name="connsiteX16" fmla="*/ 9525 w 2255189"/>
                <a:gd name="connsiteY16" fmla="*/ 377825 h 874020"/>
                <a:gd name="connsiteX17" fmla="*/ 15875 w 2255189"/>
                <a:gd name="connsiteY17" fmla="*/ 349250 h 874020"/>
                <a:gd name="connsiteX18" fmla="*/ 22225 w 2255189"/>
                <a:gd name="connsiteY18" fmla="*/ 336550 h 874020"/>
                <a:gd name="connsiteX19" fmla="*/ 25400 w 2255189"/>
                <a:gd name="connsiteY19" fmla="*/ 323850 h 874020"/>
                <a:gd name="connsiteX20" fmla="*/ 31750 w 2255189"/>
                <a:gd name="connsiteY20" fmla="*/ 314325 h 874020"/>
                <a:gd name="connsiteX21" fmla="*/ 38100 w 2255189"/>
                <a:gd name="connsiteY21" fmla="*/ 301625 h 874020"/>
                <a:gd name="connsiteX22" fmla="*/ 44450 w 2255189"/>
                <a:gd name="connsiteY22" fmla="*/ 292100 h 874020"/>
                <a:gd name="connsiteX23" fmla="*/ 47625 w 2255189"/>
                <a:gd name="connsiteY23" fmla="*/ 282575 h 874020"/>
                <a:gd name="connsiteX24" fmla="*/ 53975 w 2255189"/>
                <a:gd name="connsiteY24" fmla="*/ 273050 h 874020"/>
                <a:gd name="connsiteX25" fmla="*/ 57150 w 2255189"/>
                <a:gd name="connsiteY25" fmla="*/ 263525 h 874020"/>
                <a:gd name="connsiteX26" fmla="*/ 79375 w 2255189"/>
                <a:gd name="connsiteY26" fmla="*/ 231775 h 874020"/>
                <a:gd name="connsiteX27" fmla="*/ 88900 w 2255189"/>
                <a:gd name="connsiteY27" fmla="*/ 222250 h 874020"/>
                <a:gd name="connsiteX28" fmla="*/ 92075 w 2255189"/>
                <a:gd name="connsiteY28" fmla="*/ 212725 h 874020"/>
                <a:gd name="connsiteX29" fmla="*/ 101600 w 2255189"/>
                <a:gd name="connsiteY29" fmla="*/ 206375 h 874020"/>
                <a:gd name="connsiteX30" fmla="*/ 120650 w 2255189"/>
                <a:gd name="connsiteY30" fmla="*/ 187325 h 874020"/>
                <a:gd name="connsiteX31" fmla="*/ 130175 w 2255189"/>
                <a:gd name="connsiteY31" fmla="*/ 177800 h 874020"/>
                <a:gd name="connsiteX32" fmla="*/ 158750 w 2255189"/>
                <a:gd name="connsiteY32" fmla="*/ 158750 h 874020"/>
                <a:gd name="connsiteX33" fmla="*/ 180975 w 2255189"/>
                <a:gd name="connsiteY33" fmla="*/ 142875 h 874020"/>
                <a:gd name="connsiteX34" fmla="*/ 200025 w 2255189"/>
                <a:gd name="connsiteY34" fmla="*/ 130175 h 874020"/>
                <a:gd name="connsiteX35" fmla="*/ 222250 w 2255189"/>
                <a:gd name="connsiteY35" fmla="*/ 114300 h 874020"/>
                <a:gd name="connsiteX36" fmla="*/ 234950 w 2255189"/>
                <a:gd name="connsiteY36" fmla="*/ 104775 h 874020"/>
                <a:gd name="connsiteX37" fmla="*/ 244475 w 2255189"/>
                <a:gd name="connsiteY37" fmla="*/ 101600 h 874020"/>
                <a:gd name="connsiteX38" fmla="*/ 266700 w 2255189"/>
                <a:gd name="connsiteY38" fmla="*/ 88900 h 874020"/>
                <a:gd name="connsiteX39" fmla="*/ 288925 w 2255189"/>
                <a:gd name="connsiteY39" fmla="*/ 82550 h 874020"/>
                <a:gd name="connsiteX40" fmla="*/ 304800 w 2255189"/>
                <a:gd name="connsiteY40" fmla="*/ 73025 h 874020"/>
                <a:gd name="connsiteX41" fmla="*/ 333375 w 2255189"/>
                <a:gd name="connsiteY41" fmla="*/ 66675 h 874020"/>
                <a:gd name="connsiteX42" fmla="*/ 371475 w 2255189"/>
                <a:gd name="connsiteY42" fmla="*/ 57150 h 874020"/>
                <a:gd name="connsiteX43" fmla="*/ 406400 w 2255189"/>
                <a:gd name="connsiteY43" fmla="*/ 47625 h 874020"/>
                <a:gd name="connsiteX44" fmla="*/ 425450 w 2255189"/>
                <a:gd name="connsiteY44" fmla="*/ 41275 h 874020"/>
                <a:gd name="connsiteX45" fmla="*/ 457200 w 2255189"/>
                <a:gd name="connsiteY45" fmla="*/ 34925 h 874020"/>
                <a:gd name="connsiteX46" fmla="*/ 479425 w 2255189"/>
                <a:gd name="connsiteY46" fmla="*/ 28575 h 874020"/>
                <a:gd name="connsiteX47" fmla="*/ 488950 w 2255189"/>
                <a:gd name="connsiteY47" fmla="*/ 25400 h 874020"/>
                <a:gd name="connsiteX48" fmla="*/ 508000 w 2255189"/>
                <a:gd name="connsiteY48" fmla="*/ 22225 h 874020"/>
                <a:gd name="connsiteX49" fmla="*/ 533400 w 2255189"/>
                <a:gd name="connsiteY49" fmla="*/ 15875 h 874020"/>
                <a:gd name="connsiteX50" fmla="*/ 546100 w 2255189"/>
                <a:gd name="connsiteY50" fmla="*/ 12700 h 874020"/>
                <a:gd name="connsiteX51" fmla="*/ 568325 w 2255189"/>
                <a:gd name="connsiteY51" fmla="*/ 6350 h 874020"/>
                <a:gd name="connsiteX52" fmla="*/ 584200 w 2255189"/>
                <a:gd name="connsiteY52" fmla="*/ 3175 h 874020"/>
                <a:gd name="connsiteX53" fmla="*/ 825500 w 2255189"/>
                <a:gd name="connsiteY53" fmla="*/ 0 h 874020"/>
                <a:gd name="connsiteX54" fmla="*/ 974725 w 2255189"/>
                <a:gd name="connsiteY54" fmla="*/ 6350 h 874020"/>
                <a:gd name="connsiteX55" fmla="*/ 996950 w 2255189"/>
                <a:gd name="connsiteY55" fmla="*/ 9525 h 874020"/>
                <a:gd name="connsiteX56" fmla="*/ 1028700 w 2255189"/>
                <a:gd name="connsiteY56" fmla="*/ 12700 h 874020"/>
                <a:gd name="connsiteX57" fmla="*/ 1085850 w 2255189"/>
                <a:gd name="connsiteY57" fmla="*/ 19050 h 874020"/>
                <a:gd name="connsiteX58" fmla="*/ 1311275 w 2255189"/>
                <a:gd name="connsiteY58" fmla="*/ 12700 h 874020"/>
                <a:gd name="connsiteX59" fmla="*/ 1644650 w 2255189"/>
                <a:gd name="connsiteY59" fmla="*/ 15875 h 874020"/>
                <a:gd name="connsiteX60" fmla="*/ 1749425 w 2255189"/>
                <a:gd name="connsiteY60" fmla="*/ 22225 h 874020"/>
                <a:gd name="connsiteX61" fmla="*/ 1758950 w 2255189"/>
                <a:gd name="connsiteY61" fmla="*/ 25400 h 874020"/>
                <a:gd name="connsiteX62" fmla="*/ 1806575 w 2255189"/>
                <a:gd name="connsiteY62" fmla="*/ 31750 h 874020"/>
                <a:gd name="connsiteX63" fmla="*/ 1857375 w 2255189"/>
                <a:gd name="connsiteY63" fmla="*/ 38100 h 874020"/>
                <a:gd name="connsiteX64" fmla="*/ 1873250 w 2255189"/>
                <a:gd name="connsiteY64" fmla="*/ 44450 h 874020"/>
                <a:gd name="connsiteX65" fmla="*/ 1895475 w 2255189"/>
                <a:gd name="connsiteY65" fmla="*/ 47625 h 874020"/>
                <a:gd name="connsiteX66" fmla="*/ 1914525 w 2255189"/>
                <a:gd name="connsiteY66" fmla="*/ 57150 h 874020"/>
                <a:gd name="connsiteX67" fmla="*/ 1927225 w 2255189"/>
                <a:gd name="connsiteY67" fmla="*/ 60325 h 874020"/>
                <a:gd name="connsiteX68" fmla="*/ 1939925 w 2255189"/>
                <a:gd name="connsiteY68" fmla="*/ 66675 h 874020"/>
                <a:gd name="connsiteX69" fmla="*/ 1952625 w 2255189"/>
                <a:gd name="connsiteY69" fmla="*/ 69850 h 874020"/>
                <a:gd name="connsiteX70" fmla="*/ 1971675 w 2255189"/>
                <a:gd name="connsiteY70" fmla="*/ 79375 h 874020"/>
                <a:gd name="connsiteX71" fmla="*/ 2003425 w 2255189"/>
                <a:gd name="connsiteY71" fmla="*/ 88900 h 874020"/>
                <a:gd name="connsiteX72" fmla="*/ 2022475 w 2255189"/>
                <a:gd name="connsiteY72" fmla="*/ 98425 h 874020"/>
                <a:gd name="connsiteX73" fmla="*/ 2054225 w 2255189"/>
                <a:gd name="connsiteY73" fmla="*/ 107950 h 874020"/>
                <a:gd name="connsiteX74" fmla="*/ 2079625 w 2255189"/>
                <a:gd name="connsiteY74" fmla="*/ 130175 h 874020"/>
                <a:gd name="connsiteX75" fmla="*/ 2105025 w 2255189"/>
                <a:gd name="connsiteY75" fmla="*/ 146050 h 874020"/>
                <a:gd name="connsiteX76" fmla="*/ 2120900 w 2255189"/>
                <a:gd name="connsiteY76" fmla="*/ 165100 h 874020"/>
                <a:gd name="connsiteX77" fmla="*/ 2130425 w 2255189"/>
                <a:gd name="connsiteY77" fmla="*/ 171450 h 874020"/>
                <a:gd name="connsiteX78" fmla="*/ 2143125 w 2255189"/>
                <a:gd name="connsiteY78" fmla="*/ 190500 h 874020"/>
                <a:gd name="connsiteX79" fmla="*/ 2152650 w 2255189"/>
                <a:gd name="connsiteY79" fmla="*/ 203200 h 874020"/>
                <a:gd name="connsiteX80" fmla="*/ 2171700 w 2255189"/>
                <a:gd name="connsiteY80" fmla="*/ 231775 h 874020"/>
                <a:gd name="connsiteX81" fmla="*/ 2178050 w 2255189"/>
                <a:gd name="connsiteY81" fmla="*/ 241300 h 874020"/>
                <a:gd name="connsiteX82" fmla="*/ 2197100 w 2255189"/>
                <a:gd name="connsiteY82" fmla="*/ 282575 h 874020"/>
                <a:gd name="connsiteX83" fmla="*/ 2203450 w 2255189"/>
                <a:gd name="connsiteY83" fmla="*/ 295275 h 874020"/>
                <a:gd name="connsiteX84" fmla="*/ 2219325 w 2255189"/>
                <a:gd name="connsiteY84" fmla="*/ 342900 h 874020"/>
                <a:gd name="connsiteX85" fmla="*/ 2225675 w 2255189"/>
                <a:gd name="connsiteY85" fmla="*/ 361950 h 874020"/>
                <a:gd name="connsiteX86" fmla="*/ 2232025 w 2255189"/>
                <a:gd name="connsiteY86" fmla="*/ 377825 h 874020"/>
                <a:gd name="connsiteX87" fmla="*/ 2235200 w 2255189"/>
                <a:gd name="connsiteY87" fmla="*/ 390525 h 874020"/>
                <a:gd name="connsiteX88" fmla="*/ 2241550 w 2255189"/>
                <a:gd name="connsiteY88" fmla="*/ 412750 h 874020"/>
                <a:gd name="connsiteX89" fmla="*/ 2244725 w 2255189"/>
                <a:gd name="connsiteY89" fmla="*/ 422275 h 874020"/>
                <a:gd name="connsiteX90" fmla="*/ 2251075 w 2255189"/>
                <a:gd name="connsiteY90" fmla="*/ 450850 h 874020"/>
                <a:gd name="connsiteX91" fmla="*/ 2251075 w 2255189"/>
                <a:gd name="connsiteY91" fmla="*/ 565150 h 874020"/>
                <a:gd name="connsiteX92" fmla="*/ 2247900 w 2255189"/>
                <a:gd name="connsiteY92" fmla="*/ 577850 h 874020"/>
                <a:gd name="connsiteX93" fmla="*/ 2232025 w 2255189"/>
                <a:gd name="connsiteY93" fmla="*/ 606425 h 874020"/>
                <a:gd name="connsiteX94" fmla="*/ 2200275 w 2255189"/>
                <a:gd name="connsiteY94" fmla="*/ 638175 h 874020"/>
                <a:gd name="connsiteX95" fmla="*/ 2165350 w 2255189"/>
                <a:gd name="connsiteY95" fmla="*/ 676275 h 874020"/>
                <a:gd name="connsiteX96" fmla="*/ 2155825 w 2255189"/>
                <a:gd name="connsiteY96" fmla="*/ 685800 h 874020"/>
                <a:gd name="connsiteX97" fmla="*/ 2146300 w 2255189"/>
                <a:gd name="connsiteY97" fmla="*/ 695325 h 874020"/>
                <a:gd name="connsiteX98" fmla="*/ 2136775 w 2255189"/>
                <a:gd name="connsiteY98" fmla="*/ 701675 h 874020"/>
                <a:gd name="connsiteX99" fmla="*/ 2117725 w 2255189"/>
                <a:gd name="connsiteY99" fmla="*/ 720725 h 874020"/>
                <a:gd name="connsiteX100" fmla="*/ 2105025 w 2255189"/>
                <a:gd name="connsiteY100" fmla="*/ 727075 h 874020"/>
                <a:gd name="connsiteX101" fmla="*/ 2079625 w 2255189"/>
                <a:gd name="connsiteY101" fmla="*/ 742950 h 874020"/>
                <a:gd name="connsiteX102" fmla="*/ 2054225 w 2255189"/>
                <a:gd name="connsiteY102" fmla="*/ 755650 h 874020"/>
                <a:gd name="connsiteX103" fmla="*/ 2028825 w 2255189"/>
                <a:gd name="connsiteY103" fmla="*/ 762000 h 874020"/>
                <a:gd name="connsiteX104" fmla="*/ 2012950 w 2255189"/>
                <a:gd name="connsiteY104" fmla="*/ 768350 h 874020"/>
                <a:gd name="connsiteX105" fmla="*/ 1984375 w 2255189"/>
                <a:gd name="connsiteY105" fmla="*/ 774700 h 874020"/>
                <a:gd name="connsiteX106" fmla="*/ 1955800 w 2255189"/>
                <a:gd name="connsiteY106" fmla="*/ 781050 h 874020"/>
                <a:gd name="connsiteX107" fmla="*/ 1876425 w 2255189"/>
                <a:gd name="connsiteY107" fmla="*/ 784225 h 874020"/>
                <a:gd name="connsiteX108" fmla="*/ 1857375 w 2255189"/>
                <a:gd name="connsiteY108" fmla="*/ 787400 h 874020"/>
                <a:gd name="connsiteX109" fmla="*/ 1809750 w 2255189"/>
                <a:gd name="connsiteY109" fmla="*/ 800100 h 874020"/>
                <a:gd name="connsiteX110" fmla="*/ 1568450 w 2255189"/>
                <a:gd name="connsiteY110" fmla="*/ 806450 h 874020"/>
                <a:gd name="connsiteX111" fmla="*/ 1539875 w 2255189"/>
                <a:gd name="connsiteY111" fmla="*/ 812800 h 874020"/>
                <a:gd name="connsiteX112" fmla="*/ 1489075 w 2255189"/>
                <a:gd name="connsiteY112" fmla="*/ 819150 h 874020"/>
                <a:gd name="connsiteX113" fmla="*/ 1292225 w 2255189"/>
                <a:gd name="connsiteY113" fmla="*/ 815975 h 874020"/>
                <a:gd name="connsiteX114" fmla="*/ 1254125 w 2255189"/>
                <a:gd name="connsiteY114" fmla="*/ 809625 h 874020"/>
                <a:gd name="connsiteX115" fmla="*/ 1231900 w 2255189"/>
                <a:gd name="connsiteY115" fmla="*/ 803275 h 874020"/>
                <a:gd name="connsiteX116" fmla="*/ 1200150 w 2255189"/>
                <a:gd name="connsiteY116" fmla="*/ 800100 h 874020"/>
                <a:gd name="connsiteX117" fmla="*/ 1117600 w 2255189"/>
                <a:gd name="connsiteY117" fmla="*/ 793750 h 874020"/>
                <a:gd name="connsiteX118" fmla="*/ 1022350 w 2255189"/>
                <a:gd name="connsiteY118" fmla="*/ 790575 h 874020"/>
                <a:gd name="connsiteX119" fmla="*/ 936625 w 2255189"/>
                <a:gd name="connsiteY119" fmla="*/ 787400 h 874020"/>
                <a:gd name="connsiteX120" fmla="*/ 762000 w 2255189"/>
                <a:gd name="connsiteY120" fmla="*/ 784225 h 874020"/>
                <a:gd name="connsiteX121" fmla="*/ 409575 w 2255189"/>
                <a:gd name="connsiteY121" fmla="*/ 777875 h 874020"/>
                <a:gd name="connsiteX122" fmla="*/ 339725 w 2255189"/>
                <a:gd name="connsiteY122" fmla="*/ 781050 h 874020"/>
                <a:gd name="connsiteX123" fmla="*/ 295275 w 2255189"/>
                <a:gd name="connsiteY123" fmla="*/ 787400 h 874020"/>
                <a:gd name="connsiteX124" fmla="*/ 282575 w 2255189"/>
                <a:gd name="connsiteY124" fmla="*/ 790575 h 874020"/>
                <a:gd name="connsiteX125" fmla="*/ 263525 w 2255189"/>
                <a:gd name="connsiteY125" fmla="*/ 796925 h 874020"/>
                <a:gd name="connsiteX126" fmla="*/ 254000 w 2255189"/>
                <a:gd name="connsiteY126" fmla="*/ 800100 h 874020"/>
                <a:gd name="connsiteX127" fmla="*/ 244475 w 2255189"/>
                <a:gd name="connsiteY127" fmla="*/ 806450 h 874020"/>
                <a:gd name="connsiteX128" fmla="*/ 209550 w 2255189"/>
                <a:gd name="connsiteY128" fmla="*/ 822325 h 874020"/>
                <a:gd name="connsiteX129" fmla="*/ 200025 w 2255189"/>
                <a:gd name="connsiteY129" fmla="*/ 828675 h 874020"/>
                <a:gd name="connsiteX130" fmla="*/ 190500 w 2255189"/>
                <a:gd name="connsiteY130" fmla="*/ 831850 h 874020"/>
                <a:gd name="connsiteX131" fmla="*/ 158750 w 2255189"/>
                <a:gd name="connsiteY131" fmla="*/ 847725 h 874020"/>
                <a:gd name="connsiteX132" fmla="*/ 127000 w 2255189"/>
                <a:gd name="connsiteY132" fmla="*/ 863600 h 874020"/>
                <a:gd name="connsiteX133" fmla="*/ 117475 w 2255189"/>
                <a:gd name="connsiteY133" fmla="*/ 869950 h 874020"/>
                <a:gd name="connsiteX134" fmla="*/ 107950 w 2255189"/>
                <a:gd name="connsiteY134" fmla="*/ 873125 h 874020"/>
                <a:gd name="connsiteX135" fmla="*/ 111125 w 2255189"/>
                <a:gd name="connsiteY135" fmla="*/ 860425 h 874020"/>
                <a:gd name="connsiteX136" fmla="*/ 117475 w 2255189"/>
                <a:gd name="connsiteY136" fmla="*/ 841375 h 874020"/>
                <a:gd name="connsiteX137" fmla="*/ 120650 w 2255189"/>
                <a:gd name="connsiteY137" fmla="*/ 822325 h 874020"/>
                <a:gd name="connsiteX138" fmla="*/ 127000 w 2255189"/>
                <a:gd name="connsiteY138" fmla="*/ 790575 h 874020"/>
                <a:gd name="connsiteX139" fmla="*/ 127000 w 2255189"/>
                <a:gd name="connsiteY139" fmla="*/ 736600 h 8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255189" h="874020">
                  <a:moveTo>
                    <a:pt x="127000" y="736600"/>
                  </a:moveTo>
                  <a:cubicBezTo>
                    <a:pt x="124354" y="724958"/>
                    <a:pt x="116053" y="726357"/>
                    <a:pt x="111125" y="720725"/>
                  </a:cubicBezTo>
                  <a:cubicBezTo>
                    <a:pt x="90142" y="696745"/>
                    <a:pt x="117187" y="725056"/>
                    <a:pt x="101600" y="701675"/>
                  </a:cubicBezTo>
                  <a:cubicBezTo>
                    <a:pt x="99109" y="697939"/>
                    <a:pt x="95250" y="695325"/>
                    <a:pt x="92075" y="692150"/>
                  </a:cubicBezTo>
                  <a:cubicBezTo>
                    <a:pt x="89493" y="684403"/>
                    <a:pt x="88705" y="679255"/>
                    <a:pt x="82550" y="673100"/>
                  </a:cubicBezTo>
                  <a:cubicBezTo>
                    <a:pt x="78808" y="669358"/>
                    <a:pt x="74185" y="666610"/>
                    <a:pt x="69850" y="663575"/>
                  </a:cubicBezTo>
                  <a:cubicBezTo>
                    <a:pt x="63598" y="659198"/>
                    <a:pt x="50800" y="650875"/>
                    <a:pt x="50800" y="650875"/>
                  </a:cubicBezTo>
                  <a:cubicBezTo>
                    <a:pt x="34779" y="626844"/>
                    <a:pt x="43496" y="637221"/>
                    <a:pt x="25400" y="619125"/>
                  </a:cubicBezTo>
                  <a:cubicBezTo>
                    <a:pt x="24342" y="615950"/>
                    <a:pt x="23144" y="612818"/>
                    <a:pt x="22225" y="609600"/>
                  </a:cubicBezTo>
                  <a:cubicBezTo>
                    <a:pt x="21026" y="605404"/>
                    <a:pt x="20769" y="600911"/>
                    <a:pt x="19050" y="596900"/>
                  </a:cubicBezTo>
                  <a:cubicBezTo>
                    <a:pt x="17547" y="593393"/>
                    <a:pt x="14817" y="590550"/>
                    <a:pt x="12700" y="587375"/>
                  </a:cubicBezTo>
                  <a:cubicBezTo>
                    <a:pt x="11642" y="582083"/>
                    <a:pt x="10834" y="576735"/>
                    <a:pt x="9525" y="571500"/>
                  </a:cubicBezTo>
                  <a:cubicBezTo>
                    <a:pt x="8713" y="568253"/>
                    <a:pt x="6700" y="565303"/>
                    <a:pt x="6350" y="561975"/>
                  </a:cubicBezTo>
                  <a:cubicBezTo>
                    <a:pt x="4574" y="545102"/>
                    <a:pt x="4384" y="528098"/>
                    <a:pt x="3175" y="511175"/>
                  </a:cubicBezTo>
                  <a:cubicBezTo>
                    <a:pt x="2267" y="498463"/>
                    <a:pt x="1058" y="485775"/>
                    <a:pt x="0" y="473075"/>
                  </a:cubicBezTo>
                  <a:cubicBezTo>
                    <a:pt x="1058" y="449792"/>
                    <a:pt x="1453" y="426469"/>
                    <a:pt x="3175" y="403225"/>
                  </a:cubicBezTo>
                  <a:cubicBezTo>
                    <a:pt x="4407" y="386595"/>
                    <a:pt x="6256" y="390902"/>
                    <a:pt x="9525" y="377825"/>
                  </a:cubicBezTo>
                  <a:cubicBezTo>
                    <a:pt x="11034" y="371790"/>
                    <a:pt x="13431" y="355769"/>
                    <a:pt x="15875" y="349250"/>
                  </a:cubicBezTo>
                  <a:cubicBezTo>
                    <a:pt x="17537" y="344818"/>
                    <a:pt x="20563" y="340982"/>
                    <a:pt x="22225" y="336550"/>
                  </a:cubicBezTo>
                  <a:cubicBezTo>
                    <a:pt x="23757" y="332464"/>
                    <a:pt x="23681" y="327861"/>
                    <a:pt x="25400" y="323850"/>
                  </a:cubicBezTo>
                  <a:cubicBezTo>
                    <a:pt x="26903" y="320343"/>
                    <a:pt x="29857" y="317638"/>
                    <a:pt x="31750" y="314325"/>
                  </a:cubicBezTo>
                  <a:cubicBezTo>
                    <a:pt x="34098" y="310216"/>
                    <a:pt x="35752" y="305734"/>
                    <a:pt x="38100" y="301625"/>
                  </a:cubicBezTo>
                  <a:cubicBezTo>
                    <a:pt x="39993" y="298312"/>
                    <a:pt x="42743" y="295513"/>
                    <a:pt x="44450" y="292100"/>
                  </a:cubicBezTo>
                  <a:cubicBezTo>
                    <a:pt x="45947" y="289107"/>
                    <a:pt x="46128" y="285568"/>
                    <a:pt x="47625" y="282575"/>
                  </a:cubicBezTo>
                  <a:cubicBezTo>
                    <a:pt x="49332" y="279162"/>
                    <a:pt x="52268" y="276463"/>
                    <a:pt x="53975" y="273050"/>
                  </a:cubicBezTo>
                  <a:cubicBezTo>
                    <a:pt x="55472" y="270057"/>
                    <a:pt x="55525" y="266451"/>
                    <a:pt x="57150" y="263525"/>
                  </a:cubicBezTo>
                  <a:cubicBezTo>
                    <a:pt x="60026" y="258348"/>
                    <a:pt x="74118" y="237908"/>
                    <a:pt x="79375" y="231775"/>
                  </a:cubicBezTo>
                  <a:cubicBezTo>
                    <a:pt x="82297" y="228366"/>
                    <a:pt x="85725" y="225425"/>
                    <a:pt x="88900" y="222250"/>
                  </a:cubicBezTo>
                  <a:cubicBezTo>
                    <a:pt x="89958" y="219075"/>
                    <a:pt x="89984" y="215338"/>
                    <a:pt x="92075" y="212725"/>
                  </a:cubicBezTo>
                  <a:cubicBezTo>
                    <a:pt x="94459" y="209745"/>
                    <a:pt x="98748" y="208910"/>
                    <a:pt x="101600" y="206375"/>
                  </a:cubicBezTo>
                  <a:cubicBezTo>
                    <a:pt x="108312" y="200409"/>
                    <a:pt x="114300" y="193675"/>
                    <a:pt x="120650" y="187325"/>
                  </a:cubicBezTo>
                  <a:cubicBezTo>
                    <a:pt x="123825" y="184150"/>
                    <a:pt x="126439" y="180291"/>
                    <a:pt x="130175" y="177800"/>
                  </a:cubicBezTo>
                  <a:cubicBezTo>
                    <a:pt x="139700" y="171450"/>
                    <a:pt x="150655" y="166845"/>
                    <a:pt x="158750" y="158750"/>
                  </a:cubicBezTo>
                  <a:cubicBezTo>
                    <a:pt x="183515" y="133985"/>
                    <a:pt x="151722" y="163770"/>
                    <a:pt x="180975" y="142875"/>
                  </a:cubicBezTo>
                  <a:cubicBezTo>
                    <a:pt x="201785" y="128011"/>
                    <a:pt x="179593" y="136986"/>
                    <a:pt x="200025" y="130175"/>
                  </a:cubicBezTo>
                  <a:cubicBezTo>
                    <a:pt x="218183" y="112017"/>
                    <a:pt x="199962" y="128230"/>
                    <a:pt x="222250" y="114300"/>
                  </a:cubicBezTo>
                  <a:cubicBezTo>
                    <a:pt x="226737" y="111495"/>
                    <a:pt x="230356" y="107400"/>
                    <a:pt x="234950" y="104775"/>
                  </a:cubicBezTo>
                  <a:cubicBezTo>
                    <a:pt x="237856" y="103115"/>
                    <a:pt x="241482" y="103097"/>
                    <a:pt x="244475" y="101600"/>
                  </a:cubicBezTo>
                  <a:cubicBezTo>
                    <a:pt x="276361" y="85657"/>
                    <a:pt x="227736" y="105599"/>
                    <a:pt x="266700" y="88900"/>
                  </a:cubicBezTo>
                  <a:cubicBezTo>
                    <a:pt x="273077" y="86167"/>
                    <a:pt x="282480" y="84161"/>
                    <a:pt x="288925" y="82550"/>
                  </a:cubicBezTo>
                  <a:cubicBezTo>
                    <a:pt x="294217" y="79375"/>
                    <a:pt x="299280" y="75785"/>
                    <a:pt x="304800" y="73025"/>
                  </a:cubicBezTo>
                  <a:cubicBezTo>
                    <a:pt x="313884" y="68483"/>
                    <a:pt x="323620" y="69114"/>
                    <a:pt x="333375" y="66675"/>
                  </a:cubicBezTo>
                  <a:cubicBezTo>
                    <a:pt x="383689" y="54096"/>
                    <a:pt x="321627" y="65458"/>
                    <a:pt x="371475" y="57150"/>
                  </a:cubicBezTo>
                  <a:cubicBezTo>
                    <a:pt x="405462" y="43555"/>
                    <a:pt x="368022" y="57220"/>
                    <a:pt x="406400" y="47625"/>
                  </a:cubicBezTo>
                  <a:cubicBezTo>
                    <a:pt x="412894" y="46002"/>
                    <a:pt x="418886" y="42588"/>
                    <a:pt x="425450" y="41275"/>
                  </a:cubicBezTo>
                  <a:cubicBezTo>
                    <a:pt x="436033" y="39158"/>
                    <a:pt x="446961" y="38338"/>
                    <a:pt x="457200" y="34925"/>
                  </a:cubicBezTo>
                  <a:cubicBezTo>
                    <a:pt x="480038" y="27312"/>
                    <a:pt x="451518" y="36548"/>
                    <a:pt x="479425" y="28575"/>
                  </a:cubicBezTo>
                  <a:cubicBezTo>
                    <a:pt x="482643" y="27656"/>
                    <a:pt x="485683" y="26126"/>
                    <a:pt x="488950" y="25400"/>
                  </a:cubicBezTo>
                  <a:cubicBezTo>
                    <a:pt x="495234" y="24003"/>
                    <a:pt x="501705" y="23574"/>
                    <a:pt x="508000" y="22225"/>
                  </a:cubicBezTo>
                  <a:cubicBezTo>
                    <a:pt x="516534" y="20396"/>
                    <a:pt x="524933" y="17992"/>
                    <a:pt x="533400" y="15875"/>
                  </a:cubicBezTo>
                  <a:cubicBezTo>
                    <a:pt x="537633" y="14817"/>
                    <a:pt x="541960" y="14080"/>
                    <a:pt x="546100" y="12700"/>
                  </a:cubicBezTo>
                  <a:cubicBezTo>
                    <a:pt x="556707" y="9164"/>
                    <a:pt x="556365" y="9008"/>
                    <a:pt x="568325" y="6350"/>
                  </a:cubicBezTo>
                  <a:cubicBezTo>
                    <a:pt x="573593" y="5179"/>
                    <a:pt x="578805" y="3308"/>
                    <a:pt x="584200" y="3175"/>
                  </a:cubicBezTo>
                  <a:cubicBezTo>
                    <a:pt x="664616" y="1189"/>
                    <a:pt x="745067" y="1058"/>
                    <a:pt x="825500" y="0"/>
                  </a:cubicBezTo>
                  <a:lnTo>
                    <a:pt x="974725" y="6350"/>
                  </a:lnTo>
                  <a:cubicBezTo>
                    <a:pt x="982197" y="6765"/>
                    <a:pt x="989518" y="8651"/>
                    <a:pt x="996950" y="9525"/>
                  </a:cubicBezTo>
                  <a:cubicBezTo>
                    <a:pt x="1007513" y="10768"/>
                    <a:pt x="1018124" y="11567"/>
                    <a:pt x="1028700" y="12700"/>
                  </a:cubicBezTo>
                  <a:lnTo>
                    <a:pt x="1085850" y="19050"/>
                  </a:lnTo>
                  <a:lnTo>
                    <a:pt x="1311275" y="12700"/>
                  </a:lnTo>
                  <a:lnTo>
                    <a:pt x="1644650" y="15875"/>
                  </a:lnTo>
                  <a:cubicBezTo>
                    <a:pt x="1664356" y="16771"/>
                    <a:pt x="1722295" y="18349"/>
                    <a:pt x="1749425" y="22225"/>
                  </a:cubicBezTo>
                  <a:cubicBezTo>
                    <a:pt x="1752738" y="22698"/>
                    <a:pt x="1755649" y="24850"/>
                    <a:pt x="1758950" y="25400"/>
                  </a:cubicBezTo>
                  <a:cubicBezTo>
                    <a:pt x="1774748" y="28033"/>
                    <a:pt x="1790737" y="29374"/>
                    <a:pt x="1806575" y="31750"/>
                  </a:cubicBezTo>
                  <a:cubicBezTo>
                    <a:pt x="1857045" y="39320"/>
                    <a:pt x="1766968" y="29881"/>
                    <a:pt x="1857375" y="38100"/>
                  </a:cubicBezTo>
                  <a:cubicBezTo>
                    <a:pt x="1862667" y="40217"/>
                    <a:pt x="1867721" y="43068"/>
                    <a:pt x="1873250" y="44450"/>
                  </a:cubicBezTo>
                  <a:cubicBezTo>
                    <a:pt x="1880510" y="46265"/>
                    <a:pt x="1888322" y="45424"/>
                    <a:pt x="1895475" y="47625"/>
                  </a:cubicBezTo>
                  <a:cubicBezTo>
                    <a:pt x="1902261" y="49713"/>
                    <a:pt x="1907933" y="54513"/>
                    <a:pt x="1914525" y="57150"/>
                  </a:cubicBezTo>
                  <a:cubicBezTo>
                    <a:pt x="1918577" y="58771"/>
                    <a:pt x="1923139" y="58793"/>
                    <a:pt x="1927225" y="60325"/>
                  </a:cubicBezTo>
                  <a:cubicBezTo>
                    <a:pt x="1931657" y="61987"/>
                    <a:pt x="1935493" y="65013"/>
                    <a:pt x="1939925" y="66675"/>
                  </a:cubicBezTo>
                  <a:cubicBezTo>
                    <a:pt x="1944011" y="68207"/>
                    <a:pt x="1948573" y="68229"/>
                    <a:pt x="1952625" y="69850"/>
                  </a:cubicBezTo>
                  <a:cubicBezTo>
                    <a:pt x="1959217" y="72487"/>
                    <a:pt x="1965028" y="76882"/>
                    <a:pt x="1971675" y="79375"/>
                  </a:cubicBezTo>
                  <a:cubicBezTo>
                    <a:pt x="1982021" y="83255"/>
                    <a:pt x="1993079" y="85020"/>
                    <a:pt x="2003425" y="88900"/>
                  </a:cubicBezTo>
                  <a:cubicBezTo>
                    <a:pt x="2010072" y="91393"/>
                    <a:pt x="2015828" y="95932"/>
                    <a:pt x="2022475" y="98425"/>
                  </a:cubicBezTo>
                  <a:cubicBezTo>
                    <a:pt x="2032821" y="102305"/>
                    <a:pt x="2043642" y="104775"/>
                    <a:pt x="2054225" y="107950"/>
                  </a:cubicBezTo>
                  <a:cubicBezTo>
                    <a:pt x="2083095" y="136820"/>
                    <a:pt x="2058623" y="114423"/>
                    <a:pt x="2079625" y="130175"/>
                  </a:cubicBezTo>
                  <a:cubicBezTo>
                    <a:pt x="2100332" y="145705"/>
                    <a:pt x="2087975" y="140367"/>
                    <a:pt x="2105025" y="146050"/>
                  </a:cubicBezTo>
                  <a:cubicBezTo>
                    <a:pt x="2110317" y="152400"/>
                    <a:pt x="2115055" y="159255"/>
                    <a:pt x="2120900" y="165100"/>
                  </a:cubicBezTo>
                  <a:cubicBezTo>
                    <a:pt x="2123598" y="167798"/>
                    <a:pt x="2127912" y="168578"/>
                    <a:pt x="2130425" y="171450"/>
                  </a:cubicBezTo>
                  <a:cubicBezTo>
                    <a:pt x="2135451" y="177193"/>
                    <a:pt x="2138546" y="184395"/>
                    <a:pt x="2143125" y="190500"/>
                  </a:cubicBezTo>
                  <a:cubicBezTo>
                    <a:pt x="2146300" y="194733"/>
                    <a:pt x="2149638" y="198849"/>
                    <a:pt x="2152650" y="203200"/>
                  </a:cubicBezTo>
                  <a:cubicBezTo>
                    <a:pt x="2159166" y="212612"/>
                    <a:pt x="2165350" y="222250"/>
                    <a:pt x="2171700" y="231775"/>
                  </a:cubicBezTo>
                  <a:cubicBezTo>
                    <a:pt x="2173817" y="234950"/>
                    <a:pt x="2176843" y="237680"/>
                    <a:pt x="2178050" y="241300"/>
                  </a:cubicBezTo>
                  <a:cubicBezTo>
                    <a:pt x="2184967" y="262050"/>
                    <a:pt x="2179728" y="247832"/>
                    <a:pt x="2197100" y="282575"/>
                  </a:cubicBezTo>
                  <a:cubicBezTo>
                    <a:pt x="2199217" y="286808"/>
                    <a:pt x="2201953" y="290785"/>
                    <a:pt x="2203450" y="295275"/>
                  </a:cubicBezTo>
                  <a:lnTo>
                    <a:pt x="2219325" y="342900"/>
                  </a:lnTo>
                  <a:cubicBezTo>
                    <a:pt x="2221442" y="349250"/>
                    <a:pt x="2223189" y="355735"/>
                    <a:pt x="2225675" y="361950"/>
                  </a:cubicBezTo>
                  <a:cubicBezTo>
                    <a:pt x="2227792" y="367242"/>
                    <a:pt x="2230223" y="372418"/>
                    <a:pt x="2232025" y="377825"/>
                  </a:cubicBezTo>
                  <a:cubicBezTo>
                    <a:pt x="2233405" y="381965"/>
                    <a:pt x="2234052" y="386315"/>
                    <a:pt x="2235200" y="390525"/>
                  </a:cubicBezTo>
                  <a:cubicBezTo>
                    <a:pt x="2237227" y="397958"/>
                    <a:pt x="2239336" y="405370"/>
                    <a:pt x="2241550" y="412750"/>
                  </a:cubicBezTo>
                  <a:cubicBezTo>
                    <a:pt x="2242512" y="415956"/>
                    <a:pt x="2243999" y="419008"/>
                    <a:pt x="2244725" y="422275"/>
                  </a:cubicBezTo>
                  <a:cubicBezTo>
                    <a:pt x="2252175" y="455802"/>
                    <a:pt x="2243928" y="429408"/>
                    <a:pt x="2251075" y="450850"/>
                  </a:cubicBezTo>
                  <a:cubicBezTo>
                    <a:pt x="2256852" y="502847"/>
                    <a:pt x="2256262" y="484759"/>
                    <a:pt x="2251075" y="565150"/>
                  </a:cubicBezTo>
                  <a:cubicBezTo>
                    <a:pt x="2250794" y="569505"/>
                    <a:pt x="2249432" y="573764"/>
                    <a:pt x="2247900" y="577850"/>
                  </a:cubicBezTo>
                  <a:cubicBezTo>
                    <a:pt x="2245914" y="583146"/>
                    <a:pt x="2234697" y="603342"/>
                    <a:pt x="2232025" y="606425"/>
                  </a:cubicBezTo>
                  <a:cubicBezTo>
                    <a:pt x="2222223" y="617735"/>
                    <a:pt x="2209625" y="626488"/>
                    <a:pt x="2200275" y="638175"/>
                  </a:cubicBezTo>
                  <a:cubicBezTo>
                    <a:pt x="2181030" y="662231"/>
                    <a:pt x="2192367" y="649258"/>
                    <a:pt x="2165350" y="676275"/>
                  </a:cubicBezTo>
                  <a:lnTo>
                    <a:pt x="2155825" y="685800"/>
                  </a:lnTo>
                  <a:cubicBezTo>
                    <a:pt x="2152650" y="688975"/>
                    <a:pt x="2150036" y="692834"/>
                    <a:pt x="2146300" y="695325"/>
                  </a:cubicBezTo>
                  <a:cubicBezTo>
                    <a:pt x="2143125" y="697442"/>
                    <a:pt x="2139627" y="699140"/>
                    <a:pt x="2136775" y="701675"/>
                  </a:cubicBezTo>
                  <a:cubicBezTo>
                    <a:pt x="2130063" y="707641"/>
                    <a:pt x="2125757" y="716709"/>
                    <a:pt x="2117725" y="720725"/>
                  </a:cubicBezTo>
                  <a:cubicBezTo>
                    <a:pt x="2113492" y="722842"/>
                    <a:pt x="2109113" y="724690"/>
                    <a:pt x="2105025" y="727075"/>
                  </a:cubicBezTo>
                  <a:cubicBezTo>
                    <a:pt x="2096401" y="732106"/>
                    <a:pt x="2089097" y="739793"/>
                    <a:pt x="2079625" y="742950"/>
                  </a:cubicBezTo>
                  <a:cubicBezTo>
                    <a:pt x="2058146" y="750110"/>
                    <a:pt x="2084217" y="740654"/>
                    <a:pt x="2054225" y="755650"/>
                  </a:cubicBezTo>
                  <a:cubicBezTo>
                    <a:pt x="2045844" y="759841"/>
                    <a:pt x="2037882" y="759283"/>
                    <a:pt x="2028825" y="762000"/>
                  </a:cubicBezTo>
                  <a:cubicBezTo>
                    <a:pt x="2023366" y="763638"/>
                    <a:pt x="2018430" y="766784"/>
                    <a:pt x="2012950" y="768350"/>
                  </a:cubicBezTo>
                  <a:cubicBezTo>
                    <a:pt x="2003568" y="771031"/>
                    <a:pt x="1993882" y="772506"/>
                    <a:pt x="1984375" y="774700"/>
                  </a:cubicBezTo>
                  <a:cubicBezTo>
                    <a:pt x="1977579" y="776268"/>
                    <a:pt x="1962178" y="780625"/>
                    <a:pt x="1955800" y="781050"/>
                  </a:cubicBezTo>
                  <a:cubicBezTo>
                    <a:pt x="1929379" y="782811"/>
                    <a:pt x="1902883" y="783167"/>
                    <a:pt x="1876425" y="784225"/>
                  </a:cubicBezTo>
                  <a:cubicBezTo>
                    <a:pt x="1870075" y="785283"/>
                    <a:pt x="1863659" y="786003"/>
                    <a:pt x="1857375" y="787400"/>
                  </a:cubicBezTo>
                  <a:cubicBezTo>
                    <a:pt x="1828455" y="793827"/>
                    <a:pt x="1878385" y="793237"/>
                    <a:pt x="1809750" y="800100"/>
                  </a:cubicBezTo>
                  <a:cubicBezTo>
                    <a:pt x="1708489" y="810226"/>
                    <a:pt x="1788635" y="803114"/>
                    <a:pt x="1568450" y="806450"/>
                  </a:cubicBezTo>
                  <a:cubicBezTo>
                    <a:pt x="1557033" y="809304"/>
                    <a:pt x="1551967" y="810785"/>
                    <a:pt x="1539875" y="812800"/>
                  </a:cubicBezTo>
                  <a:cubicBezTo>
                    <a:pt x="1521754" y="815820"/>
                    <a:pt x="1507683" y="817082"/>
                    <a:pt x="1489075" y="819150"/>
                  </a:cubicBezTo>
                  <a:cubicBezTo>
                    <a:pt x="1423458" y="818092"/>
                    <a:pt x="1357796" y="818633"/>
                    <a:pt x="1292225" y="815975"/>
                  </a:cubicBezTo>
                  <a:cubicBezTo>
                    <a:pt x="1279360" y="815453"/>
                    <a:pt x="1266339" y="813696"/>
                    <a:pt x="1254125" y="809625"/>
                  </a:cubicBezTo>
                  <a:cubicBezTo>
                    <a:pt x="1247340" y="807363"/>
                    <a:pt x="1238877" y="804272"/>
                    <a:pt x="1231900" y="803275"/>
                  </a:cubicBezTo>
                  <a:cubicBezTo>
                    <a:pt x="1221371" y="801771"/>
                    <a:pt x="1210721" y="801275"/>
                    <a:pt x="1200150" y="800100"/>
                  </a:cubicBezTo>
                  <a:cubicBezTo>
                    <a:pt x="1152825" y="794842"/>
                    <a:pt x="1189961" y="796765"/>
                    <a:pt x="1117600" y="793750"/>
                  </a:cubicBezTo>
                  <a:lnTo>
                    <a:pt x="1022350" y="790575"/>
                  </a:lnTo>
                  <a:lnTo>
                    <a:pt x="936625" y="787400"/>
                  </a:lnTo>
                  <a:lnTo>
                    <a:pt x="762000" y="784225"/>
                  </a:lnTo>
                  <a:cubicBezTo>
                    <a:pt x="458569" y="778445"/>
                    <a:pt x="753918" y="783520"/>
                    <a:pt x="409575" y="777875"/>
                  </a:cubicBezTo>
                  <a:lnTo>
                    <a:pt x="339725" y="781050"/>
                  </a:lnTo>
                  <a:cubicBezTo>
                    <a:pt x="322138" y="782185"/>
                    <a:pt x="311340" y="783830"/>
                    <a:pt x="295275" y="787400"/>
                  </a:cubicBezTo>
                  <a:cubicBezTo>
                    <a:pt x="291015" y="788347"/>
                    <a:pt x="286755" y="789321"/>
                    <a:pt x="282575" y="790575"/>
                  </a:cubicBezTo>
                  <a:cubicBezTo>
                    <a:pt x="276164" y="792498"/>
                    <a:pt x="269875" y="794808"/>
                    <a:pt x="263525" y="796925"/>
                  </a:cubicBezTo>
                  <a:cubicBezTo>
                    <a:pt x="260350" y="797983"/>
                    <a:pt x="256785" y="798244"/>
                    <a:pt x="254000" y="800100"/>
                  </a:cubicBezTo>
                  <a:cubicBezTo>
                    <a:pt x="250825" y="802217"/>
                    <a:pt x="247888" y="804743"/>
                    <a:pt x="244475" y="806450"/>
                  </a:cubicBezTo>
                  <a:cubicBezTo>
                    <a:pt x="217503" y="819936"/>
                    <a:pt x="261891" y="787431"/>
                    <a:pt x="209550" y="822325"/>
                  </a:cubicBezTo>
                  <a:cubicBezTo>
                    <a:pt x="206375" y="824442"/>
                    <a:pt x="203438" y="826968"/>
                    <a:pt x="200025" y="828675"/>
                  </a:cubicBezTo>
                  <a:cubicBezTo>
                    <a:pt x="197032" y="830172"/>
                    <a:pt x="193426" y="830225"/>
                    <a:pt x="190500" y="831850"/>
                  </a:cubicBezTo>
                  <a:cubicBezTo>
                    <a:pt x="159572" y="849032"/>
                    <a:pt x="183570" y="841520"/>
                    <a:pt x="158750" y="847725"/>
                  </a:cubicBezTo>
                  <a:cubicBezTo>
                    <a:pt x="136069" y="862846"/>
                    <a:pt x="147104" y="858574"/>
                    <a:pt x="127000" y="863600"/>
                  </a:cubicBezTo>
                  <a:cubicBezTo>
                    <a:pt x="123825" y="865717"/>
                    <a:pt x="120888" y="868243"/>
                    <a:pt x="117475" y="869950"/>
                  </a:cubicBezTo>
                  <a:cubicBezTo>
                    <a:pt x="114482" y="871447"/>
                    <a:pt x="109806" y="875910"/>
                    <a:pt x="107950" y="873125"/>
                  </a:cubicBezTo>
                  <a:cubicBezTo>
                    <a:pt x="105529" y="869494"/>
                    <a:pt x="109871" y="864605"/>
                    <a:pt x="111125" y="860425"/>
                  </a:cubicBezTo>
                  <a:cubicBezTo>
                    <a:pt x="113048" y="854014"/>
                    <a:pt x="116375" y="847977"/>
                    <a:pt x="117475" y="841375"/>
                  </a:cubicBezTo>
                  <a:cubicBezTo>
                    <a:pt x="118533" y="835025"/>
                    <a:pt x="119387" y="828638"/>
                    <a:pt x="120650" y="822325"/>
                  </a:cubicBezTo>
                  <a:cubicBezTo>
                    <a:pt x="124855" y="801300"/>
                    <a:pt x="123891" y="816997"/>
                    <a:pt x="127000" y="790575"/>
                  </a:cubicBezTo>
                  <a:cubicBezTo>
                    <a:pt x="130750" y="758701"/>
                    <a:pt x="129646" y="748242"/>
                    <a:pt x="127000" y="736600"/>
                  </a:cubicBezTo>
                  <a:close/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言葉">
              <a:extLst>
                <a:ext uri="{FF2B5EF4-FFF2-40B4-BE49-F238E27FC236}">
                  <a16:creationId xmlns:a16="http://schemas.microsoft.com/office/drawing/2014/main" id="{A461D9AD-B8D9-4371-9C2C-30BFF7E28671}"/>
                </a:ext>
              </a:extLst>
            </p:cNvPr>
            <p:cNvSpPr txBox="1"/>
            <p:nvPr/>
          </p:nvSpPr>
          <p:spPr>
            <a:xfrm>
              <a:off x="9815514" y="1287808"/>
              <a:ext cx="2085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>
                  <a:latin typeface="小塚明朝 Pro R" panose="02020400000000000000" pitchFamily="18" charset="-128"/>
                  <a:ea typeface="小塚明朝 Pro R" panose="02020400000000000000" pitchFamily="18" charset="-128"/>
                </a:rPr>
                <a:t>𓊃𓃭𓇋𓊃𓎡𓋴𓍢𓂋𓍢𓏏𓍯𓎡𓍯𓏏𓄿𓇌𓎼𓄿𓅱𓄿𓎡𓄿𓂋𓍢𓇋𓍯！</a:t>
              </a:r>
              <a:endParaRPr kumimoji="1" lang="ja-JP" altLang="en-US" b="1" spc="-300" dirty="0">
                <a:latin typeface="小塚明朝 Pro R" panose="02020400000000000000" pitchFamily="18" charset="-128"/>
                <a:ea typeface="小塚明朝 Pro R" panose="02020400000000000000" pitchFamily="18" charset="-128"/>
              </a:endParaRP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954173"/>
              </p:ext>
            </p:extLst>
          </p:nvPr>
        </p:nvGraphicFramePr>
        <p:xfrm>
          <a:off x="220663" y="2841625"/>
          <a:ext cx="3460750" cy="402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330" name="Document" r:id="rId7" imgW="1631716" imgH="1895198" progId="Word.Document.8">
                  <p:embed/>
                </p:oleObj>
              </mc:Choice>
              <mc:Fallback>
                <p:oleObj name="Document" r:id="rId7" imgW="1631716" imgH="1895198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0663" y="2841625"/>
                        <a:ext cx="3460750" cy="4024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179863"/>
              </p:ext>
            </p:extLst>
          </p:nvPr>
        </p:nvGraphicFramePr>
        <p:xfrm>
          <a:off x="2411393" y="157163"/>
          <a:ext cx="705485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331" name="Document" r:id="rId9" imgW="3904470" imgH="1507159" progId="Word.Document.8">
                  <p:embed/>
                </p:oleObj>
              </mc:Choice>
              <mc:Fallback>
                <p:oleObj name="Document" r:id="rId9" imgW="3904470" imgH="150715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11393" y="157163"/>
                        <a:ext cx="7054850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サハラツノクサリヘビ">
            <a:extLst>
              <a:ext uri="{FF2B5EF4-FFF2-40B4-BE49-F238E27FC236}">
                <a16:creationId xmlns:a16="http://schemas.microsoft.com/office/drawing/2014/main" id="{01352777-8364-4433-9D5E-B07E74218D79}"/>
              </a:ext>
            </a:extLst>
          </p:cNvPr>
          <p:cNvSpPr txBox="1"/>
          <p:nvPr/>
        </p:nvSpPr>
        <p:spPr>
          <a:xfrm>
            <a:off x="8263994" y="0"/>
            <a:ext cx="1710759" cy="18620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11500"/>
              <a:t>𓆑</a:t>
            </a:r>
            <a:r>
              <a:rPr lang="en-US" altLang="ja-JP" sz="1200">
                <a:latin typeface="Comic Sans MS" panose="030F0702030302020204" pitchFamily="66" charset="0"/>
                <a:ea typeface="Kikakana IO" panose="02000509000000000000" pitchFamily="49" charset="-128"/>
                <a:cs typeface="Adobe Arabic" panose="02040503050201020203" pitchFamily="18" charset="-78"/>
              </a:rPr>
              <a:t>))</a:t>
            </a:r>
            <a:endParaRPr kumimoji="1" lang="ja-JP" altLang="en-US" sz="1050">
              <a:latin typeface="Comic Sans MS" panose="030F0702030302020204" pitchFamily="66" charset="0"/>
              <a:ea typeface="Kikakana IO" panose="02000509000000000000" pitchFamily="49" charset="-128"/>
              <a:cs typeface="Adobe Arabic" panose="02040503050201020203" pitchFamily="18" charset="-78"/>
            </a:endParaRPr>
          </a:p>
        </p:txBody>
      </p:sp>
      <p:grpSp>
        <p:nvGrpSpPr>
          <p:cNvPr id="24" name="21">
            <a:extLst>
              <a:ext uri="{FF2B5EF4-FFF2-40B4-BE49-F238E27FC236}">
                <a16:creationId xmlns:a16="http://schemas.microsoft.com/office/drawing/2014/main" id="{BEDF2F87-78B9-4DA3-B1F8-9AAA4B3993E3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5" name="枠">
              <a:extLst>
                <a:ext uri="{FF2B5EF4-FFF2-40B4-BE49-F238E27FC236}">
                  <a16:creationId xmlns:a16="http://schemas.microsoft.com/office/drawing/2014/main" id="{0AEF233E-EF10-474E-AB0E-5D8AE5B231D3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番号">
              <a:extLst>
                <a:ext uri="{FF2B5EF4-FFF2-40B4-BE49-F238E27FC236}">
                  <a16:creationId xmlns:a16="http://schemas.microsoft.com/office/drawing/2014/main" id="{4BA7D38B-B852-41AA-AC5A-B9620E93DFF2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21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87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解答">
            <a:extLst>
              <a:ext uri="{FF2B5EF4-FFF2-40B4-BE49-F238E27FC236}">
                <a16:creationId xmlns:a16="http://schemas.microsoft.com/office/drawing/2014/main" id="{AB12DC09-0B61-445B-A81F-E29C338172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389115"/>
              </p:ext>
            </p:extLst>
          </p:nvPr>
        </p:nvGraphicFramePr>
        <p:xfrm>
          <a:off x="3702495" y="4683818"/>
          <a:ext cx="8651875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68" name="Document" r:id="rId3" imgW="4699721" imgH="1171315" progId="Word.Document.8">
                  <p:embed/>
                </p:oleObj>
              </mc:Choice>
              <mc:Fallback>
                <p:oleObj name="Document" r:id="rId3" imgW="4699721" imgH="1171315" progId="Word.Document.8">
                  <p:embed/>
                  <p:pic>
                    <p:nvPicPr>
                      <p:cNvPr id="14" name="オブジェクト 13">
                        <a:extLst>
                          <a:ext uri="{FF2B5EF4-FFF2-40B4-BE49-F238E27FC236}">
                            <a16:creationId xmlns:a16="http://schemas.microsoft.com/office/drawing/2014/main" id="{D6154EF9-F372-4BC9-A4EB-09D5AB0D11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2495" y="4683818"/>
                        <a:ext cx="8651875" cy="2162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飛行機" descr="飛行機">
            <a:extLst>
              <a:ext uri="{FF2B5EF4-FFF2-40B4-BE49-F238E27FC236}">
                <a16:creationId xmlns:a16="http://schemas.microsoft.com/office/drawing/2014/main" id="{A18A2505-1053-4E99-8323-22B2060D3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00000">
            <a:off x="9176999" y="1709583"/>
            <a:ext cx="2356359" cy="235635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" name="台詞">
            <a:extLst>
              <a:ext uri="{FF2B5EF4-FFF2-40B4-BE49-F238E27FC236}">
                <a16:creationId xmlns:a16="http://schemas.microsoft.com/office/drawing/2014/main" id="{32A8EEDE-6568-429D-9694-403E0D93CF71}"/>
              </a:ext>
            </a:extLst>
          </p:cNvPr>
          <p:cNvGrpSpPr/>
          <p:nvPr/>
        </p:nvGrpSpPr>
        <p:grpSpPr>
          <a:xfrm>
            <a:off x="10080691" y="1630336"/>
            <a:ext cx="1979937" cy="720000"/>
            <a:chOff x="10080691" y="1630336"/>
            <a:chExt cx="1979937" cy="720000"/>
          </a:xfrm>
        </p:grpSpPr>
        <p:sp>
          <p:nvSpPr>
            <p:cNvPr id="26" name="吹き出し">
              <a:extLst>
                <a:ext uri="{FF2B5EF4-FFF2-40B4-BE49-F238E27FC236}">
                  <a16:creationId xmlns:a16="http://schemas.microsoft.com/office/drawing/2014/main" id="{7E9F1A5D-44B0-4863-B506-39E237DBDF1D}"/>
                </a:ext>
              </a:extLst>
            </p:cNvPr>
            <p:cNvSpPr/>
            <p:nvPr/>
          </p:nvSpPr>
          <p:spPr>
            <a:xfrm rot="5400000">
              <a:off x="10683276" y="1027751"/>
              <a:ext cx="720000" cy="1925170"/>
            </a:xfrm>
            <a:prstGeom prst="wedgeRoundRectCallout">
              <a:avLst>
                <a:gd name="adj1" fmla="val 29623"/>
                <a:gd name="adj2" fmla="val 52652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080691" y="1667170"/>
              <a:ext cx="197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100">
                  <a:latin typeface="小塚明朝 Pro M" panose="02020600000000000000" pitchFamily="18" charset="-128"/>
                  <a:ea typeface="小塚明朝 Pro M" panose="02020600000000000000" pitchFamily="18" charset="-128"/>
                </a:rPr>
                <a:t>解答を見るには</a:t>
              </a:r>
              <a:endParaRPr lang="en-US" altLang="ja-JP" spc="100">
                <a:latin typeface="小塚明朝 Pro M" panose="02020600000000000000" pitchFamily="18" charset="-128"/>
                <a:ea typeface="小塚明朝 Pro M" panose="02020600000000000000" pitchFamily="18" charset="-128"/>
              </a:endParaRPr>
            </a:p>
            <a:p>
              <a:r>
                <a:rPr lang="ja-JP" altLang="en-US" spc="100">
                  <a:latin typeface="小塚明朝 Pro M" panose="02020600000000000000" pitchFamily="18" charset="-128"/>
                  <a:ea typeface="小塚明朝 Pro M" panose="02020600000000000000" pitchFamily="18" charset="-128"/>
                </a:rPr>
                <a:t>クリックせよ。</a:t>
              </a:r>
              <a:endParaRPr lang="ja-JP" altLang="en-US" spc="100" dirty="0">
                <a:latin typeface="小塚明朝 Pro M" panose="02020600000000000000" pitchFamily="18" charset="-128"/>
                <a:ea typeface="小塚明朝 Pro M" panose="02020600000000000000" pitchFamily="18" charset="-128"/>
              </a:endParaRP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126344"/>
              </p:ext>
            </p:extLst>
          </p:nvPr>
        </p:nvGraphicFramePr>
        <p:xfrm>
          <a:off x="217488" y="1559979"/>
          <a:ext cx="9551987" cy="398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69" name="Document" r:id="rId7" imgW="4511965" imgH="1879360" progId="Word.Document.8">
                  <p:embed/>
                </p:oleObj>
              </mc:Choice>
              <mc:Fallback>
                <p:oleObj name="Document" r:id="rId7" imgW="4511965" imgH="1879360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7488" y="1559979"/>
                        <a:ext cx="9551987" cy="3983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961739"/>
              </p:ext>
            </p:extLst>
          </p:nvPr>
        </p:nvGraphicFramePr>
        <p:xfrm>
          <a:off x="2349925" y="155575"/>
          <a:ext cx="8001000" cy="275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70" name="Document" r:id="rId9" imgW="4398508" imgH="1506439" progId="Word.Document.8">
                  <p:embed/>
                </p:oleObj>
              </mc:Choice>
              <mc:Fallback>
                <p:oleObj name="Document" r:id="rId9" imgW="4398508" imgH="150643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49925" y="155575"/>
                        <a:ext cx="8001000" cy="2751138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☁">
            <a:extLst>
              <a:ext uri="{FF2B5EF4-FFF2-40B4-BE49-F238E27FC236}">
                <a16:creationId xmlns:a16="http://schemas.microsoft.com/office/drawing/2014/main" id="{8A5C5E01-DAAB-415E-A779-A1677E69BA80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9323329" y="292893"/>
            <a:ext cx="644584" cy="644584"/>
          </a:xfrm>
          <a:prstGeom prst="rect">
            <a:avLst/>
          </a:prstGeom>
        </p:spPr>
      </p:pic>
      <p:pic>
        <p:nvPicPr>
          <p:cNvPr id="10" name="✈">
            <a:extLst>
              <a:ext uri="{FF2B5EF4-FFF2-40B4-BE49-F238E27FC236}">
                <a16:creationId xmlns:a16="http://schemas.microsoft.com/office/drawing/2014/main" id="{2E99094B-E145-468F-922E-A5142423FF2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969" y="369094"/>
            <a:ext cx="529800" cy="529800"/>
          </a:xfrm>
          <a:prstGeom prst="rect">
            <a:avLst/>
          </a:prstGeom>
        </p:spPr>
      </p:pic>
      <p:grpSp>
        <p:nvGrpSpPr>
          <p:cNvPr id="16" name="22">
            <a:extLst>
              <a:ext uri="{FF2B5EF4-FFF2-40B4-BE49-F238E27FC236}">
                <a16:creationId xmlns:a16="http://schemas.microsoft.com/office/drawing/2014/main" id="{9CBE97F6-34CC-491F-ABBE-7EC669B6F76C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8" name="枠">
              <a:extLst>
                <a:ext uri="{FF2B5EF4-FFF2-40B4-BE49-F238E27FC236}">
                  <a16:creationId xmlns:a16="http://schemas.microsoft.com/office/drawing/2014/main" id="{143F6F33-3233-4CC5-8D75-72322BB3F835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番号">
              <a:extLst>
                <a:ext uri="{FF2B5EF4-FFF2-40B4-BE49-F238E27FC236}">
                  <a16:creationId xmlns:a16="http://schemas.microsoft.com/office/drawing/2014/main" id="{BA265F88-EE3D-40A0-97FB-65E38038FA37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22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621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天空">
  <a:themeElements>
    <a:clrScheme name="天空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天空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天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AAB8CB1-36E2-4F08-BCC3-DAE980A2A316}">
  <we:reference id="wa104380121" version="2.0.0.0" store="ja-JP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天空</Template>
  <TotalTime>8640</TotalTime>
  <Words>138</Words>
  <Application>Microsoft Office PowerPoint</Application>
  <PresentationFormat>ワイド画面</PresentationFormat>
  <Paragraphs>63</Paragraphs>
  <Slides>15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22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40" baseType="lpstr">
      <vt:lpstr>ＭＳ Ｐゴシック</vt:lpstr>
      <vt:lpstr>白舟行書教漢</vt:lpstr>
      <vt:lpstr>マキナス 4 Flat</vt:lpstr>
      <vt:lpstr>Comic Sans MS</vt:lpstr>
      <vt:lpstr>游ゴシック</vt:lpstr>
      <vt:lpstr>白舟篆古印教漢</vt:lpstr>
      <vt:lpstr>x8y12pxTheStrongGamer</vt:lpstr>
      <vt:lpstr>HG創英角ｺﾞｼｯｸUB</vt:lpstr>
      <vt:lpstr>HGｺﾞｼｯｸE</vt:lpstr>
      <vt:lpstr>DotGothic16</vt:lpstr>
      <vt:lpstr>Calibri</vt:lpstr>
      <vt:lpstr>小塚明朝 Pro R</vt:lpstr>
      <vt:lpstr>游ゴシック Light</vt:lpstr>
      <vt:lpstr>UD デジタル 教科書体 N-R</vt:lpstr>
      <vt:lpstr>Kikakana IO</vt:lpstr>
      <vt:lpstr>HG丸ｺﾞｼｯｸM-PRO</vt:lpstr>
      <vt:lpstr>小塚明朝 Pr6N H</vt:lpstr>
      <vt:lpstr>Adobe Arabic</vt:lpstr>
      <vt:lpstr>Calibri Light</vt:lpstr>
      <vt:lpstr>851ゴチカクット</vt:lpstr>
      <vt:lpstr>小塚明朝 Pro M</vt:lpstr>
      <vt:lpstr>Arial</vt:lpstr>
      <vt:lpstr>Office テーマ</vt:lpstr>
      <vt:lpstr>天空</vt:lpstr>
      <vt:lpstr>Document</vt:lpstr>
      <vt:lpstr>理科クイズ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理科クイズ</dc:title>
  <dc:creator>colas@edu-c.local</dc:creator>
  <cp:lastModifiedBy>colas@edu-c.local</cp:lastModifiedBy>
  <cp:revision>713</cp:revision>
  <dcterms:created xsi:type="dcterms:W3CDTF">2021-06-01T23:51:53Z</dcterms:created>
  <dcterms:modified xsi:type="dcterms:W3CDTF">2021-12-21T00:02:27Z</dcterms:modified>
</cp:coreProperties>
</file>