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876" r:id="rId2"/>
  </p:sldMasterIdLst>
  <p:notesMasterIdLst>
    <p:notesMasterId r:id="rId18"/>
  </p:notesMasterIdLst>
  <p:sldIdLst>
    <p:sldId id="284" r:id="rId3"/>
    <p:sldId id="294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66" r:id="rId12"/>
    <p:sldId id="369" r:id="rId13"/>
    <p:sldId id="370" r:id="rId14"/>
    <p:sldId id="372" r:id="rId15"/>
    <p:sldId id="377" r:id="rId16"/>
    <p:sldId id="373" r:id="rId17"/>
  </p:sldIdLst>
  <p:sldSz cx="12192000" cy="6858000"/>
  <p:notesSz cx="6858000" cy="9144000"/>
  <p:embeddedFontLst>
    <p:embeddedFont>
      <p:font typeface="FZイモケンピ" panose="02000600000000000000" pitchFamily="50" charset="-128"/>
      <p:regular r:id="rId19"/>
    </p:embeddedFont>
    <p:embeddedFont>
      <p:font typeface="HG明朝E" panose="02020909000000000000" pitchFamily="17" charset="-128"/>
      <p:regular r:id="rId20"/>
    </p:embeddedFont>
    <p:embeddedFont>
      <p:font typeface="JK丸ゴシック Medium" panose="02000600000000000000" pitchFamily="50" charset="-128"/>
      <p:regular r:id="rId21"/>
    </p:embeddedFont>
    <p:embeddedFont>
      <p:font typeface="Xim Sans 手書き風" panose="02000600000000000000" pitchFamily="2" charset="-128"/>
      <p:regular r:id="rId22"/>
    </p:embeddedFont>
    <p:embeddedFont>
      <p:font typeface="いろは角クラシック Medium" panose="020B0402020203020207" pitchFamily="50" charset="-128"/>
      <p:regular r:id="rId23"/>
    </p:embeddedFont>
    <p:embeddedFont>
      <p:font typeface="いろは角クラシック Regular" panose="020B0302020203020207" pitchFamily="50" charset="-128"/>
      <p:regular r:id="rId24"/>
    </p:embeddedFont>
    <p:embeddedFont>
      <p:font typeface="コーポレート・ロゴ ver2 Medium" panose="02000600000000000000" pitchFamily="2" charset="-128"/>
      <p:regular r:id="rId25"/>
    </p:embeddedFont>
    <p:embeddedFont>
      <p:font typeface="ちはや角" panose="02000600000000000000" pitchFamily="2" charset="-128"/>
      <p:regular r:id="rId26"/>
    </p:embeddedFont>
    <p:embeddedFont>
      <p:font typeface="にくきゅう" panose="02000600000000000000" pitchFamily="2" charset="-128"/>
      <p:regular r:id="rId27"/>
    </p:embeddedFont>
    <p:embeddedFont>
      <p:font typeface="ぬかみそ昆布出汁" panose="02000609000000000000" pitchFamily="1" charset="-128"/>
      <p:regular r:id="rId28"/>
    </p:embeddedFont>
    <p:embeddedFont>
      <p:font typeface="ほにゃ字Re" panose="02000600000000000000" pitchFamily="2" charset="-128"/>
      <p:regular r:id="rId29"/>
    </p:embeddedFont>
    <p:embeddedFont>
      <p:font typeface="ゆず ポップ A [M] Bold" panose="02000609000000000000" pitchFamily="1" charset="-128"/>
      <p:regular r:id="rId30"/>
    </p:embeddedFont>
    <p:embeddedFont>
      <p:font typeface="春夏秋冬Ⅱ" panose="02000609000000000000" pitchFamily="1" charset="-128"/>
      <p:regular r:id="rId31"/>
    </p:embeddedFont>
    <p:embeddedFont>
      <p:font typeface="白舟隷書教漢" panose="02000609000000000000" pitchFamily="1" charset="-128"/>
      <p:regular r:id="rId32"/>
    </p:embeddedFont>
    <p:embeddedFont>
      <p:font typeface="無心" panose="02000600000000000000" pitchFamily="50" charset="-128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DotGothic16" panose="02020900000000000000" pitchFamily="18" charset="-128"/>
      <p:regular r:id="rId40"/>
    </p:embeddedFont>
    <p:embeddedFont>
      <p:font typeface="x8y12pxTheStrongGamer" panose="02000503000000000000" pitchFamily="2" charset="-128"/>
      <p:regular r:id="rId41"/>
    </p:embeddedFont>
    <p:embeddedFont>
      <p:font typeface="游ゴシック" panose="020B0400000000000000" pitchFamily="50" charset="-128"/>
      <p:regular r:id="rId42"/>
      <p:bold r:id="rId43"/>
    </p:embeddedFont>
    <p:embeddedFont>
      <p:font typeface="游ゴシック Light" panose="020B0300000000000000" pitchFamily="50" charset="-128"/>
      <p:regular r:id="rId44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7575"/>
    <a:srgbClr val="FF0080"/>
    <a:srgbClr val="8000FF"/>
    <a:srgbClr val="0000FF"/>
    <a:srgbClr val="00FFFF"/>
    <a:srgbClr val="00FF40"/>
    <a:srgbClr val="40FF00"/>
    <a:srgbClr val="BF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67" autoAdjust="0"/>
    <p:restoredTop sz="96730" autoAdjust="0"/>
  </p:normalViewPr>
  <p:slideViewPr>
    <p:cSldViewPr snapToGrid="0">
      <p:cViewPr varScale="1">
        <p:scale>
          <a:sx n="127" d="100"/>
          <a:sy n="127" d="100"/>
        </p:scale>
        <p:origin x="432" y="1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378005801692205E-2"/>
          <c:y val="2.5511257356233503E-2"/>
          <c:w val="0.95524398839661562"/>
          <c:h val="0.948977485287533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564A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99-4ECA-941A-02EA2E683E25}"/>
              </c:ext>
            </c:extLst>
          </c:dPt>
          <c:dPt>
            <c:idx val="1"/>
            <c:bubble3D val="0"/>
            <c:spPr>
              <a:solidFill>
                <a:srgbClr val="00BBDE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99-4ECA-941A-02EA2E683E25}"/>
              </c:ext>
            </c:extLst>
          </c:dPt>
          <c:dPt>
            <c:idx val="2"/>
            <c:bubble3D val="0"/>
            <c:spPr>
              <a:solidFill>
                <a:srgbClr val="595E6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99-4ECA-941A-02EA2E683E25}"/>
              </c:ext>
            </c:extLst>
          </c:dPt>
          <c:dLbls>
            <c:dLbl>
              <c:idx val="0"/>
              <c:layout>
                <c:manualLayout>
                  <c:x val="-0.29584583791090191"/>
                  <c:y val="-0.145895297608094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ぬかみそ昆布出汁" panose="02000609000000000000" pitchFamily="1" charset="-128"/>
                        <a:ea typeface="ぬかみそ昆布出汁" panose="02000609000000000000" pitchFamily="1" charset="-128"/>
                        <a:cs typeface="Xim Sans 手書き風" panose="02000600000000000000" pitchFamily="2" charset="-128"/>
                      </a:defRPr>
                    </a:pPr>
                    <a:fld id="{FEF8C890-38F0-4D8B-9B82-E1246256F9C8}" type="CATEGORYNAME">
                      <a:rPr lang="en-US" altLang="zh-TW" b="0" spc="0" baseline="0" smtClean="0">
                        <a:latin typeface="ぬかみそ昆布出汁" panose="02000609000000000000" pitchFamily="1" charset="-128"/>
                        <a:ea typeface="ぬかみそ昆布出汁" panose="02000609000000000000" pitchFamily="1" charset="-128"/>
                      </a:rPr>
                      <a:pPr>
                        <a:defRPr sz="2000" spc="0">
                          <a:latin typeface="ぬかみそ昆布出汁" panose="02000609000000000000" pitchFamily="1" charset="-128"/>
                          <a:ea typeface="ぬかみそ昆布出汁" panose="02000609000000000000" pitchFamily="1" charset="-128"/>
                          <a:cs typeface="Xim Sans 手書き風" panose="02000600000000000000" pitchFamily="2" charset="-128"/>
                        </a:defRPr>
                      </a:pPr>
                      <a:t>[分類名]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spc="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ぬかみそ昆布出汁" panose="02000609000000000000" pitchFamily="1" charset="-128"/>
                      <a:ea typeface="ぬかみそ昆布出汁" panose="02000609000000000000" pitchFamily="1" charset="-128"/>
                      <a:cs typeface="Xim Sans 手書き風" panose="02000600000000000000" pitchFamily="2" charset="-128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88211458361241"/>
                      <c:h val="0.267550522675175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699-4ECA-941A-02EA2E683E25}"/>
                </c:ext>
              </c:extLst>
            </c:dLbl>
            <c:dLbl>
              <c:idx val="1"/>
              <c:layout>
                <c:manualLayout>
                  <c:x val="0.13471002777802588"/>
                  <c:y val="0.127509379569219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spc="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ぬかみそ昆布出汁" panose="02000609000000000000" pitchFamily="1" charset="-128"/>
                        <a:ea typeface="ぬかみそ昆布出汁" panose="02000609000000000000" pitchFamily="1" charset="-128"/>
                        <a:cs typeface="Xim Sans 手書き風" panose="02000600000000000000" pitchFamily="2" charset="-128"/>
                      </a:defRPr>
                    </a:pPr>
                    <a:fld id="{623D7F0F-AC27-4E4D-9003-9599CDDE460C}" type="CATEGORYNAME">
                      <a:rPr lang="en-US" altLang="zh-TW" b="0" spc="0" baseline="0" smtClean="0">
                        <a:latin typeface="ぬかみそ昆布出汁" panose="02000609000000000000" pitchFamily="1" charset="-128"/>
                        <a:ea typeface="ぬかみそ昆布出汁" panose="02000609000000000000" pitchFamily="1" charset="-128"/>
                      </a:rPr>
                      <a:pPr>
                        <a:defRPr sz="2000" spc="0">
                          <a:latin typeface="ぬかみそ昆布出汁" panose="02000609000000000000" pitchFamily="1" charset="-128"/>
                          <a:ea typeface="ぬかみそ昆布出汁" panose="02000609000000000000" pitchFamily="1" charset="-128"/>
                          <a:cs typeface="Xim Sans 手書き風" panose="02000600000000000000" pitchFamily="2" charset="-128"/>
                        </a:defRPr>
                      </a:pPr>
                      <a:t>[分類名]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spc="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ぬかみそ昆布出汁" panose="02000609000000000000" pitchFamily="1" charset="-128"/>
                      <a:ea typeface="ぬかみそ昆布出汁" panose="02000609000000000000" pitchFamily="1" charset="-128"/>
                      <a:cs typeface="Xim Sans 手書き風" panose="02000600000000000000" pitchFamily="2" charset="-128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35192942654601"/>
                      <c:h val="0.324280023415136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699-4ECA-941A-02EA2E683E2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99-4ECA-941A-02EA2E683E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spc="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ぬかみそ昆布出汁" panose="02000609000000000000" pitchFamily="1" charset="-128"/>
                    <a:ea typeface="ぬかみそ昆布出汁" panose="02000609000000000000" pitchFamily="1" charset="-128"/>
                    <a:cs typeface="Xim Sans 手書き風" panose="02000600000000000000" pitchFamily="2" charset="-128"/>
                  </a:defRPr>
                </a:pPr>
                <a:endParaRPr lang="ja-JP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2"/>
                <c:pt idx="0">
                  <c:v>Ａ
約78%</c:v>
                </c:pt>
                <c:pt idx="1">
                  <c:v>Ｂ
約21%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78</c:v>
                </c:pt>
                <c:pt idx="1">
                  <c:v>21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99-4ECA-941A-02EA2E683E25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28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08818-A9AF-48BB-B2A5-86F6605473BD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7151D-03E6-4D53-9ADE-12225265134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048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504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532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7151D-03E6-4D53-9ADE-12225265134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36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F4073A-8E61-4B1F-8A0A-B0C2F9CC3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B74AAE-E6FA-4DD6-B8E8-2B4118E7A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6D264D-200E-41B3-8A6B-69F55CD6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D2CD61-C3A3-46EF-A156-C65371C9F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E3E68F-D99D-460F-AC5E-252526B1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605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602622-7486-4B01-8666-A25445F7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7D26BA4-D27F-4261-BCF6-B50B8D846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206C20-1620-4EC3-9BDA-E4E0019A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ED6642-29C4-4B4A-861B-FAF8607C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336356-A199-439C-AD3D-83AE1E20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584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A8AB54E-5D60-4F4E-98D3-F88549D04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E1EDBB2-F70D-4699-97EF-8AA841F0A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896816-071D-43E3-B601-6445C1BC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BD9C3E-05C1-4AA4-B500-DC9B7352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01248E-AE0D-4E45-A111-FCB94CAD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380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700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522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8004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9230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1871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873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1262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205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DDF2DC-8781-409B-8B46-B256A10E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67EAF8-F93F-4014-A96A-E56EB0813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13F136-A0CF-408A-9206-ECA961FA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85345B3-6CF9-4889-BDDE-D85531CC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2132D5-0188-4265-B12E-65E32D7AB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2801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162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8016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5889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2235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925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035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7078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7681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73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99724E-A273-475C-B1FE-8CD32D86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9B549A-A68B-4319-AF55-E4B4292E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E2524C-5A5B-4FBC-9A08-58E03341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F92C47-4C65-4F9B-9551-646BCE31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D6998A-717B-4E3B-AAB8-05B3A8E8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42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0F5176-5998-4B5C-9706-27227D5E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6225E4-DC42-43AB-AE8E-FEC6D6A0C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3F33AAB-F739-4DC5-A3B6-AF951E42F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B15F69-F02B-403C-9F45-56486A5E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CE004C-697C-4E1D-8892-74EEF339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55F047-3CA3-48D4-A0E3-C062371D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088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952B5E-F029-41CB-89A1-4A7300CF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F2D916D-6775-4E9E-A0FD-9D9162C58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7E314DA-BD9F-4115-86EE-733132DEC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F0B242E-C046-4BE0-8842-10B51C81F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2D74EB-56E0-4B18-9D83-E59DC5461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75B8D77-2A8D-4E30-89B1-0918C32B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868B7DA-EE4C-4BA5-B72E-C0CF4CA1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B882A03-C175-475C-BA5A-DBDBA8BF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741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255FF2-721F-4A01-B1C9-5A0E01E1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602D69E-AB19-4EEB-849D-2266C975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EE7A80A-65F6-4EEA-80F4-A19E316C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31CAAD-423F-4EF2-80BC-A1479BA3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047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AECA95B-2422-4C85-876D-06728A2A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7AF7064-095D-48B5-B56A-CEF2FFBA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2D18A9-D3AF-49FD-81D5-74BCFDC6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83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1117EE-DF76-4CDD-839D-3F7E045A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5C364-6512-48B7-B73B-3A6059EA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04FD884-ECAF-4D09-8C7C-AAB44DE3B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4AE0BC-8D3C-47F5-AF35-C5BD6A04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10D406C-9C66-44D7-B091-3EC85C2C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209D26-7FDC-4CE2-93C0-DAE8A3E0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728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30B06B-2A7E-4C89-9034-C5C156B9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75A2AA7-CB1E-4DE0-89F1-5A06D5184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445EE7C-6075-4371-987B-EB9CD7F23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31F0EA1-996F-4487-8F31-8D2D41E2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3830CE-FBFF-48BC-AA0B-B3F6C190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5AEADB-C65E-44BC-9593-946DA3EF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921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642EE25-09D3-4776-AB55-3D42EF14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61B87C-C7A7-4BB2-BE90-C21C98BEC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15C925-864B-41D2-B319-6FF0857EA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F9F113-48C5-4A65-AAAE-EC6786D86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9B483E-0361-4370-A26A-2D53ABA43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366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A58704-FCE8-4A2F-9CB8-6B8039553256}" type="datetimeFigureOut">
              <a:rPr kumimoji="1" lang="ja-JP" altLang="en-US" smtClean="0"/>
              <a:t>2021/12/21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14C022-34ED-448D-9AFE-7C813A1301B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982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8.png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oleObject" Target="../embeddings/oleObject17.bin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1.jpeg"/><Relationship Id="rId4" Type="http://schemas.openxmlformats.org/officeDocument/2006/relationships/image" Target="../media/image28.emf"/><Relationship Id="rId9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5.jpg"/><Relationship Id="rId5" Type="http://schemas.openxmlformats.org/officeDocument/2006/relationships/image" Target="../media/image42.emf"/><Relationship Id="rId10" Type="http://schemas.openxmlformats.org/officeDocument/2006/relationships/image" Target="../media/image44.emf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2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9.png"/><Relationship Id="rId5" Type="http://schemas.openxmlformats.org/officeDocument/2006/relationships/image" Target="../media/image46.emf"/><Relationship Id="rId10" Type="http://schemas.openxmlformats.org/officeDocument/2006/relationships/image" Target="../media/image48.emf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4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3.png"/><Relationship Id="rId11" Type="http://schemas.openxmlformats.org/officeDocument/2006/relationships/image" Target="../media/image52.emf"/><Relationship Id="rId5" Type="http://schemas.openxmlformats.org/officeDocument/2006/relationships/image" Target="../media/image50.e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oleObject" Target="../embeddings/oleObject17.bin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58.jpeg"/><Relationship Id="rId10" Type="http://schemas.openxmlformats.org/officeDocument/2006/relationships/image" Target="../media/image59.png"/><Relationship Id="rId4" Type="http://schemas.openxmlformats.org/officeDocument/2006/relationships/image" Target="../media/image28.emf"/><Relationship Id="rId9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Relationship Id="rId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0.png"/><Relationship Id="rId4" Type="http://schemas.openxmlformats.org/officeDocument/2006/relationships/image" Target="../media/image7.emf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4.jpe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9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11" Type="http://schemas.openxmlformats.org/officeDocument/2006/relationships/image" Target="../media/image17.emf"/><Relationship Id="rId5" Type="http://schemas.microsoft.com/office/2017/06/relationships/model3d" Target="../media/model3d2.glb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15.emf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12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9.emf"/><Relationship Id="rId9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4.bin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7.png"/><Relationship Id="rId4" Type="http://schemas.openxmlformats.org/officeDocument/2006/relationships/image" Target="../media/image24.emf"/><Relationship Id="rId9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7.bin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1.png"/><Relationship Id="rId4" Type="http://schemas.openxmlformats.org/officeDocument/2006/relationships/image" Target="../media/image28.emf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oleObject" Target="../embeddings/oleObject20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png"/><Relationship Id="rId11" Type="http://schemas.openxmlformats.org/officeDocument/2006/relationships/image" Target="../media/image34.emf"/><Relationship Id="rId5" Type="http://schemas.microsoft.com/office/2017/06/relationships/model3d" Target="../media/model3d3.glb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32.emf"/><Relationship Id="rId9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FE60F2-B54D-48D4-A19E-F5967B00D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>
            <a:noAutofit/>
          </a:bodyPr>
          <a:lstStyle/>
          <a:p>
            <a:r>
              <a:rPr kumimoji="1" lang="ja-JP" altLang="en-US" sz="9600" dirty="0">
                <a:latin typeface="DotGothic16" panose="02020900000000000000" pitchFamily="18" charset="-128"/>
                <a:ea typeface="DotGothic16" panose="02020900000000000000" pitchFamily="18" charset="-128"/>
              </a:rPr>
              <a:t>理科クイズ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65CC1B5-7604-411C-B555-A45D272E0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824" y="4385732"/>
            <a:ext cx="7197726" cy="1405467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DotGothic16" panose="02020900000000000000" pitchFamily="18" charset="-128"/>
                <a:ea typeface="DotGothic16" panose="02020900000000000000" pitchFamily="18" charset="-128"/>
              </a:rPr>
              <a:t>理科力をアップしよう！</a:t>
            </a:r>
          </a:p>
        </p:txBody>
      </p:sp>
    </p:spTree>
    <p:extLst>
      <p:ext uri="{BB962C8B-B14F-4D97-AF65-F5344CB8AC3E}">
        <p14:creationId xmlns:p14="http://schemas.microsoft.com/office/powerpoint/2010/main" val="27123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998 -2.96296E-6 L -2.29167E-6 -2.96296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97 1.85185E-6 L 0.12174 1.85185E-6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解答">
            <a:extLst>
              <a:ext uri="{FF2B5EF4-FFF2-40B4-BE49-F238E27FC236}">
                <a16:creationId xmlns:a16="http://schemas.microsoft.com/office/drawing/2014/main" id="{D6D8EF48-F99C-4A06-B8DF-690C25452B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969163"/>
              </p:ext>
            </p:extLst>
          </p:nvPr>
        </p:nvGraphicFramePr>
        <p:xfrm>
          <a:off x="371475" y="3724275"/>
          <a:ext cx="9867900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54" name="Document" r:id="rId3" imgW="4692816" imgH="1430487" progId="Word.Document.8">
                  <p:embed/>
                </p:oleObj>
              </mc:Choice>
              <mc:Fallback>
                <p:oleObj name="Document" r:id="rId3" imgW="4692816" imgH="1430487" progId="Word.Document.8">
                  <p:embed/>
                  <p:pic>
                    <p:nvPicPr>
                      <p:cNvPr id="21" name="解答">
                        <a:extLst>
                          <a:ext uri="{FF2B5EF4-FFF2-40B4-BE49-F238E27FC236}">
                            <a16:creationId xmlns:a16="http://schemas.microsoft.com/office/drawing/2014/main" id="{671764D8-DBA8-4DC6-AC5A-E1A78E278D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475" y="3724275"/>
                        <a:ext cx="9867900" cy="301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コアラ" descr="コアラ（2種）のイラスト / Koala Illustration">
            <a:extLst>
              <a:ext uri="{FF2B5EF4-FFF2-40B4-BE49-F238E27FC236}">
                <a16:creationId xmlns:a16="http://schemas.microsoft.com/office/drawing/2014/main" id="{06BB2444-755C-4ECC-94C9-AFE21701E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128" y="1632610"/>
            <a:ext cx="2356359" cy="23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6" y="2773956"/>
            <a:ext cx="2013493" cy="720000"/>
            <a:chOff x="10130066" y="4047651"/>
            <a:chExt cx="2519708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72058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spc="-100">
                  <a:latin typeface="無心" panose="02000600000000000000" pitchFamily="50" charset="-128"/>
                  <a:ea typeface="無心" panose="02000600000000000000" pitchFamily="50" charset="-128"/>
                </a:rPr>
                <a:t>答えを見るには</a:t>
              </a:r>
              <a:endParaRPr lang="en-US" altLang="ja-JP" b="1" spc="-100">
                <a:latin typeface="無心" panose="02000600000000000000" pitchFamily="50" charset="-128"/>
                <a:ea typeface="無心" panose="02000600000000000000" pitchFamily="50" charset="-128"/>
              </a:endParaRPr>
            </a:p>
            <a:p>
              <a:r>
                <a:rPr lang="ja-JP" altLang="en-US" b="1" spc="-100">
                  <a:latin typeface="無心" panose="02000600000000000000" pitchFamily="50" charset="-128"/>
                  <a:ea typeface="無心" panose="02000600000000000000" pitchFamily="50" charset="-128"/>
                </a:rPr>
                <a:t>クリック</a:t>
              </a:r>
              <a:r>
                <a:rPr lang="en-US" altLang="ja-JP" b="1" spc="-100">
                  <a:latin typeface="無心" panose="02000600000000000000" pitchFamily="50" charset="-128"/>
                  <a:ea typeface="無心" panose="02000600000000000000" pitchFamily="50" charset="-128"/>
                </a:rPr>
                <a:t>……zzz</a:t>
              </a:r>
              <a:endParaRPr lang="ja-JP" altLang="en-US" b="1" spc="-100">
                <a:latin typeface="無心" panose="02000600000000000000" pitchFamily="50" charset="-128"/>
                <a:ea typeface="無心" panose="02000600000000000000" pitchFamily="50" charset="-128"/>
              </a:endParaRPr>
            </a:p>
          </p:txBody>
        </p:sp>
      </p:grpSp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530518"/>
              </p:ext>
            </p:extLst>
          </p:nvPr>
        </p:nvGraphicFramePr>
        <p:xfrm>
          <a:off x="2339981" y="152400"/>
          <a:ext cx="8264525" cy="271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55" name="Document" r:id="rId6" imgW="4585850" imgH="1502840" progId="Word.Document.8">
                  <p:embed/>
                </p:oleObj>
              </mc:Choice>
              <mc:Fallback>
                <p:oleObj name="Document" r:id="rId6" imgW="4585850" imgH="150284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39981" y="152400"/>
                        <a:ext cx="8264525" cy="271938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37">
            <a:extLst>
              <a:ext uri="{FF2B5EF4-FFF2-40B4-BE49-F238E27FC236}">
                <a16:creationId xmlns:a16="http://schemas.microsoft.com/office/drawing/2014/main" id="{CB10FC80-C6DA-4155-BD27-32F5A6B6734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4" name="枠">
              <a:extLst>
                <a:ext uri="{FF2B5EF4-FFF2-40B4-BE49-F238E27FC236}">
                  <a16:creationId xmlns:a16="http://schemas.microsoft.com/office/drawing/2014/main" id="{10859DFE-E6F7-4A54-A9A2-EFFD66DCA1EB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番号">
              <a:extLst>
                <a:ext uri="{FF2B5EF4-FFF2-40B4-BE49-F238E27FC236}">
                  <a16:creationId xmlns:a16="http://schemas.microsoft.com/office/drawing/2014/main" id="{56D4B92F-7E73-424C-AE79-8F3F29FFAD50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37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65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8EBA6DE2-4EDF-4FA1-89E8-91B844F776B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14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8EBA6DE2-4EDF-4FA1-89E8-91B844F776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花">
            <a:extLst>
              <a:ext uri="{FF2B5EF4-FFF2-40B4-BE49-F238E27FC236}">
                <a16:creationId xmlns:a16="http://schemas.microsoft.com/office/drawing/2014/main" id="{776108D8-C26D-4331-939E-A7CB5BCBC79F}"/>
              </a:ext>
            </a:extLst>
          </p:cNvPr>
          <p:cNvGrpSpPr/>
          <p:nvPr/>
        </p:nvGrpSpPr>
        <p:grpSpPr>
          <a:xfrm>
            <a:off x="7204232" y="2256159"/>
            <a:ext cx="2719029" cy="2019488"/>
            <a:chOff x="7299933" y="1771446"/>
            <a:chExt cx="2719029" cy="2019488"/>
          </a:xfrm>
        </p:grpSpPr>
        <p:pic>
          <p:nvPicPr>
            <p:cNvPr id="20" name="ホウセンカ" descr="File:Impatiens balsamina bd.jpg">
              <a:extLst>
                <a:ext uri="{FF2B5EF4-FFF2-40B4-BE49-F238E27FC236}">
                  <a16:creationId xmlns:a16="http://schemas.microsoft.com/office/drawing/2014/main" id="{FDC16393-DFDD-45FD-A6B2-48576017A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363" y="1771446"/>
              <a:ext cx="2673599" cy="20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著作">
              <a:extLst>
                <a:ext uri="{FF2B5EF4-FFF2-40B4-BE49-F238E27FC236}">
                  <a16:creationId xmlns:a16="http://schemas.microsoft.com/office/drawing/2014/main" id="{1DFABCA9-29B9-4742-BD70-AD918F5C8FA0}"/>
                </a:ext>
              </a:extLst>
            </p:cNvPr>
            <p:cNvSpPr/>
            <p:nvPr/>
          </p:nvSpPr>
          <p:spPr>
            <a:xfrm>
              <a:off x="7299933" y="3560102"/>
              <a:ext cx="1316892" cy="2308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ja-JP" altLang="en-US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Ⓒ </a:t>
              </a:r>
              <a:r>
                <a:rPr lang="en-US" altLang="ja-JP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Plague</a:t>
              </a:r>
              <a:r>
                <a:rPr lang="ja-JP" altLang="en-US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altLang="ja-JP" sz="90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20201203</a:t>
              </a:r>
              <a:endParaRPr lang="ja-JP" altLang="en-US" sz="90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3429000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spc="-300">
                  <a:latin typeface="春夏秋冬Ⅱ" panose="02000609000000000000" pitchFamily="1" charset="-128"/>
                  <a:ea typeface="春夏秋冬Ⅱ" panose="02000609000000000000" pitchFamily="1" charset="-128"/>
                </a:rPr>
                <a:t>クリックしたら</a:t>
              </a:r>
            </a:p>
            <a:p>
              <a:r>
                <a:rPr lang="ja-JP" altLang="en-US" b="1" spc="-300">
                  <a:latin typeface="春夏秋冬Ⅱ" panose="02000609000000000000" pitchFamily="1" charset="-128"/>
                  <a:ea typeface="春夏秋冬Ⅱ" panose="02000609000000000000" pitchFamily="1" charset="-128"/>
                </a:rPr>
                <a:t>答えがわかるかもね。</a:t>
              </a: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569376"/>
              </p:ext>
            </p:extLst>
          </p:nvPr>
        </p:nvGraphicFramePr>
        <p:xfrm>
          <a:off x="223838" y="2840038"/>
          <a:ext cx="10496550" cy="398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15" name="Document" r:id="rId6" imgW="4951100" imgH="1881519" progId="Word.Document.8">
                  <p:embed/>
                </p:oleObj>
              </mc:Choice>
              <mc:Fallback>
                <p:oleObj name="Document" r:id="rId6" imgW="4951100" imgH="1881519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3838" y="2840038"/>
                        <a:ext cx="10496550" cy="398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問題文">
            <a:extLst>
              <a:ext uri="{FF2B5EF4-FFF2-40B4-BE49-F238E27FC236}">
                <a16:creationId xmlns:a16="http://schemas.microsoft.com/office/drawing/2014/main" id="{42C795D6-9810-459C-9BC8-E3BC30D919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205916"/>
              </p:ext>
            </p:extLst>
          </p:nvPr>
        </p:nvGraphicFramePr>
        <p:xfrm>
          <a:off x="2102847" y="149225"/>
          <a:ext cx="8388350" cy="268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16" name="Document" r:id="rId8" imgW="4661868" imgH="1489521" progId="Word.Document.8">
                  <p:embed/>
                </p:oleObj>
              </mc:Choice>
              <mc:Fallback>
                <p:oleObj name="Document" r:id="rId8" imgW="4661868" imgH="1489521" progId="Word.Document.8">
                  <p:embed/>
                  <p:pic>
                    <p:nvPicPr>
                      <p:cNvPr id="15" name="問題文">
                        <a:extLst>
                          <a:ext uri="{FF2B5EF4-FFF2-40B4-BE49-F238E27FC236}">
                            <a16:creationId xmlns:a16="http://schemas.microsoft.com/office/drawing/2014/main" id="{42C795D6-9810-459C-9BC8-E3BC30D919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02847" y="149225"/>
                        <a:ext cx="8388350" cy="26892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38">
            <a:extLst>
              <a:ext uri="{FF2B5EF4-FFF2-40B4-BE49-F238E27FC236}">
                <a16:creationId xmlns:a16="http://schemas.microsoft.com/office/drawing/2014/main" id="{A02B6329-F4E5-4176-B9CA-30A2B3E4A899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2" name="枠">
              <a:extLst>
                <a:ext uri="{FF2B5EF4-FFF2-40B4-BE49-F238E27FC236}">
                  <a16:creationId xmlns:a16="http://schemas.microsoft.com/office/drawing/2014/main" id="{0F820048-C16C-4A49-BE6D-85A29157D1FC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番号">
              <a:extLst>
                <a:ext uri="{FF2B5EF4-FFF2-40B4-BE49-F238E27FC236}">
                  <a16:creationId xmlns:a16="http://schemas.microsoft.com/office/drawing/2014/main" id="{8D37DC6A-5954-4703-9D72-ADC519095A41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38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74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解答">
            <a:extLst>
              <a:ext uri="{FF2B5EF4-FFF2-40B4-BE49-F238E27FC236}">
                <a16:creationId xmlns:a16="http://schemas.microsoft.com/office/drawing/2014/main" id="{7D61FE14-4159-4106-B1AE-9B49D9EC6B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930531"/>
              </p:ext>
            </p:extLst>
          </p:nvPr>
        </p:nvGraphicFramePr>
        <p:xfrm>
          <a:off x="6948488" y="4435475"/>
          <a:ext cx="5405437" cy="255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34" name="Document" r:id="rId4" imgW="2570758" imgH="1211991" progId="Word.Document.8">
                  <p:embed/>
                </p:oleObj>
              </mc:Choice>
              <mc:Fallback>
                <p:oleObj name="Document" r:id="rId4" imgW="2570758" imgH="1211991" progId="Word.Document.8">
                  <p:embed/>
                  <p:pic>
                    <p:nvPicPr>
                      <p:cNvPr id="20" name="解答">
                        <a:extLst>
                          <a:ext uri="{FF2B5EF4-FFF2-40B4-BE49-F238E27FC236}">
                            <a16:creationId xmlns:a16="http://schemas.microsoft.com/office/drawing/2014/main" id="{AC101716-FC22-497B-86F4-1FDF68B615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48488" y="4435475"/>
                        <a:ext cx="5405437" cy="255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血管">
            <a:extLst>
              <a:ext uri="{FF2B5EF4-FFF2-40B4-BE49-F238E27FC236}">
                <a16:creationId xmlns:a16="http://schemas.microsoft.com/office/drawing/2014/main" id="{ECC4D94D-BD88-4CBF-8AF3-0ACB753F7E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7"/>
          <a:stretch/>
        </p:blipFill>
        <p:spPr>
          <a:xfrm>
            <a:off x="6886577" y="2458084"/>
            <a:ext cx="3006193" cy="1805110"/>
          </a:xfrm>
          <a:prstGeom prst="rect">
            <a:avLst/>
          </a:prstGeom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3429000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latin typeface="HG明朝E" panose="02020909000000000000" pitchFamily="17" charset="-128"/>
                  <a:ea typeface="HG明朝E" panose="02020909000000000000" pitchFamily="17" charset="-128"/>
                </a:rPr>
                <a:t>答えはクリック</a:t>
              </a:r>
              <a:endParaRPr kumimoji="1" lang="en-US" altLang="ja-JP" dirty="0">
                <a:latin typeface="HG明朝E" panose="02020909000000000000" pitchFamily="17" charset="-128"/>
                <a:ea typeface="HG明朝E" panose="02020909000000000000" pitchFamily="17" charset="-128"/>
              </a:endParaRPr>
            </a:p>
            <a:p>
              <a:r>
                <a:rPr lang="ja-JP" altLang="en-US">
                  <a:latin typeface="HG明朝E" panose="02020909000000000000" pitchFamily="17" charset="-128"/>
                  <a:ea typeface="HG明朝E" panose="02020909000000000000" pitchFamily="17" charset="-128"/>
                </a:rPr>
                <a:t>すればよいのだ</a:t>
              </a:r>
              <a:r>
                <a:rPr kumimoji="1" lang="ja-JP" altLang="en-US">
                  <a:latin typeface="HG明朝E" panose="02020909000000000000" pitchFamily="17" charset="-128"/>
                  <a:ea typeface="HG明朝E" panose="02020909000000000000" pitchFamily="17" charset="-128"/>
                </a:rPr>
                <a:t>。</a:t>
              </a:r>
              <a:endParaRPr kumimoji="1" lang="ja-JP" altLang="en-US" dirty="0">
                <a:latin typeface="HG明朝E" panose="02020909000000000000" pitchFamily="17" charset="-128"/>
                <a:ea typeface="HG明朝E" panose="02020909000000000000" pitchFamily="17" charset="-128"/>
              </a:endParaRPr>
            </a:p>
          </p:txBody>
        </p:sp>
      </p:grpSp>
      <p:graphicFrame>
        <p:nvGraphicFramePr>
          <p:cNvPr id="24" name="選択肢">
            <a:extLst>
              <a:ext uri="{FF2B5EF4-FFF2-40B4-BE49-F238E27FC236}">
                <a16:creationId xmlns:a16="http://schemas.microsoft.com/office/drawing/2014/main" id="{EAAB9D11-2F66-473E-BFB9-05D9D97075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563087"/>
              </p:ext>
            </p:extLst>
          </p:nvPr>
        </p:nvGraphicFramePr>
        <p:xfrm>
          <a:off x="220663" y="2833688"/>
          <a:ext cx="5084762" cy="396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35" name="Document" r:id="rId7" imgW="2427262" imgH="1885479" progId="Word.Document.8">
                  <p:embed/>
                </p:oleObj>
              </mc:Choice>
              <mc:Fallback>
                <p:oleObj name="Document" r:id="rId7" imgW="2427262" imgH="1885479" progId="Word.Document.8">
                  <p:embed/>
                  <p:pic>
                    <p:nvPicPr>
                      <p:cNvPr id="11" name="選択肢">
                        <a:extLst>
                          <a:ext uri="{FF2B5EF4-FFF2-40B4-BE49-F238E27FC236}">
                            <a16:creationId xmlns:a16="http://schemas.microsoft.com/office/drawing/2014/main" id="{B952B161-8E13-4CB7-8B57-CCD375FAA5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663" y="2833688"/>
                        <a:ext cx="5084762" cy="396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14741"/>
              </p:ext>
            </p:extLst>
          </p:nvPr>
        </p:nvGraphicFramePr>
        <p:xfrm>
          <a:off x="2667801" y="157163"/>
          <a:ext cx="764222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36" name="Document" r:id="rId9" imgW="4194447" imgH="1503560" progId="Word.Document.8">
                  <p:embed/>
                </p:oleObj>
              </mc:Choice>
              <mc:Fallback>
                <p:oleObj name="Document" r:id="rId9" imgW="4194447" imgH="150356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67801" y="157163"/>
                        <a:ext cx="7642225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39">
            <a:extLst>
              <a:ext uri="{FF2B5EF4-FFF2-40B4-BE49-F238E27FC236}">
                <a16:creationId xmlns:a16="http://schemas.microsoft.com/office/drawing/2014/main" id="{97C550F6-454E-4E95-A1D0-F3003D98AF88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8" name="枠">
              <a:extLst>
                <a:ext uri="{FF2B5EF4-FFF2-40B4-BE49-F238E27FC236}">
                  <a16:creationId xmlns:a16="http://schemas.microsoft.com/office/drawing/2014/main" id="{96A5F214-3E99-40E8-8722-88C735F6DA2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番号">
              <a:extLst>
                <a:ext uri="{FF2B5EF4-FFF2-40B4-BE49-F238E27FC236}">
                  <a16:creationId xmlns:a16="http://schemas.microsoft.com/office/drawing/2014/main" id="{EEE04C02-0FE4-4AE3-AD5B-0E66B4752DC5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39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8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解答">
            <a:extLst>
              <a:ext uri="{FF2B5EF4-FFF2-40B4-BE49-F238E27FC236}">
                <a16:creationId xmlns:a16="http://schemas.microsoft.com/office/drawing/2014/main" id="{2EC4A006-5269-43C2-9221-A9A5F1884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310352"/>
              </p:ext>
            </p:extLst>
          </p:nvPr>
        </p:nvGraphicFramePr>
        <p:xfrm>
          <a:off x="6550454" y="3150618"/>
          <a:ext cx="5770563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000" name="Document" r:id="rId4" imgW="2751913" imgH="1752293" progId="Word.Document.8">
                  <p:embed/>
                </p:oleObj>
              </mc:Choice>
              <mc:Fallback>
                <p:oleObj name="Document" r:id="rId4" imgW="2751913" imgH="1752293" progId="Word.Document.8">
                  <p:embed/>
                  <p:pic>
                    <p:nvPicPr>
                      <p:cNvPr id="22" name="解答">
                        <a:extLst>
                          <a:ext uri="{FF2B5EF4-FFF2-40B4-BE49-F238E27FC236}">
                            <a16:creationId xmlns:a16="http://schemas.microsoft.com/office/drawing/2014/main" id="{2EC4A006-5269-43C2-9221-A9A5F18845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50454" y="3150618"/>
                        <a:ext cx="5770563" cy="364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9305" name="三葉虫" descr="三葉虫のイラスト">
            <a:extLst>
              <a:ext uri="{FF2B5EF4-FFF2-40B4-BE49-F238E27FC236}">
                <a16:creationId xmlns:a16="http://schemas.microsoft.com/office/drawing/2014/main" id="{B242FD28-CD2E-4B27-BEE0-B12C0169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4188" flipH="1">
            <a:off x="8564696" y="1399206"/>
            <a:ext cx="1925053" cy="19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10080774" y="2883578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atin typeface="ちはや角" panose="02000600000000000000" pitchFamily="2" charset="-128"/>
                  <a:ea typeface="ちはや角" panose="02000600000000000000" pitchFamily="2" charset="-128"/>
                </a:rPr>
                <a:t>クリックすると</a:t>
              </a:r>
              <a:endParaRPr kumimoji="1" lang="en-US" altLang="ja-JP" dirty="0">
                <a:latin typeface="ちはや角" panose="02000600000000000000" pitchFamily="2" charset="-128"/>
                <a:ea typeface="ちはや角" panose="02000600000000000000" pitchFamily="2" charset="-128"/>
              </a:endParaRPr>
            </a:p>
            <a:p>
              <a:r>
                <a:rPr kumimoji="1" lang="ja-JP" altLang="en-US" dirty="0">
                  <a:latin typeface="ちはや角" panose="02000600000000000000" pitchFamily="2" charset="-128"/>
                  <a:ea typeface="ちはや角" panose="02000600000000000000" pitchFamily="2" charset="-128"/>
                </a:rPr>
                <a:t>答え</a:t>
              </a:r>
              <a:r>
                <a:rPr kumimoji="1" lang="ja-JP" altLang="en-US">
                  <a:latin typeface="ちはや角" panose="02000600000000000000" pitchFamily="2" charset="-128"/>
                  <a:ea typeface="ちはや角" panose="02000600000000000000" pitchFamily="2" charset="-128"/>
                </a:rPr>
                <a:t>がわかるナ！</a:t>
              </a:r>
              <a:endParaRPr kumimoji="1" lang="ja-JP" altLang="en-US" dirty="0">
                <a:latin typeface="ちはや角" panose="02000600000000000000" pitchFamily="2" charset="-128"/>
                <a:ea typeface="ちはや角" panose="02000600000000000000" pitchFamily="2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2250" y="2841625"/>
          <a:ext cx="6907213" cy="397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001" name="Document" r:id="rId7" imgW="3282224" imgH="1881159" progId="Word.Document.8">
                  <p:embed/>
                </p:oleObj>
              </mc:Choice>
              <mc:Fallback>
                <p:oleObj name="Document" r:id="rId7" imgW="3282224" imgH="1881159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2250" y="2841625"/>
                        <a:ext cx="6907213" cy="3979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19238" y="147638"/>
          <a:ext cx="9601200" cy="269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002" name="Document" r:id="rId9" imgW="5327683" imgH="1493841" progId="Word.Document.8">
                  <p:embed/>
                </p:oleObj>
              </mc:Choice>
              <mc:Fallback>
                <p:oleObj name="Document" r:id="rId9" imgW="5327683" imgH="1493841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19238" y="147638"/>
                        <a:ext cx="9601200" cy="269398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40">
            <a:extLst>
              <a:ext uri="{FF2B5EF4-FFF2-40B4-BE49-F238E27FC236}">
                <a16:creationId xmlns:a16="http://schemas.microsoft.com/office/drawing/2014/main" id="{7C2E3F63-299D-4567-8627-345D52A3ED75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1" name="枠">
              <a:extLst>
                <a:ext uri="{FF2B5EF4-FFF2-40B4-BE49-F238E27FC236}">
                  <a16:creationId xmlns:a16="http://schemas.microsoft.com/office/drawing/2014/main" id="{F33BCA5A-4F14-4942-A118-8DB390A20708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番号">
              <a:extLst>
                <a:ext uri="{FF2B5EF4-FFF2-40B4-BE49-F238E27FC236}">
                  <a16:creationId xmlns:a16="http://schemas.microsoft.com/office/drawing/2014/main" id="{3B6D1FAD-3C90-4876-83D7-66B307D710A5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40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010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9BB1A0E1-3ABF-4147-8DD3-CB7940E4A51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624019" y="3778250"/>
          <a:ext cx="5962650" cy="299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127" name="Document" r:id="rId4" imgW="2850012" imgH="1434807" progId="Word.Document.8">
                  <p:embed/>
                </p:oleObj>
              </mc:Choice>
              <mc:Fallback>
                <p:oleObj name="Document" r:id="rId4" imgW="2850012" imgH="1434807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9BB1A0E1-3ABF-4147-8DD3-CB7940E4A5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24019" y="3778250"/>
                        <a:ext cx="5962650" cy="299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星座">
            <a:extLst>
              <a:ext uri="{FF2B5EF4-FFF2-40B4-BE49-F238E27FC236}">
                <a16:creationId xmlns:a16="http://schemas.microsoft.com/office/drawing/2014/main" id="{B218A7B3-2A75-4999-A95D-D63E885844BE}"/>
              </a:ext>
            </a:extLst>
          </p:cNvPr>
          <p:cNvGrpSpPr/>
          <p:nvPr/>
        </p:nvGrpSpPr>
        <p:grpSpPr>
          <a:xfrm>
            <a:off x="9973275" y="-8092"/>
            <a:ext cx="2226817" cy="2246703"/>
            <a:chOff x="3267074" y="414338"/>
            <a:chExt cx="5760000" cy="5811436"/>
          </a:xfrm>
        </p:grpSpPr>
        <p:pic>
          <p:nvPicPr>
            <p:cNvPr id="139372" name="宇宙" descr="シンプルな宇宙の背景イラスト">
              <a:extLst>
                <a:ext uri="{FF2B5EF4-FFF2-40B4-BE49-F238E27FC236}">
                  <a16:creationId xmlns:a16="http://schemas.microsoft.com/office/drawing/2014/main" id="{7AC25883-78FF-4850-9452-1F5287B9A3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6" r="15217"/>
            <a:stretch/>
          </p:blipFill>
          <p:spPr bwMode="auto">
            <a:xfrm>
              <a:off x="3267074" y="414338"/>
              <a:ext cx="5760000" cy="581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374" name="牡牛座" descr="牡牛座の星図イラスト">
              <a:extLst>
                <a:ext uri="{FF2B5EF4-FFF2-40B4-BE49-F238E27FC236}">
                  <a16:creationId xmlns:a16="http://schemas.microsoft.com/office/drawing/2014/main" id="{BF5DF625-8891-4088-A29A-F4C962968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908" y="491725"/>
              <a:ext cx="5657851" cy="573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台詞">
            <a:extLst>
              <a:ext uri="{FF2B5EF4-FFF2-40B4-BE49-F238E27FC236}">
                <a16:creationId xmlns:a16="http://schemas.microsoft.com/office/drawing/2014/main" id="{C16C74EA-4843-4810-8F15-D3754EC9160C}"/>
              </a:ext>
            </a:extLst>
          </p:cNvPr>
          <p:cNvGrpSpPr/>
          <p:nvPr/>
        </p:nvGrpSpPr>
        <p:grpSpPr>
          <a:xfrm>
            <a:off x="9992985" y="1440353"/>
            <a:ext cx="1979937" cy="1639397"/>
            <a:chOff x="10130066" y="3128254"/>
            <a:chExt cx="2477716" cy="1639397"/>
          </a:xfrm>
        </p:grpSpPr>
        <p:sp>
          <p:nvSpPr>
            <p:cNvPr id="27" name="吹き出し">
              <a:extLst>
                <a:ext uri="{FF2B5EF4-FFF2-40B4-BE49-F238E27FC236}">
                  <a16:creationId xmlns:a16="http://schemas.microsoft.com/office/drawing/2014/main" id="{A9AB92BB-2548-4023-9052-A5A18B183450}"/>
                </a:ext>
              </a:extLst>
            </p:cNvPr>
            <p:cNvSpPr/>
            <p:nvPr/>
          </p:nvSpPr>
          <p:spPr>
            <a:xfrm rot="16200000" flipH="1">
              <a:off x="10514957" y="2743363"/>
              <a:ext cx="1639397" cy="2409180"/>
            </a:xfrm>
            <a:custGeom>
              <a:avLst/>
              <a:gdLst>
                <a:gd name="connsiteX0" fmla="*/ 0 w 720000"/>
                <a:gd name="connsiteY0" fmla="*/ 120002 h 1925170"/>
                <a:gd name="connsiteX1" fmla="*/ 120002 w 720000"/>
                <a:gd name="connsiteY1" fmla="*/ 0 h 1925170"/>
                <a:gd name="connsiteX2" fmla="*/ 120000 w 720000"/>
                <a:gd name="connsiteY2" fmla="*/ 0 h 1925170"/>
                <a:gd name="connsiteX3" fmla="*/ 120000 w 720000"/>
                <a:gd name="connsiteY3" fmla="*/ 0 h 1925170"/>
                <a:gd name="connsiteX4" fmla="*/ 300000 w 720000"/>
                <a:gd name="connsiteY4" fmla="*/ 0 h 1925170"/>
                <a:gd name="connsiteX5" fmla="*/ 599998 w 720000"/>
                <a:gd name="connsiteY5" fmla="*/ 0 h 1925170"/>
                <a:gd name="connsiteX6" fmla="*/ 720000 w 720000"/>
                <a:gd name="connsiteY6" fmla="*/ 120002 h 1925170"/>
                <a:gd name="connsiteX7" fmla="*/ 720000 w 720000"/>
                <a:gd name="connsiteY7" fmla="*/ 320862 h 1925170"/>
                <a:gd name="connsiteX8" fmla="*/ 720000 w 720000"/>
                <a:gd name="connsiteY8" fmla="*/ 320862 h 1925170"/>
                <a:gd name="connsiteX9" fmla="*/ 720000 w 720000"/>
                <a:gd name="connsiteY9" fmla="*/ 802154 h 1925170"/>
                <a:gd name="connsiteX10" fmla="*/ 720000 w 720000"/>
                <a:gd name="connsiteY10" fmla="*/ 1805168 h 1925170"/>
                <a:gd name="connsiteX11" fmla="*/ 599998 w 720000"/>
                <a:gd name="connsiteY11" fmla="*/ 1925170 h 1925170"/>
                <a:gd name="connsiteX12" fmla="*/ 300000 w 720000"/>
                <a:gd name="connsiteY12" fmla="*/ 1925170 h 1925170"/>
                <a:gd name="connsiteX13" fmla="*/ 120000 w 720000"/>
                <a:gd name="connsiteY13" fmla="*/ 1925170 h 1925170"/>
                <a:gd name="connsiteX14" fmla="*/ 120000 w 720000"/>
                <a:gd name="connsiteY14" fmla="*/ 1925170 h 1925170"/>
                <a:gd name="connsiteX15" fmla="*/ 120002 w 720000"/>
                <a:gd name="connsiteY15" fmla="*/ 1925170 h 1925170"/>
                <a:gd name="connsiteX16" fmla="*/ 0 w 720000"/>
                <a:gd name="connsiteY16" fmla="*/ 1805168 h 1925170"/>
                <a:gd name="connsiteX17" fmla="*/ 0 w 720000"/>
                <a:gd name="connsiteY17" fmla="*/ 802154 h 1925170"/>
                <a:gd name="connsiteX18" fmla="*/ -252655 w 720000"/>
                <a:gd name="connsiteY18" fmla="*/ 766891 h 1925170"/>
                <a:gd name="connsiteX19" fmla="*/ 0 w 720000"/>
                <a:gd name="connsiteY19" fmla="*/ 320862 h 1925170"/>
                <a:gd name="connsiteX20" fmla="*/ 0 w 720000"/>
                <a:gd name="connsiteY20" fmla="*/ 120002 h 1925170"/>
                <a:gd name="connsiteX0" fmla="*/ 1267067 w 1987067"/>
                <a:gd name="connsiteY0" fmla="*/ 120002 h 1925170"/>
                <a:gd name="connsiteX1" fmla="*/ 1387069 w 1987067"/>
                <a:gd name="connsiteY1" fmla="*/ 0 h 1925170"/>
                <a:gd name="connsiteX2" fmla="*/ 1387067 w 1987067"/>
                <a:gd name="connsiteY2" fmla="*/ 0 h 1925170"/>
                <a:gd name="connsiteX3" fmla="*/ 1387067 w 1987067"/>
                <a:gd name="connsiteY3" fmla="*/ 0 h 1925170"/>
                <a:gd name="connsiteX4" fmla="*/ 1567067 w 1987067"/>
                <a:gd name="connsiteY4" fmla="*/ 0 h 1925170"/>
                <a:gd name="connsiteX5" fmla="*/ 1867065 w 1987067"/>
                <a:gd name="connsiteY5" fmla="*/ 0 h 1925170"/>
                <a:gd name="connsiteX6" fmla="*/ 1987067 w 1987067"/>
                <a:gd name="connsiteY6" fmla="*/ 120002 h 1925170"/>
                <a:gd name="connsiteX7" fmla="*/ 1987067 w 1987067"/>
                <a:gd name="connsiteY7" fmla="*/ 320862 h 1925170"/>
                <a:gd name="connsiteX8" fmla="*/ 1987067 w 1987067"/>
                <a:gd name="connsiteY8" fmla="*/ 320862 h 1925170"/>
                <a:gd name="connsiteX9" fmla="*/ 1987067 w 1987067"/>
                <a:gd name="connsiteY9" fmla="*/ 802154 h 1925170"/>
                <a:gd name="connsiteX10" fmla="*/ 1987067 w 1987067"/>
                <a:gd name="connsiteY10" fmla="*/ 1805168 h 1925170"/>
                <a:gd name="connsiteX11" fmla="*/ 1867065 w 1987067"/>
                <a:gd name="connsiteY11" fmla="*/ 1925170 h 1925170"/>
                <a:gd name="connsiteX12" fmla="*/ 1567067 w 1987067"/>
                <a:gd name="connsiteY12" fmla="*/ 1925170 h 1925170"/>
                <a:gd name="connsiteX13" fmla="*/ 1387067 w 1987067"/>
                <a:gd name="connsiteY13" fmla="*/ 1925170 h 1925170"/>
                <a:gd name="connsiteX14" fmla="*/ 1387067 w 1987067"/>
                <a:gd name="connsiteY14" fmla="*/ 1925170 h 1925170"/>
                <a:gd name="connsiteX15" fmla="*/ 1387069 w 1987067"/>
                <a:gd name="connsiteY15" fmla="*/ 1925170 h 1925170"/>
                <a:gd name="connsiteX16" fmla="*/ 1267067 w 1987067"/>
                <a:gd name="connsiteY16" fmla="*/ 1805168 h 1925170"/>
                <a:gd name="connsiteX17" fmla="*/ 1267067 w 1987067"/>
                <a:gd name="connsiteY17" fmla="*/ 802154 h 1925170"/>
                <a:gd name="connsiteX18" fmla="*/ 0 w 1987067"/>
                <a:gd name="connsiteY18" fmla="*/ 1247903 h 1925170"/>
                <a:gd name="connsiteX19" fmla="*/ 1267067 w 1987067"/>
                <a:gd name="connsiteY19" fmla="*/ 320862 h 1925170"/>
                <a:gd name="connsiteX20" fmla="*/ 1267067 w 1987067"/>
                <a:gd name="connsiteY20" fmla="*/ 120002 h 1925170"/>
                <a:gd name="connsiteX0" fmla="*/ 1264683 w 1984683"/>
                <a:gd name="connsiteY0" fmla="*/ 120002 h 1925170"/>
                <a:gd name="connsiteX1" fmla="*/ 1384685 w 1984683"/>
                <a:gd name="connsiteY1" fmla="*/ 0 h 1925170"/>
                <a:gd name="connsiteX2" fmla="*/ 1384683 w 1984683"/>
                <a:gd name="connsiteY2" fmla="*/ 0 h 1925170"/>
                <a:gd name="connsiteX3" fmla="*/ 1384683 w 1984683"/>
                <a:gd name="connsiteY3" fmla="*/ 0 h 1925170"/>
                <a:gd name="connsiteX4" fmla="*/ 1564683 w 1984683"/>
                <a:gd name="connsiteY4" fmla="*/ 0 h 1925170"/>
                <a:gd name="connsiteX5" fmla="*/ 1864681 w 1984683"/>
                <a:gd name="connsiteY5" fmla="*/ 0 h 1925170"/>
                <a:gd name="connsiteX6" fmla="*/ 1984683 w 1984683"/>
                <a:gd name="connsiteY6" fmla="*/ 120002 h 1925170"/>
                <a:gd name="connsiteX7" fmla="*/ 1984683 w 1984683"/>
                <a:gd name="connsiteY7" fmla="*/ 320862 h 1925170"/>
                <a:gd name="connsiteX8" fmla="*/ 1984683 w 1984683"/>
                <a:gd name="connsiteY8" fmla="*/ 320862 h 1925170"/>
                <a:gd name="connsiteX9" fmla="*/ 1984683 w 1984683"/>
                <a:gd name="connsiteY9" fmla="*/ 802154 h 1925170"/>
                <a:gd name="connsiteX10" fmla="*/ 1984683 w 1984683"/>
                <a:gd name="connsiteY10" fmla="*/ 1805168 h 1925170"/>
                <a:gd name="connsiteX11" fmla="*/ 1864681 w 1984683"/>
                <a:gd name="connsiteY11" fmla="*/ 1925170 h 1925170"/>
                <a:gd name="connsiteX12" fmla="*/ 1564683 w 1984683"/>
                <a:gd name="connsiteY12" fmla="*/ 1925170 h 1925170"/>
                <a:gd name="connsiteX13" fmla="*/ 1384683 w 1984683"/>
                <a:gd name="connsiteY13" fmla="*/ 1925170 h 1925170"/>
                <a:gd name="connsiteX14" fmla="*/ 1384683 w 1984683"/>
                <a:gd name="connsiteY14" fmla="*/ 1925170 h 1925170"/>
                <a:gd name="connsiteX15" fmla="*/ 1384685 w 1984683"/>
                <a:gd name="connsiteY15" fmla="*/ 1925170 h 1925170"/>
                <a:gd name="connsiteX16" fmla="*/ 1264683 w 1984683"/>
                <a:gd name="connsiteY16" fmla="*/ 1805168 h 1925170"/>
                <a:gd name="connsiteX17" fmla="*/ 1264683 w 1984683"/>
                <a:gd name="connsiteY17" fmla="*/ 802154 h 1925170"/>
                <a:gd name="connsiteX18" fmla="*/ 0 w 1984683"/>
                <a:gd name="connsiteY18" fmla="*/ 1231237 h 1925170"/>
                <a:gd name="connsiteX19" fmla="*/ 1264683 w 1984683"/>
                <a:gd name="connsiteY19" fmla="*/ 320862 h 1925170"/>
                <a:gd name="connsiteX20" fmla="*/ 1264683 w 1984683"/>
                <a:gd name="connsiteY20" fmla="*/ 120002 h 1925170"/>
                <a:gd name="connsiteX0" fmla="*/ 1109899 w 1829899"/>
                <a:gd name="connsiteY0" fmla="*/ 120002 h 1925170"/>
                <a:gd name="connsiteX1" fmla="*/ 1229901 w 1829899"/>
                <a:gd name="connsiteY1" fmla="*/ 0 h 1925170"/>
                <a:gd name="connsiteX2" fmla="*/ 1229899 w 1829899"/>
                <a:gd name="connsiteY2" fmla="*/ 0 h 1925170"/>
                <a:gd name="connsiteX3" fmla="*/ 1229899 w 1829899"/>
                <a:gd name="connsiteY3" fmla="*/ 0 h 1925170"/>
                <a:gd name="connsiteX4" fmla="*/ 1409899 w 1829899"/>
                <a:gd name="connsiteY4" fmla="*/ 0 h 1925170"/>
                <a:gd name="connsiteX5" fmla="*/ 1709897 w 1829899"/>
                <a:gd name="connsiteY5" fmla="*/ 0 h 1925170"/>
                <a:gd name="connsiteX6" fmla="*/ 1829899 w 1829899"/>
                <a:gd name="connsiteY6" fmla="*/ 120002 h 1925170"/>
                <a:gd name="connsiteX7" fmla="*/ 1829899 w 1829899"/>
                <a:gd name="connsiteY7" fmla="*/ 320862 h 1925170"/>
                <a:gd name="connsiteX8" fmla="*/ 1829899 w 1829899"/>
                <a:gd name="connsiteY8" fmla="*/ 320862 h 1925170"/>
                <a:gd name="connsiteX9" fmla="*/ 1829899 w 1829899"/>
                <a:gd name="connsiteY9" fmla="*/ 802154 h 1925170"/>
                <a:gd name="connsiteX10" fmla="*/ 1829899 w 1829899"/>
                <a:gd name="connsiteY10" fmla="*/ 1805168 h 1925170"/>
                <a:gd name="connsiteX11" fmla="*/ 1709897 w 1829899"/>
                <a:gd name="connsiteY11" fmla="*/ 1925170 h 1925170"/>
                <a:gd name="connsiteX12" fmla="*/ 1409899 w 1829899"/>
                <a:gd name="connsiteY12" fmla="*/ 1925170 h 1925170"/>
                <a:gd name="connsiteX13" fmla="*/ 1229899 w 1829899"/>
                <a:gd name="connsiteY13" fmla="*/ 1925170 h 1925170"/>
                <a:gd name="connsiteX14" fmla="*/ 1229899 w 1829899"/>
                <a:gd name="connsiteY14" fmla="*/ 1925170 h 1925170"/>
                <a:gd name="connsiteX15" fmla="*/ 1229901 w 1829899"/>
                <a:gd name="connsiteY15" fmla="*/ 1925170 h 1925170"/>
                <a:gd name="connsiteX16" fmla="*/ 1109899 w 1829899"/>
                <a:gd name="connsiteY16" fmla="*/ 1805168 h 1925170"/>
                <a:gd name="connsiteX17" fmla="*/ 1109899 w 1829899"/>
                <a:gd name="connsiteY17" fmla="*/ 802154 h 1925170"/>
                <a:gd name="connsiteX18" fmla="*/ 0 w 1829899"/>
                <a:gd name="connsiteY18" fmla="*/ 1152659 h 1925170"/>
                <a:gd name="connsiteX19" fmla="*/ 1109899 w 1829899"/>
                <a:gd name="connsiteY19" fmla="*/ 320862 h 1925170"/>
                <a:gd name="connsiteX20" fmla="*/ 1109899 w 1829899"/>
                <a:gd name="connsiteY20" fmla="*/ 120002 h 1925170"/>
                <a:gd name="connsiteX0" fmla="*/ 983690 w 1703690"/>
                <a:gd name="connsiteY0" fmla="*/ 120002 h 1925170"/>
                <a:gd name="connsiteX1" fmla="*/ 1103692 w 1703690"/>
                <a:gd name="connsiteY1" fmla="*/ 0 h 1925170"/>
                <a:gd name="connsiteX2" fmla="*/ 1103690 w 1703690"/>
                <a:gd name="connsiteY2" fmla="*/ 0 h 1925170"/>
                <a:gd name="connsiteX3" fmla="*/ 1103690 w 1703690"/>
                <a:gd name="connsiteY3" fmla="*/ 0 h 1925170"/>
                <a:gd name="connsiteX4" fmla="*/ 1283690 w 1703690"/>
                <a:gd name="connsiteY4" fmla="*/ 0 h 1925170"/>
                <a:gd name="connsiteX5" fmla="*/ 1583688 w 1703690"/>
                <a:gd name="connsiteY5" fmla="*/ 0 h 1925170"/>
                <a:gd name="connsiteX6" fmla="*/ 1703690 w 1703690"/>
                <a:gd name="connsiteY6" fmla="*/ 120002 h 1925170"/>
                <a:gd name="connsiteX7" fmla="*/ 1703690 w 1703690"/>
                <a:gd name="connsiteY7" fmla="*/ 320862 h 1925170"/>
                <a:gd name="connsiteX8" fmla="*/ 1703690 w 1703690"/>
                <a:gd name="connsiteY8" fmla="*/ 320862 h 1925170"/>
                <a:gd name="connsiteX9" fmla="*/ 1703690 w 1703690"/>
                <a:gd name="connsiteY9" fmla="*/ 802154 h 1925170"/>
                <a:gd name="connsiteX10" fmla="*/ 1703690 w 1703690"/>
                <a:gd name="connsiteY10" fmla="*/ 1805168 h 1925170"/>
                <a:gd name="connsiteX11" fmla="*/ 1583688 w 1703690"/>
                <a:gd name="connsiteY11" fmla="*/ 1925170 h 1925170"/>
                <a:gd name="connsiteX12" fmla="*/ 1283690 w 1703690"/>
                <a:gd name="connsiteY12" fmla="*/ 1925170 h 1925170"/>
                <a:gd name="connsiteX13" fmla="*/ 1103690 w 1703690"/>
                <a:gd name="connsiteY13" fmla="*/ 1925170 h 1925170"/>
                <a:gd name="connsiteX14" fmla="*/ 1103690 w 1703690"/>
                <a:gd name="connsiteY14" fmla="*/ 1925170 h 1925170"/>
                <a:gd name="connsiteX15" fmla="*/ 1103692 w 1703690"/>
                <a:gd name="connsiteY15" fmla="*/ 1925170 h 1925170"/>
                <a:gd name="connsiteX16" fmla="*/ 983690 w 1703690"/>
                <a:gd name="connsiteY16" fmla="*/ 1805168 h 1925170"/>
                <a:gd name="connsiteX17" fmla="*/ 983690 w 1703690"/>
                <a:gd name="connsiteY17" fmla="*/ 802154 h 1925170"/>
                <a:gd name="connsiteX18" fmla="*/ 0 w 1703690"/>
                <a:gd name="connsiteY18" fmla="*/ 1081225 h 1925170"/>
                <a:gd name="connsiteX19" fmla="*/ 983690 w 1703690"/>
                <a:gd name="connsiteY19" fmla="*/ 320862 h 1925170"/>
                <a:gd name="connsiteX20" fmla="*/ 983690 w 1703690"/>
                <a:gd name="connsiteY20" fmla="*/ 120002 h 1925170"/>
                <a:gd name="connsiteX0" fmla="*/ 952734 w 1672734"/>
                <a:gd name="connsiteY0" fmla="*/ 120002 h 1925170"/>
                <a:gd name="connsiteX1" fmla="*/ 1072736 w 1672734"/>
                <a:gd name="connsiteY1" fmla="*/ 0 h 1925170"/>
                <a:gd name="connsiteX2" fmla="*/ 1072734 w 1672734"/>
                <a:gd name="connsiteY2" fmla="*/ 0 h 1925170"/>
                <a:gd name="connsiteX3" fmla="*/ 1072734 w 1672734"/>
                <a:gd name="connsiteY3" fmla="*/ 0 h 1925170"/>
                <a:gd name="connsiteX4" fmla="*/ 1252734 w 1672734"/>
                <a:gd name="connsiteY4" fmla="*/ 0 h 1925170"/>
                <a:gd name="connsiteX5" fmla="*/ 1552732 w 1672734"/>
                <a:gd name="connsiteY5" fmla="*/ 0 h 1925170"/>
                <a:gd name="connsiteX6" fmla="*/ 1672734 w 1672734"/>
                <a:gd name="connsiteY6" fmla="*/ 120002 h 1925170"/>
                <a:gd name="connsiteX7" fmla="*/ 1672734 w 1672734"/>
                <a:gd name="connsiteY7" fmla="*/ 320862 h 1925170"/>
                <a:gd name="connsiteX8" fmla="*/ 1672734 w 1672734"/>
                <a:gd name="connsiteY8" fmla="*/ 320862 h 1925170"/>
                <a:gd name="connsiteX9" fmla="*/ 1672734 w 1672734"/>
                <a:gd name="connsiteY9" fmla="*/ 802154 h 1925170"/>
                <a:gd name="connsiteX10" fmla="*/ 1672734 w 1672734"/>
                <a:gd name="connsiteY10" fmla="*/ 1805168 h 1925170"/>
                <a:gd name="connsiteX11" fmla="*/ 1552732 w 1672734"/>
                <a:gd name="connsiteY11" fmla="*/ 1925170 h 1925170"/>
                <a:gd name="connsiteX12" fmla="*/ 1252734 w 1672734"/>
                <a:gd name="connsiteY12" fmla="*/ 1925170 h 1925170"/>
                <a:gd name="connsiteX13" fmla="*/ 1072734 w 1672734"/>
                <a:gd name="connsiteY13" fmla="*/ 1925170 h 1925170"/>
                <a:gd name="connsiteX14" fmla="*/ 1072734 w 1672734"/>
                <a:gd name="connsiteY14" fmla="*/ 1925170 h 1925170"/>
                <a:gd name="connsiteX15" fmla="*/ 1072736 w 1672734"/>
                <a:gd name="connsiteY15" fmla="*/ 1925170 h 1925170"/>
                <a:gd name="connsiteX16" fmla="*/ 952734 w 1672734"/>
                <a:gd name="connsiteY16" fmla="*/ 1805168 h 1925170"/>
                <a:gd name="connsiteX17" fmla="*/ 952734 w 1672734"/>
                <a:gd name="connsiteY17" fmla="*/ 802154 h 1925170"/>
                <a:gd name="connsiteX18" fmla="*/ 0 w 1672734"/>
                <a:gd name="connsiteY18" fmla="*/ 1140756 h 1925170"/>
                <a:gd name="connsiteX19" fmla="*/ 952734 w 1672734"/>
                <a:gd name="connsiteY19" fmla="*/ 320862 h 1925170"/>
                <a:gd name="connsiteX20" fmla="*/ 952734 w 1672734"/>
                <a:gd name="connsiteY20" fmla="*/ 120002 h 1925170"/>
                <a:gd name="connsiteX0" fmla="*/ 952734 w 1672734"/>
                <a:gd name="connsiteY0" fmla="*/ 120002 h 1925170"/>
                <a:gd name="connsiteX1" fmla="*/ 1072736 w 1672734"/>
                <a:gd name="connsiteY1" fmla="*/ 0 h 1925170"/>
                <a:gd name="connsiteX2" fmla="*/ 1072734 w 1672734"/>
                <a:gd name="connsiteY2" fmla="*/ 0 h 1925170"/>
                <a:gd name="connsiteX3" fmla="*/ 1072734 w 1672734"/>
                <a:gd name="connsiteY3" fmla="*/ 0 h 1925170"/>
                <a:gd name="connsiteX4" fmla="*/ 1252734 w 1672734"/>
                <a:gd name="connsiteY4" fmla="*/ 0 h 1925170"/>
                <a:gd name="connsiteX5" fmla="*/ 1552732 w 1672734"/>
                <a:gd name="connsiteY5" fmla="*/ 0 h 1925170"/>
                <a:gd name="connsiteX6" fmla="*/ 1672734 w 1672734"/>
                <a:gd name="connsiteY6" fmla="*/ 120002 h 1925170"/>
                <a:gd name="connsiteX7" fmla="*/ 1672734 w 1672734"/>
                <a:gd name="connsiteY7" fmla="*/ 320862 h 1925170"/>
                <a:gd name="connsiteX8" fmla="*/ 1672734 w 1672734"/>
                <a:gd name="connsiteY8" fmla="*/ 320862 h 1925170"/>
                <a:gd name="connsiteX9" fmla="*/ 1672734 w 1672734"/>
                <a:gd name="connsiteY9" fmla="*/ 802154 h 1925170"/>
                <a:gd name="connsiteX10" fmla="*/ 1672734 w 1672734"/>
                <a:gd name="connsiteY10" fmla="*/ 1805168 h 1925170"/>
                <a:gd name="connsiteX11" fmla="*/ 1552732 w 1672734"/>
                <a:gd name="connsiteY11" fmla="*/ 1925170 h 1925170"/>
                <a:gd name="connsiteX12" fmla="*/ 1252734 w 1672734"/>
                <a:gd name="connsiteY12" fmla="*/ 1925170 h 1925170"/>
                <a:gd name="connsiteX13" fmla="*/ 1072734 w 1672734"/>
                <a:gd name="connsiteY13" fmla="*/ 1925170 h 1925170"/>
                <a:gd name="connsiteX14" fmla="*/ 1072734 w 1672734"/>
                <a:gd name="connsiteY14" fmla="*/ 1925170 h 1925170"/>
                <a:gd name="connsiteX15" fmla="*/ 1072736 w 1672734"/>
                <a:gd name="connsiteY15" fmla="*/ 1925170 h 1925170"/>
                <a:gd name="connsiteX16" fmla="*/ 952734 w 1672734"/>
                <a:gd name="connsiteY16" fmla="*/ 1805168 h 1925170"/>
                <a:gd name="connsiteX17" fmla="*/ 952734 w 1672734"/>
                <a:gd name="connsiteY17" fmla="*/ 802154 h 1925170"/>
                <a:gd name="connsiteX18" fmla="*/ 0 w 1672734"/>
                <a:gd name="connsiteY18" fmla="*/ 1128850 h 1925170"/>
                <a:gd name="connsiteX19" fmla="*/ 952734 w 1672734"/>
                <a:gd name="connsiteY19" fmla="*/ 320862 h 1925170"/>
                <a:gd name="connsiteX20" fmla="*/ 952734 w 1672734"/>
                <a:gd name="connsiteY20" fmla="*/ 120002 h 1925170"/>
                <a:gd name="connsiteX0" fmla="*/ 919397 w 1639397"/>
                <a:gd name="connsiteY0" fmla="*/ 120002 h 1925170"/>
                <a:gd name="connsiteX1" fmla="*/ 1039399 w 1639397"/>
                <a:gd name="connsiteY1" fmla="*/ 0 h 1925170"/>
                <a:gd name="connsiteX2" fmla="*/ 1039397 w 1639397"/>
                <a:gd name="connsiteY2" fmla="*/ 0 h 1925170"/>
                <a:gd name="connsiteX3" fmla="*/ 1039397 w 1639397"/>
                <a:gd name="connsiteY3" fmla="*/ 0 h 1925170"/>
                <a:gd name="connsiteX4" fmla="*/ 1219397 w 1639397"/>
                <a:gd name="connsiteY4" fmla="*/ 0 h 1925170"/>
                <a:gd name="connsiteX5" fmla="*/ 1519395 w 1639397"/>
                <a:gd name="connsiteY5" fmla="*/ 0 h 1925170"/>
                <a:gd name="connsiteX6" fmla="*/ 1639397 w 1639397"/>
                <a:gd name="connsiteY6" fmla="*/ 120002 h 1925170"/>
                <a:gd name="connsiteX7" fmla="*/ 1639397 w 1639397"/>
                <a:gd name="connsiteY7" fmla="*/ 320862 h 1925170"/>
                <a:gd name="connsiteX8" fmla="*/ 1639397 w 1639397"/>
                <a:gd name="connsiteY8" fmla="*/ 320862 h 1925170"/>
                <a:gd name="connsiteX9" fmla="*/ 1639397 w 1639397"/>
                <a:gd name="connsiteY9" fmla="*/ 802154 h 1925170"/>
                <a:gd name="connsiteX10" fmla="*/ 1639397 w 1639397"/>
                <a:gd name="connsiteY10" fmla="*/ 1805168 h 1925170"/>
                <a:gd name="connsiteX11" fmla="*/ 1519395 w 1639397"/>
                <a:gd name="connsiteY11" fmla="*/ 1925170 h 1925170"/>
                <a:gd name="connsiteX12" fmla="*/ 1219397 w 1639397"/>
                <a:gd name="connsiteY12" fmla="*/ 1925170 h 1925170"/>
                <a:gd name="connsiteX13" fmla="*/ 1039397 w 1639397"/>
                <a:gd name="connsiteY13" fmla="*/ 1925170 h 1925170"/>
                <a:gd name="connsiteX14" fmla="*/ 1039397 w 1639397"/>
                <a:gd name="connsiteY14" fmla="*/ 1925170 h 1925170"/>
                <a:gd name="connsiteX15" fmla="*/ 1039399 w 1639397"/>
                <a:gd name="connsiteY15" fmla="*/ 1925170 h 1925170"/>
                <a:gd name="connsiteX16" fmla="*/ 919397 w 1639397"/>
                <a:gd name="connsiteY16" fmla="*/ 1805168 h 1925170"/>
                <a:gd name="connsiteX17" fmla="*/ 919397 w 1639397"/>
                <a:gd name="connsiteY17" fmla="*/ 802154 h 1925170"/>
                <a:gd name="connsiteX18" fmla="*/ 0 w 1639397"/>
                <a:gd name="connsiteY18" fmla="*/ 1114562 h 1925170"/>
                <a:gd name="connsiteX19" fmla="*/ 919397 w 1639397"/>
                <a:gd name="connsiteY19" fmla="*/ 320862 h 1925170"/>
                <a:gd name="connsiteX20" fmla="*/ 919397 w 1639397"/>
                <a:gd name="connsiteY20" fmla="*/ 120002 h 1925170"/>
                <a:gd name="connsiteX0" fmla="*/ 919397 w 1639397"/>
                <a:gd name="connsiteY0" fmla="*/ 120002 h 1925170"/>
                <a:gd name="connsiteX1" fmla="*/ 1039399 w 1639397"/>
                <a:gd name="connsiteY1" fmla="*/ 0 h 1925170"/>
                <a:gd name="connsiteX2" fmla="*/ 1039397 w 1639397"/>
                <a:gd name="connsiteY2" fmla="*/ 0 h 1925170"/>
                <a:gd name="connsiteX3" fmla="*/ 1039397 w 1639397"/>
                <a:gd name="connsiteY3" fmla="*/ 0 h 1925170"/>
                <a:gd name="connsiteX4" fmla="*/ 1219397 w 1639397"/>
                <a:gd name="connsiteY4" fmla="*/ 0 h 1925170"/>
                <a:gd name="connsiteX5" fmla="*/ 1519395 w 1639397"/>
                <a:gd name="connsiteY5" fmla="*/ 0 h 1925170"/>
                <a:gd name="connsiteX6" fmla="*/ 1639397 w 1639397"/>
                <a:gd name="connsiteY6" fmla="*/ 120002 h 1925170"/>
                <a:gd name="connsiteX7" fmla="*/ 1639397 w 1639397"/>
                <a:gd name="connsiteY7" fmla="*/ 320862 h 1925170"/>
                <a:gd name="connsiteX8" fmla="*/ 1639397 w 1639397"/>
                <a:gd name="connsiteY8" fmla="*/ 320862 h 1925170"/>
                <a:gd name="connsiteX9" fmla="*/ 1639397 w 1639397"/>
                <a:gd name="connsiteY9" fmla="*/ 802154 h 1925170"/>
                <a:gd name="connsiteX10" fmla="*/ 1639397 w 1639397"/>
                <a:gd name="connsiteY10" fmla="*/ 1805168 h 1925170"/>
                <a:gd name="connsiteX11" fmla="*/ 1519395 w 1639397"/>
                <a:gd name="connsiteY11" fmla="*/ 1925170 h 1925170"/>
                <a:gd name="connsiteX12" fmla="*/ 1219397 w 1639397"/>
                <a:gd name="connsiteY12" fmla="*/ 1925170 h 1925170"/>
                <a:gd name="connsiteX13" fmla="*/ 1039397 w 1639397"/>
                <a:gd name="connsiteY13" fmla="*/ 1925170 h 1925170"/>
                <a:gd name="connsiteX14" fmla="*/ 1039397 w 1639397"/>
                <a:gd name="connsiteY14" fmla="*/ 1925170 h 1925170"/>
                <a:gd name="connsiteX15" fmla="*/ 1039399 w 1639397"/>
                <a:gd name="connsiteY15" fmla="*/ 1925170 h 1925170"/>
                <a:gd name="connsiteX16" fmla="*/ 919397 w 1639397"/>
                <a:gd name="connsiteY16" fmla="*/ 1805168 h 1925170"/>
                <a:gd name="connsiteX17" fmla="*/ 919399 w 1639397"/>
                <a:gd name="connsiteY17" fmla="*/ 609276 h 1925170"/>
                <a:gd name="connsiteX18" fmla="*/ 0 w 1639397"/>
                <a:gd name="connsiteY18" fmla="*/ 1114562 h 1925170"/>
                <a:gd name="connsiteX19" fmla="*/ 919397 w 1639397"/>
                <a:gd name="connsiteY19" fmla="*/ 320862 h 1925170"/>
                <a:gd name="connsiteX20" fmla="*/ 919397 w 1639397"/>
                <a:gd name="connsiteY20" fmla="*/ 120002 h 19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39397" h="1925170">
                  <a:moveTo>
                    <a:pt x="919397" y="120002"/>
                  </a:moveTo>
                  <a:cubicBezTo>
                    <a:pt x="919397" y="53727"/>
                    <a:pt x="973124" y="0"/>
                    <a:pt x="1039399" y="0"/>
                  </a:cubicBezTo>
                  <a:lnTo>
                    <a:pt x="1039397" y="0"/>
                  </a:lnTo>
                  <a:lnTo>
                    <a:pt x="1039397" y="0"/>
                  </a:lnTo>
                  <a:lnTo>
                    <a:pt x="1219397" y="0"/>
                  </a:lnTo>
                  <a:lnTo>
                    <a:pt x="1519395" y="0"/>
                  </a:lnTo>
                  <a:cubicBezTo>
                    <a:pt x="1585670" y="0"/>
                    <a:pt x="1639397" y="53727"/>
                    <a:pt x="1639397" y="120002"/>
                  </a:cubicBezTo>
                  <a:lnTo>
                    <a:pt x="1639397" y="320862"/>
                  </a:lnTo>
                  <a:lnTo>
                    <a:pt x="1639397" y="320862"/>
                  </a:lnTo>
                  <a:lnTo>
                    <a:pt x="1639397" y="802154"/>
                  </a:lnTo>
                  <a:lnTo>
                    <a:pt x="1639397" y="1805168"/>
                  </a:lnTo>
                  <a:cubicBezTo>
                    <a:pt x="1639397" y="1871443"/>
                    <a:pt x="1585670" y="1925170"/>
                    <a:pt x="1519395" y="1925170"/>
                  </a:cubicBezTo>
                  <a:lnTo>
                    <a:pt x="1219397" y="1925170"/>
                  </a:lnTo>
                  <a:lnTo>
                    <a:pt x="1039397" y="1925170"/>
                  </a:lnTo>
                  <a:lnTo>
                    <a:pt x="1039397" y="1925170"/>
                  </a:lnTo>
                  <a:lnTo>
                    <a:pt x="1039399" y="1925170"/>
                  </a:lnTo>
                  <a:cubicBezTo>
                    <a:pt x="973124" y="1925170"/>
                    <a:pt x="919397" y="1871443"/>
                    <a:pt x="919397" y="1805168"/>
                  </a:cubicBezTo>
                  <a:cubicBezTo>
                    <a:pt x="919398" y="1406537"/>
                    <a:pt x="919398" y="1007907"/>
                    <a:pt x="919399" y="609276"/>
                  </a:cubicBezTo>
                  <a:lnTo>
                    <a:pt x="0" y="1114562"/>
                  </a:lnTo>
                  <a:lnTo>
                    <a:pt x="919397" y="320862"/>
                  </a:lnTo>
                  <a:lnTo>
                    <a:pt x="919397" y="120002"/>
                  </a:lnTo>
                  <a:close/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言葉">
              <a:extLst>
                <a:ext uri="{FF2B5EF4-FFF2-40B4-BE49-F238E27FC236}">
                  <a16:creationId xmlns:a16="http://schemas.microsoft.com/office/drawing/2014/main" id="{CA67BD0B-A41D-4F96-93E1-748658CC9880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>
                  <a:latin typeface="白舟隷書教漢" panose="02000609000000000000" pitchFamily="1" charset="-128"/>
                  <a:ea typeface="白舟隷書教漢" panose="02000609000000000000" pitchFamily="1" charset="-128"/>
                </a:rPr>
                <a:t>クリックすれば</a:t>
              </a:r>
              <a:endParaRPr kumimoji="1" lang="en-US" altLang="ja-JP" dirty="0">
                <a:latin typeface="白舟隷書教漢" panose="02000609000000000000" pitchFamily="1" charset="-128"/>
                <a:ea typeface="白舟隷書教漢" panose="02000609000000000000" pitchFamily="1" charset="-128"/>
              </a:endParaRPr>
            </a:p>
            <a:p>
              <a:r>
                <a:rPr kumimoji="1" lang="ja-JP" altLang="en-US">
                  <a:latin typeface="白舟隷書教漢" panose="02000609000000000000" pitchFamily="1" charset="-128"/>
                  <a:ea typeface="白舟隷書教漢" panose="02000609000000000000" pitchFamily="1" charset="-128"/>
                </a:rPr>
                <a:t>答えが分かるぞ。</a:t>
              </a:r>
              <a:endParaRPr kumimoji="1" lang="ja-JP" altLang="en-US" dirty="0">
                <a:latin typeface="白舟隷書教漢" panose="02000609000000000000" pitchFamily="1" charset="-128"/>
                <a:ea typeface="白舟隷書教漢" panose="02000609000000000000" pitchFamily="1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-274176" y="2814638"/>
          <a:ext cx="8045451" cy="395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128" name="Document" r:id="rId8" imgW="3856619" imgH="1917516" progId="Word.Document.8">
                  <p:embed/>
                </p:oleObj>
              </mc:Choice>
              <mc:Fallback>
                <p:oleObj name="Document" r:id="rId8" imgW="3856619" imgH="1917516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274176" y="2814638"/>
                        <a:ext cx="8045451" cy="395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08482" y="152400"/>
          <a:ext cx="7991475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129" name="Document" r:id="rId10" imgW="4468826" imgH="1484122" progId="Word.Document.8">
                  <p:embed/>
                </p:oleObj>
              </mc:Choice>
              <mc:Fallback>
                <p:oleObj name="Document" r:id="rId10" imgW="4468826" imgH="1484122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08482" y="152400"/>
                        <a:ext cx="7991475" cy="26574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♎">
            <a:extLst>
              <a:ext uri="{FF2B5EF4-FFF2-40B4-BE49-F238E27FC236}">
                <a16:creationId xmlns:a16="http://schemas.microsoft.com/office/drawing/2014/main" id="{AA7A0FE4-4D34-42FB-BA1E-9DA1F07AF5B5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9119" y="989437"/>
            <a:ext cx="529800" cy="529800"/>
          </a:xfrm>
          <a:prstGeom prst="rect">
            <a:avLst/>
          </a:prstGeom>
        </p:spPr>
      </p:pic>
      <p:grpSp>
        <p:nvGrpSpPr>
          <p:cNvPr id="18" name="41">
            <a:extLst>
              <a:ext uri="{FF2B5EF4-FFF2-40B4-BE49-F238E27FC236}">
                <a16:creationId xmlns:a16="http://schemas.microsoft.com/office/drawing/2014/main" id="{2EC201A3-138F-4300-A2E5-574FDF870CE6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9" name="枠">
              <a:extLst>
                <a:ext uri="{FF2B5EF4-FFF2-40B4-BE49-F238E27FC236}">
                  <a16:creationId xmlns:a16="http://schemas.microsoft.com/office/drawing/2014/main" id="{C982F313-A0BF-4B6C-9E28-0EA093EF0D2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番号">
              <a:extLst>
                <a:ext uri="{FF2B5EF4-FFF2-40B4-BE49-F238E27FC236}">
                  <a16:creationId xmlns:a16="http://schemas.microsoft.com/office/drawing/2014/main" id="{5FE9DCA1-915F-43CD-8CF6-8A2C058F9950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41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20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解答">
            <a:extLst>
              <a:ext uri="{FF2B5EF4-FFF2-40B4-BE49-F238E27FC236}">
                <a16:creationId xmlns:a16="http://schemas.microsoft.com/office/drawing/2014/main" id="{2FA74650-E3BB-4B4B-B3C5-6E6BDC8DF05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12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26" name="解答">
                        <a:extLst>
                          <a:ext uri="{FF2B5EF4-FFF2-40B4-BE49-F238E27FC236}">
                            <a16:creationId xmlns:a16="http://schemas.microsoft.com/office/drawing/2014/main" id="{2FA74650-E3BB-4B4B-B3C5-6E6BDC8DF0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ソメイヨシノ" descr="桜, 風景, バネ, 植物, フラワーズ, ナチュラル, 樹木園, ピンク, 白い, ピンクの自然">
            <a:extLst>
              <a:ext uri="{FF2B5EF4-FFF2-40B4-BE49-F238E27FC236}">
                <a16:creationId xmlns:a16="http://schemas.microsoft.com/office/drawing/2014/main" id="{C2E8676B-E7FE-486F-9314-353BEF2D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600" y="1350300"/>
            <a:ext cx="3006193" cy="19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台詞">
            <a:extLst>
              <a:ext uri="{FF2B5EF4-FFF2-40B4-BE49-F238E27FC236}">
                <a16:creationId xmlns:a16="http://schemas.microsoft.com/office/drawing/2014/main" id="{A57137E8-442B-4A4F-B43C-945D7B0FB093}"/>
              </a:ext>
            </a:extLst>
          </p:cNvPr>
          <p:cNvGrpSpPr/>
          <p:nvPr/>
        </p:nvGrpSpPr>
        <p:grpSpPr>
          <a:xfrm>
            <a:off x="9992985" y="3518258"/>
            <a:ext cx="1979937" cy="720000"/>
            <a:chOff x="10080691" y="1630336"/>
            <a:chExt cx="1979937" cy="720000"/>
          </a:xfrm>
        </p:grpSpPr>
        <p:sp>
          <p:nvSpPr>
            <p:cNvPr id="24" name="吹き出し">
              <a:extLst>
                <a:ext uri="{FF2B5EF4-FFF2-40B4-BE49-F238E27FC236}">
                  <a16:creationId xmlns:a16="http://schemas.microsoft.com/office/drawing/2014/main" id="{4CDF2CD4-A951-47A5-8E3E-C9481A9460A9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-131801"/>
                <a:gd name="adj2" fmla="val 3214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言葉">
              <a:extLst>
                <a:ext uri="{FF2B5EF4-FFF2-40B4-BE49-F238E27FC236}">
                  <a16:creationId xmlns:a16="http://schemas.microsoft.com/office/drawing/2014/main" id="{8FAF113D-BCFA-4F65-9BE3-F4844DD454DA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230">
                  <a:latin typeface="ぬかみそ昆布出汁" panose="02000609000000000000" pitchFamily="1" charset="-128"/>
                  <a:ea typeface="ぬかみそ昆布出汁" panose="02000609000000000000" pitchFamily="1" charset="-128"/>
                </a:rPr>
                <a:t>クリックすっと</a:t>
              </a:r>
              <a:endParaRPr lang="en-US" altLang="ja-JP" spc="-230">
                <a:latin typeface="ぬかみそ昆布出汁" panose="02000609000000000000" pitchFamily="1" charset="-128"/>
                <a:ea typeface="ぬかみそ昆布出汁" panose="02000609000000000000" pitchFamily="1" charset="-128"/>
              </a:endParaRPr>
            </a:p>
            <a:p>
              <a:r>
                <a:rPr lang="ja-JP" altLang="en-US" spc="-230">
                  <a:latin typeface="ぬかみそ昆布出汁" panose="02000609000000000000" pitchFamily="1" charset="-128"/>
                  <a:ea typeface="ぬかみそ昆布出汁" panose="02000609000000000000" pitchFamily="1" charset="-128"/>
                </a:rPr>
                <a:t>答えがわかるんよ！</a:t>
              </a:r>
              <a:endParaRPr lang="ja-JP" altLang="en-US" spc="-230" dirty="0">
                <a:latin typeface="ぬかみそ昆布出汁" panose="02000609000000000000" pitchFamily="1" charset="-128"/>
                <a:ea typeface="ぬかみそ昆布出汁" panose="02000609000000000000" pitchFamily="1" charset="-128"/>
              </a:endParaRPr>
            </a:p>
          </p:txBody>
        </p:sp>
      </p:grpSp>
      <p:graphicFrame>
        <p:nvGraphicFramePr>
          <p:cNvPr id="28" name="選択肢">
            <a:extLst>
              <a:ext uri="{FF2B5EF4-FFF2-40B4-BE49-F238E27FC236}">
                <a16:creationId xmlns:a16="http://schemas.microsoft.com/office/drawing/2014/main" id="{B7A88729-564D-49A3-BF1A-C8B2AD7D68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334903"/>
              </p:ext>
            </p:extLst>
          </p:nvPr>
        </p:nvGraphicFramePr>
        <p:xfrm>
          <a:off x="227013" y="2838450"/>
          <a:ext cx="9483725" cy="394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13" name="Document" r:id="rId6" imgW="4517584" imgH="1879360" progId="Word.Document.8">
                  <p:embed/>
                </p:oleObj>
              </mc:Choice>
              <mc:Fallback>
                <p:oleObj name="Document" r:id="rId6" imgW="4517584" imgH="1879360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7013" y="2838450"/>
                        <a:ext cx="9483725" cy="3944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問題文">
            <a:extLst>
              <a:ext uri="{FF2B5EF4-FFF2-40B4-BE49-F238E27FC236}">
                <a16:creationId xmlns:a16="http://schemas.microsoft.com/office/drawing/2014/main" id="{246BC22F-BDA3-4E56-AA8E-1C85F93835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189842"/>
              </p:ext>
            </p:extLst>
          </p:nvPr>
        </p:nvGraphicFramePr>
        <p:xfrm>
          <a:off x="1756141" y="149225"/>
          <a:ext cx="9353550" cy="272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14" name="Document" r:id="rId8" imgW="5154893" imgH="1499600" progId="Word.Document.8">
                  <p:embed/>
                </p:oleObj>
              </mc:Choice>
              <mc:Fallback>
                <p:oleObj name="Document" r:id="rId8" imgW="5154893" imgH="1499600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56141" y="149225"/>
                        <a:ext cx="9353550" cy="27225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🌸">
            <a:extLst>
              <a:ext uri="{FF2B5EF4-FFF2-40B4-BE49-F238E27FC236}">
                <a16:creationId xmlns:a16="http://schemas.microsoft.com/office/drawing/2014/main" id="{DD42D9F9-6850-4F58-8FFF-FFFF624C31C7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0653" y="257175"/>
            <a:ext cx="587375" cy="587375"/>
          </a:xfrm>
          <a:prstGeom prst="rect">
            <a:avLst/>
          </a:prstGeom>
        </p:spPr>
      </p:pic>
      <p:grpSp>
        <p:nvGrpSpPr>
          <p:cNvPr id="14" name="42">
            <a:extLst>
              <a:ext uri="{FF2B5EF4-FFF2-40B4-BE49-F238E27FC236}">
                <a16:creationId xmlns:a16="http://schemas.microsoft.com/office/drawing/2014/main" id="{FEF43A84-FFA9-4CBE-8B9F-A12E85366A78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6" name="枠">
              <a:extLst>
                <a:ext uri="{FF2B5EF4-FFF2-40B4-BE49-F238E27FC236}">
                  <a16:creationId xmlns:a16="http://schemas.microsoft.com/office/drawing/2014/main" id="{AD960FC2-0C74-4D9E-AD71-5C72934D01BC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番号">
              <a:extLst>
                <a:ext uri="{FF2B5EF4-FFF2-40B4-BE49-F238E27FC236}">
                  <a16:creationId xmlns:a16="http://schemas.microsoft.com/office/drawing/2014/main" id="{1519904E-AF0C-4F2A-9CE6-068F1A36CFF2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42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20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選択肢">
            <a:extLst>
              <a:ext uri="{FF2B5EF4-FFF2-40B4-BE49-F238E27FC236}">
                <a16:creationId xmlns:a16="http://schemas.microsoft.com/office/drawing/2014/main" id="{038F9DB2-B74E-4F26-9F96-A3BE3E05B5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145511"/>
              </p:ext>
            </p:extLst>
          </p:nvPr>
        </p:nvGraphicFramePr>
        <p:xfrm>
          <a:off x="369888" y="2671763"/>
          <a:ext cx="9656762" cy="40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73" name="Document" r:id="rId3" imgW="4721776" imgH="1957111" progId="Word.Document.8">
                  <p:embed/>
                </p:oleObj>
              </mc:Choice>
              <mc:Fallback>
                <p:oleObj name="Document" r:id="rId3" imgW="4721776" imgH="1957111" progId="Word.Document.8">
                  <p:embed/>
                  <p:pic>
                    <p:nvPicPr>
                      <p:cNvPr id="11" name="オブジェクト 10">
                        <a:extLst>
                          <a:ext uri="{FF2B5EF4-FFF2-40B4-BE49-F238E27FC236}">
                            <a16:creationId xmlns:a16="http://schemas.microsoft.com/office/drawing/2014/main" id="{FC673863-BB51-4E58-B243-06B2A37DE0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888" y="2671763"/>
                        <a:ext cx="9656762" cy="401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問題文">
            <a:extLst>
              <a:ext uri="{FF2B5EF4-FFF2-40B4-BE49-F238E27FC236}">
                <a16:creationId xmlns:a16="http://schemas.microsoft.com/office/drawing/2014/main" id="{602A5D92-E8FF-4CF0-9B82-F76FCEFF40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652591"/>
              </p:ext>
            </p:extLst>
          </p:nvPr>
        </p:nvGraphicFramePr>
        <p:xfrm>
          <a:off x="1143000" y="292100"/>
          <a:ext cx="8277225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74" name="Document" r:id="rId5" imgW="3898892" imgH="1071606" progId="Word.Document.8">
                  <p:embed/>
                </p:oleObj>
              </mc:Choice>
              <mc:Fallback>
                <p:oleObj name="Document" r:id="rId5" imgW="3898892" imgH="1071606" progId="Word.Document.8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602A5D92-E8FF-4CF0-9B82-F76FCEFF40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292100"/>
                        <a:ext cx="8277225" cy="227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台詞">
            <a:extLst>
              <a:ext uri="{FF2B5EF4-FFF2-40B4-BE49-F238E27FC236}">
                <a16:creationId xmlns:a16="http://schemas.microsoft.com/office/drawing/2014/main" id="{5C85A539-3289-4102-B5C4-22FDDA39D98E}"/>
              </a:ext>
            </a:extLst>
          </p:cNvPr>
          <p:cNvGrpSpPr/>
          <p:nvPr/>
        </p:nvGrpSpPr>
        <p:grpSpPr>
          <a:xfrm>
            <a:off x="10407275" y="2804167"/>
            <a:ext cx="1620000" cy="1080000"/>
            <a:chOff x="10536571" y="2699834"/>
            <a:chExt cx="1620000" cy="108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A7664C46-03AA-4D0D-92BC-B91480B0D3DC}"/>
                </a:ext>
              </a:extLst>
            </p:cNvPr>
            <p:cNvSpPr/>
            <p:nvPr/>
          </p:nvSpPr>
          <p:spPr>
            <a:xfrm>
              <a:off x="10536571" y="2699834"/>
              <a:ext cx="1620000" cy="1080000"/>
            </a:xfrm>
            <a:prstGeom prst="wedgeEllipseCallout">
              <a:avLst>
                <a:gd name="adj1" fmla="val -32492"/>
                <a:gd name="adj2" fmla="val -48343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言葉">
              <a:extLst>
                <a:ext uri="{FF2B5EF4-FFF2-40B4-BE49-F238E27FC236}">
                  <a16:creationId xmlns:a16="http://schemas.microsoft.com/office/drawing/2014/main" id="{E75AB893-0A45-4A56-B96F-98C2E26B0C2A}"/>
                </a:ext>
              </a:extLst>
            </p:cNvPr>
            <p:cNvSpPr txBox="1"/>
            <p:nvPr/>
          </p:nvSpPr>
          <p:spPr>
            <a:xfrm>
              <a:off x="10671262" y="2916668"/>
              <a:ext cx="1350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latin typeface="いろは角クラシック Medium" panose="020B0402020203020207" pitchFamily="50" charset="-128"/>
                  <a:ea typeface="いろは角クラシック Medium" panose="020B0402020203020207" pitchFamily="50" charset="-128"/>
                  <a:cs typeface="いろは角クラシック Medium" panose="020B0402020203020207" pitchFamily="50" charset="-128"/>
                </a:rPr>
                <a:t>クリックで</a:t>
              </a:r>
              <a:endParaRPr lang="en-US" altLang="ja-JP">
                <a:latin typeface="いろは角クラシック Medium" panose="020B0402020203020207" pitchFamily="50" charset="-128"/>
                <a:ea typeface="いろは角クラシック Medium" panose="020B0402020203020207" pitchFamily="50" charset="-128"/>
                <a:cs typeface="いろは角クラシック Medium" panose="020B0402020203020207" pitchFamily="50" charset="-128"/>
              </a:endParaRPr>
            </a:p>
            <a:p>
              <a:r>
                <a:rPr lang="ja-JP" altLang="en-US">
                  <a:latin typeface="いろは角クラシック Medium" panose="020B0402020203020207" pitchFamily="50" charset="-128"/>
                  <a:ea typeface="いろは角クラシック Medium" panose="020B0402020203020207" pitchFamily="50" charset="-128"/>
                  <a:cs typeface="いろは角クラシック Medium" panose="020B0402020203020207" pitchFamily="50" charset="-128"/>
                </a:rPr>
                <a:t>解答の提示</a:t>
              </a:r>
              <a:endParaRPr kumimoji="1" lang="en-US" altLang="ja-JP">
                <a:latin typeface="いろは角クラシック Medium" panose="020B0402020203020207" pitchFamily="50" charset="-128"/>
                <a:ea typeface="いろは角クラシック Medium" panose="020B0402020203020207" pitchFamily="50" charset="-128"/>
                <a:cs typeface="いろは角クラシック Medium" panose="020B0402020203020207" pitchFamily="50" charset="-128"/>
              </a:endParaRPr>
            </a:p>
          </p:txBody>
        </p:sp>
      </p:grpSp>
      <p:graphicFrame>
        <p:nvGraphicFramePr>
          <p:cNvPr id="9" name="円グラフ">
            <a:extLst>
              <a:ext uri="{FF2B5EF4-FFF2-40B4-BE49-F238E27FC236}">
                <a16:creationId xmlns:a16="http://schemas.microsoft.com/office/drawing/2014/main" id="{1AE711E0-F139-47AE-88BB-7F3E228545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1175713"/>
              </p:ext>
            </p:extLst>
          </p:nvPr>
        </p:nvGraphicFramePr>
        <p:xfrm>
          <a:off x="8967909" y="292100"/>
          <a:ext cx="2624002" cy="2637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解答">
            <a:extLst>
              <a:ext uri="{FF2B5EF4-FFF2-40B4-BE49-F238E27FC236}">
                <a16:creationId xmlns:a16="http://schemas.microsoft.com/office/drawing/2014/main" id="{C35C5D3C-7A28-4092-95F6-7676503278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928822"/>
              </p:ext>
            </p:extLst>
          </p:nvPr>
        </p:nvGraphicFramePr>
        <p:xfrm>
          <a:off x="8289080" y="4484687"/>
          <a:ext cx="4021137" cy="253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75" name="Document" r:id="rId8" imgW="1943701" imgH="1225309" progId="Word.Document.8">
                  <p:embed/>
                </p:oleObj>
              </mc:Choice>
              <mc:Fallback>
                <p:oleObj name="Document" r:id="rId8" imgW="1943701" imgH="1225309" progId="Word.Document.8">
                  <p:embed/>
                  <p:pic>
                    <p:nvPicPr>
                      <p:cNvPr id="19" name="解答">
                        <a:extLst>
                          <a:ext uri="{FF2B5EF4-FFF2-40B4-BE49-F238E27FC236}">
                            <a16:creationId xmlns:a16="http://schemas.microsoft.com/office/drawing/2014/main" id="{32A9354A-04A3-4BBC-A22D-A9E51E1D39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89080" y="4484687"/>
                        <a:ext cx="4021137" cy="253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29">
            <a:extLst>
              <a:ext uri="{FF2B5EF4-FFF2-40B4-BE49-F238E27FC236}">
                <a16:creationId xmlns:a16="http://schemas.microsoft.com/office/drawing/2014/main" id="{8C7979A3-1C4D-4BEE-9CB7-BF7C96494F61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7" name="枠">
              <a:extLst>
                <a:ext uri="{FF2B5EF4-FFF2-40B4-BE49-F238E27FC236}">
                  <a16:creationId xmlns:a16="http://schemas.microsoft.com/office/drawing/2014/main" id="{92C29323-19C1-40CC-A886-C3AA8A577769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番号">
              <a:extLst>
                <a:ext uri="{FF2B5EF4-FFF2-40B4-BE49-F238E27FC236}">
                  <a16:creationId xmlns:a16="http://schemas.microsoft.com/office/drawing/2014/main" id="{DA28E77F-9D63-4D77-A62A-55271B948EDB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29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68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解答">
            <a:extLst>
              <a:ext uri="{FF2B5EF4-FFF2-40B4-BE49-F238E27FC236}">
                <a16:creationId xmlns:a16="http://schemas.microsoft.com/office/drawing/2014/main" id="{55FC57C3-5B0A-4582-9D4D-04A813D5EC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517688"/>
              </p:ext>
            </p:extLst>
          </p:nvPr>
        </p:nvGraphicFramePr>
        <p:xfrm>
          <a:off x="371475" y="3714232"/>
          <a:ext cx="10107613" cy="30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2" name="Document" r:id="rId3" imgW="4776125" imgH="1447766" progId="Word.Document.8">
                  <p:embed/>
                </p:oleObj>
              </mc:Choice>
              <mc:Fallback>
                <p:oleObj name="Document" r:id="rId3" imgW="4776125" imgH="1447766" progId="Word.Document.8">
                  <p:embed/>
                  <p:pic>
                    <p:nvPicPr>
                      <p:cNvPr id="15" name="解答">
                        <a:extLst>
                          <a:ext uri="{FF2B5EF4-FFF2-40B4-BE49-F238E27FC236}">
                            <a16:creationId xmlns:a16="http://schemas.microsoft.com/office/drawing/2014/main" id="{55FC57C3-5B0A-4582-9D4D-04A813D5EC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475" y="3714232"/>
                        <a:ext cx="10107613" cy="306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イチゴ" descr="イチゴ">
                <a:extLst>
                  <a:ext uri="{FF2B5EF4-FFF2-40B4-BE49-F238E27FC236}">
                    <a16:creationId xmlns:a16="http://schemas.microsoft.com/office/drawing/2014/main" id="{9668CF2C-E1AA-4181-AE17-91050B5857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8795551"/>
                  </p:ext>
                </p:extLst>
              </p:nvPr>
            </p:nvGraphicFramePr>
            <p:xfrm rot="19335192">
              <a:off x="7965461" y="1821638"/>
              <a:ext cx="2262374" cy="2380684"/>
            </p:xfrm>
            <a:graphic>
              <a:graphicData uri="http://schemas.microsoft.com/office/drawing/2017/model3d">
                <am3d:model3d r:embed="rId5">
                  <am3d:spPr>
                    <a:xfrm rot="19335192">
                      <a:off x="0" y="0"/>
                      <a:ext cx="2262374" cy="2380684"/>
                    </a:xfrm>
                    <a:prstGeom prst="rect">
                      <a:avLst/>
                    </a:prstGeom>
                  </am3d:spPr>
                  <am3d:camera>
                    <am3d:pos x="0" y="0" z="624892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47934" d="1000000"/>
                    <am3d:preTrans dx="-64261" dy="-18004252" dz="-693292"/>
                    <am3d:scale>
                      <am3d:sx n="1000000" d="1000000"/>
                      <am3d:sy n="1000000" d="1000000"/>
                      <am3d:sz n="1000000" d="1000000"/>
                    </am3d:scale>
                    <am3d:rot ax="-9838385" ay="-3360228" az="999622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376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イチゴ" descr="イチゴ">
                <a:extLst>
                  <a:ext uri="{FF2B5EF4-FFF2-40B4-BE49-F238E27FC236}">
                    <a16:creationId xmlns:a16="http://schemas.microsoft.com/office/drawing/2014/main" id="{9668CF2C-E1AA-4181-AE17-91050B5857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335192">
                <a:off x="7965461" y="1821638"/>
                <a:ext cx="2262374" cy="2380684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3714232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spc="-150">
                  <a:latin typeface="FZイモケンピ" panose="02000600000000000000" pitchFamily="50" charset="-128"/>
                  <a:ea typeface="FZイモケンピ" panose="02000600000000000000" pitchFamily="50" charset="-128"/>
                </a:rPr>
                <a:t>クリックすると！</a:t>
              </a:r>
              <a:endParaRPr lang="en-US" altLang="ja-JP" b="1" spc="-150">
                <a:latin typeface="FZイモケンピ" panose="02000600000000000000" pitchFamily="50" charset="-128"/>
                <a:ea typeface="FZイモケンピ" panose="02000600000000000000" pitchFamily="50" charset="-128"/>
              </a:endParaRPr>
            </a:p>
            <a:p>
              <a:r>
                <a:rPr lang="ja-JP" altLang="en-US" b="1" spc="-150">
                  <a:latin typeface="FZイモケンピ" panose="02000600000000000000" pitchFamily="50" charset="-128"/>
                  <a:ea typeface="FZイモケンピ" panose="02000600000000000000" pitchFamily="50" charset="-128"/>
                </a:rPr>
                <a:t>なんと！答えが！</a:t>
              </a:r>
            </a:p>
          </p:txBody>
        </p:sp>
      </p:grpSp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415996"/>
              </p:ext>
            </p:extLst>
          </p:nvPr>
        </p:nvGraphicFramePr>
        <p:xfrm>
          <a:off x="2531219" y="152400"/>
          <a:ext cx="7953375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3" name="Document" r:id="rId8" imgW="4381461" imgH="1506799" progId="Word.Document.8">
                  <p:embed/>
                </p:oleObj>
              </mc:Choice>
              <mc:Fallback>
                <p:oleObj name="Document" r:id="rId8" imgW="4381461" imgH="150679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31219" y="152400"/>
                        <a:ext cx="7953375" cy="27336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🍓">
            <a:extLst>
              <a:ext uri="{FF2B5EF4-FFF2-40B4-BE49-F238E27FC236}">
                <a16:creationId xmlns:a16="http://schemas.microsoft.com/office/drawing/2014/main" id="{7F130484-C419-4234-9CDB-3B37217AABCD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960446" y="989437"/>
            <a:ext cx="529800" cy="529800"/>
          </a:xfrm>
          <a:prstGeom prst="rect">
            <a:avLst/>
          </a:prstGeom>
        </p:spPr>
      </p:pic>
      <p:grpSp>
        <p:nvGrpSpPr>
          <p:cNvPr id="18" name="3">
            <a:extLst>
              <a:ext uri="{FF2B5EF4-FFF2-40B4-BE49-F238E27FC236}">
                <a16:creationId xmlns:a16="http://schemas.microsoft.com/office/drawing/2014/main" id="{1F512348-B5F1-44B4-8786-61030BFADDC3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1" name="枠">
              <a:extLst>
                <a:ext uri="{FF2B5EF4-FFF2-40B4-BE49-F238E27FC236}">
                  <a16:creationId xmlns:a16="http://schemas.microsoft.com/office/drawing/2014/main" id="{36D8A7F5-2EC9-4238-AB3A-7A604E23B473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番号">
              <a:extLst>
                <a:ext uri="{FF2B5EF4-FFF2-40B4-BE49-F238E27FC236}">
                  <a16:creationId xmlns:a16="http://schemas.microsoft.com/office/drawing/2014/main" id="{A4E8666D-8F55-4AB3-AB5D-8A07DE7DAF62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30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02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シオカラトンボ" descr="自然, 風景, 昆虫, トンボ, シオカラトンボ, 池, 水, 木">
            <a:extLst>
              <a:ext uri="{FF2B5EF4-FFF2-40B4-BE49-F238E27FC236}">
                <a16:creationId xmlns:a16="http://schemas.microsoft.com/office/drawing/2014/main" id="{419F0191-4EBE-4322-BC9F-53431888B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74" y="1772518"/>
            <a:ext cx="3006193" cy="20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台詞">
            <a:extLst>
              <a:ext uri="{FF2B5EF4-FFF2-40B4-BE49-F238E27FC236}">
                <a16:creationId xmlns:a16="http://schemas.microsoft.com/office/drawing/2014/main" id="{1399D24C-8517-4A7A-B697-DCCD4638B2E9}"/>
              </a:ext>
            </a:extLst>
          </p:cNvPr>
          <p:cNvGrpSpPr/>
          <p:nvPr/>
        </p:nvGrpSpPr>
        <p:grpSpPr>
          <a:xfrm>
            <a:off x="10167467" y="1772518"/>
            <a:ext cx="1979937" cy="720000"/>
            <a:chOff x="10080691" y="1630336"/>
            <a:chExt cx="1979937" cy="720000"/>
          </a:xfrm>
        </p:grpSpPr>
        <p:sp>
          <p:nvSpPr>
            <p:cNvPr id="18" name="吹き出し">
              <a:extLst>
                <a:ext uri="{FF2B5EF4-FFF2-40B4-BE49-F238E27FC236}">
                  <a16:creationId xmlns:a16="http://schemas.microsoft.com/office/drawing/2014/main" id="{AB9D3F34-F3CB-4E9D-A9EA-966A38A319D3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66665"/>
                <a:gd name="adj2" fmla="val 116477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言葉">
              <a:extLst>
                <a:ext uri="{FF2B5EF4-FFF2-40B4-BE49-F238E27FC236}">
                  <a16:creationId xmlns:a16="http://schemas.microsoft.com/office/drawing/2014/main" id="{86D838D4-1B8D-4A8F-9CB0-DEDBBB102C90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latin typeface="JK丸ゴシック Medium" panose="02000600000000000000" pitchFamily="50" charset="-128"/>
                  <a:ea typeface="JK丸ゴシック Medium" panose="02000600000000000000" pitchFamily="50" charset="-128"/>
                </a:rPr>
                <a:t>クリックしたら</a:t>
              </a:r>
              <a:endParaRPr lang="en-US" altLang="ja-JP">
                <a:latin typeface="JK丸ゴシック Medium" panose="02000600000000000000" pitchFamily="50" charset="-128"/>
                <a:ea typeface="JK丸ゴシック Medium" panose="02000600000000000000" pitchFamily="50" charset="-128"/>
              </a:endParaRPr>
            </a:p>
            <a:p>
              <a:r>
                <a:rPr lang="ja-JP" altLang="en-US">
                  <a:latin typeface="JK丸ゴシック Medium" panose="02000600000000000000" pitchFamily="50" charset="-128"/>
                  <a:ea typeface="JK丸ゴシック Medium" panose="02000600000000000000" pitchFamily="50" charset="-128"/>
                </a:rPr>
                <a:t>わかるよ答えが！</a:t>
              </a:r>
              <a:endParaRPr lang="ja-JP" altLang="en-US" dirty="0">
                <a:latin typeface="JK丸ゴシック Medium" panose="02000600000000000000" pitchFamily="50" charset="-128"/>
                <a:ea typeface="JK丸ゴシック Medium" panose="02000600000000000000" pitchFamily="50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472953"/>
              </p:ext>
            </p:extLst>
          </p:nvPr>
        </p:nvGraphicFramePr>
        <p:xfrm>
          <a:off x="220663" y="2833688"/>
          <a:ext cx="7124700" cy="399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12" name="Document" r:id="rId4" imgW="3394390" imgH="1899877" progId="Word.Document.8">
                  <p:embed/>
                </p:oleObj>
              </mc:Choice>
              <mc:Fallback>
                <p:oleObj name="Document" r:id="rId4" imgW="3394390" imgH="1899877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663" y="2833688"/>
                        <a:ext cx="7124700" cy="3998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2EFE6372-FBFB-4846-B37C-92A77EA30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593817"/>
              </p:ext>
            </p:extLst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13" name="Document" r:id="rId6" imgW="2141542" imgH="482709" progId="Word.Document.8">
                  <p:embed/>
                </p:oleObj>
              </mc:Choice>
              <mc:Fallback>
                <p:oleObj name="Document" r:id="rId6" imgW="2141542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460549"/>
              </p:ext>
            </p:extLst>
          </p:nvPr>
        </p:nvGraphicFramePr>
        <p:xfrm>
          <a:off x="1954213" y="150813"/>
          <a:ext cx="9720262" cy="27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14" name="Document" r:id="rId8" imgW="5400754" imgH="1506439" progId="Word.Document.8">
                  <p:embed/>
                </p:oleObj>
              </mc:Choice>
              <mc:Fallback>
                <p:oleObj name="Document" r:id="rId8" imgW="5400754" imgH="150643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54213" y="150813"/>
                        <a:ext cx="9720262" cy="27051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31">
            <a:extLst>
              <a:ext uri="{FF2B5EF4-FFF2-40B4-BE49-F238E27FC236}">
                <a16:creationId xmlns:a16="http://schemas.microsoft.com/office/drawing/2014/main" id="{6CAD8BEC-DC22-4772-BC5C-DF1A037C1265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3" name="枠">
              <a:extLst>
                <a:ext uri="{FF2B5EF4-FFF2-40B4-BE49-F238E27FC236}">
                  <a16:creationId xmlns:a16="http://schemas.microsoft.com/office/drawing/2014/main" id="{79A22108-0CE3-473F-8F66-63C10CFA6C99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番号">
              <a:extLst>
                <a:ext uri="{FF2B5EF4-FFF2-40B4-BE49-F238E27FC236}">
                  <a16:creationId xmlns:a16="http://schemas.microsoft.com/office/drawing/2014/main" id="{6F3D8043-28A0-4322-9DA0-7495DD74C015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31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29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E76E07E2-F2CB-424E-9843-70B2CB3250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071552"/>
              </p:ext>
            </p:extLst>
          </p:nvPr>
        </p:nvGraphicFramePr>
        <p:xfrm>
          <a:off x="6993255" y="3778250"/>
          <a:ext cx="57531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24" name="Document" r:id="rId3" imgW="2751138" imgH="1470443" progId="Word.Document.8">
                  <p:embed/>
                </p:oleObj>
              </mc:Choice>
              <mc:Fallback>
                <p:oleObj name="Document" r:id="rId3" imgW="2751138" imgH="1470443" progId="Word.Document.8">
                  <p:embed/>
                  <p:pic>
                    <p:nvPicPr>
                      <p:cNvPr id="19" name="解答">
                        <a:extLst>
                          <a:ext uri="{FF2B5EF4-FFF2-40B4-BE49-F238E27FC236}">
                            <a16:creationId xmlns:a16="http://schemas.microsoft.com/office/drawing/2014/main" id="{DDA402F9-CE42-460B-AA99-BEF03F9417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93255" y="3778250"/>
                        <a:ext cx="575310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8" name="棒磁石" descr="磁場">
                <a:extLst>
                  <a:ext uri="{FF2B5EF4-FFF2-40B4-BE49-F238E27FC236}">
                    <a16:creationId xmlns:a16="http://schemas.microsoft.com/office/drawing/2014/main" id="{F3C1082B-D5E1-40B0-9A3B-0432304B525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36311936"/>
                  </p:ext>
                </p:extLst>
              </p:nvPr>
            </p:nvGraphicFramePr>
            <p:xfrm>
              <a:off x="8236692" y="2793213"/>
              <a:ext cx="2902941" cy="73200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902941" cy="732000"/>
                    </a:xfrm>
                    <a:prstGeom prst="rect">
                      <a:avLst/>
                    </a:prstGeom>
                  </am3d:spPr>
                  <am3d:camera>
                    <am3d:pos x="5259116" y="65471" z="56111125"/>
                    <am3d:up dx="0" dy="36000000" dz="0"/>
                    <am3d:lookAt x="5259116" y="65471" z="0"/>
                    <am3d:perspective fov="230304"/>
                  </am3d:camera>
                  <am3d:trans>
                    <am3d:meterPerModelUnit n="2397" d="1000000"/>
                    <am3d:preTrans dx="5292521" dy="0" dz="-63465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8" name="棒磁石" descr="磁場">
                <a:extLst>
                  <a:ext uri="{FF2B5EF4-FFF2-40B4-BE49-F238E27FC236}">
                    <a16:creationId xmlns:a16="http://schemas.microsoft.com/office/drawing/2014/main" id="{F3C1082B-D5E1-40B0-9A3B-0432304B52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36692" y="2793213"/>
                <a:ext cx="2902941" cy="73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台詞">
            <a:extLst>
              <a:ext uri="{FF2B5EF4-FFF2-40B4-BE49-F238E27FC236}">
                <a16:creationId xmlns:a16="http://schemas.microsoft.com/office/drawing/2014/main" id="{9FCFF6B0-DAC6-4C18-9608-B3D799B85BCB}"/>
              </a:ext>
            </a:extLst>
          </p:cNvPr>
          <p:cNvGrpSpPr/>
          <p:nvPr/>
        </p:nvGrpSpPr>
        <p:grpSpPr>
          <a:xfrm>
            <a:off x="10997453" y="2410964"/>
            <a:ext cx="711153" cy="864498"/>
            <a:chOff x="9955295" y="4160989"/>
            <a:chExt cx="1222280" cy="491602"/>
          </a:xfrm>
        </p:grpSpPr>
        <p:sp>
          <p:nvSpPr>
            <p:cNvPr id="20" name="吹き出し">
              <a:extLst>
                <a:ext uri="{FF2B5EF4-FFF2-40B4-BE49-F238E27FC236}">
                  <a16:creationId xmlns:a16="http://schemas.microsoft.com/office/drawing/2014/main" id="{A100B5FB-3CB5-4952-9B70-BB5ED532DEC6}"/>
                </a:ext>
              </a:extLst>
            </p:cNvPr>
            <p:cNvSpPr/>
            <p:nvPr/>
          </p:nvSpPr>
          <p:spPr>
            <a:xfrm rot="5400000">
              <a:off x="10433748" y="3857307"/>
              <a:ext cx="431959" cy="1039323"/>
            </a:xfrm>
            <a:prstGeom prst="wedgeRoundRectCallout">
              <a:avLst>
                <a:gd name="adj1" fmla="val 27386"/>
                <a:gd name="adj2" fmla="val 52265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言葉">
              <a:extLst>
                <a:ext uri="{FF2B5EF4-FFF2-40B4-BE49-F238E27FC236}">
                  <a16:creationId xmlns:a16="http://schemas.microsoft.com/office/drawing/2014/main" id="{EB4A9A80-31AE-43ED-9723-CD5ECE694CE1}"/>
                </a:ext>
              </a:extLst>
            </p:cNvPr>
            <p:cNvSpPr txBox="1"/>
            <p:nvPr/>
          </p:nvSpPr>
          <p:spPr>
            <a:xfrm>
              <a:off x="9955295" y="4205672"/>
              <a:ext cx="1222280" cy="4469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lnSpc>
                  <a:spcPts val="1000"/>
                </a:lnSpc>
              </a:pPr>
              <a:r>
                <a:rPr lang="ja-JP" altLang="en-US" sz="2400" spc="-700">
                  <a:solidFill>
                    <a:prstClr val="black"/>
                  </a:solidFill>
                  <a:latin typeface="コーポレート・ロゴ ver2 Medium" panose="02000600000000000000" pitchFamily="2" charset="-128"/>
                  <a:ea typeface="コーポレート・ロゴ ver2 Medium" panose="02000600000000000000" pitchFamily="2" charset="-128"/>
                </a:rPr>
                <a:t>クリックすると</a:t>
              </a:r>
              <a:endParaRPr lang="en-US" altLang="ja-JP" sz="2400" spc="-700">
                <a:solidFill>
                  <a:prstClr val="black"/>
                </a:solidFill>
                <a:latin typeface="コーポレート・ロゴ ver2 Medium" panose="02000600000000000000" pitchFamily="2" charset="-128"/>
                <a:ea typeface="コーポレート・ロゴ ver2 Medium" panose="02000600000000000000" pitchFamily="2" charset="-128"/>
              </a:endParaRPr>
            </a:p>
            <a:p>
              <a:pPr lvl="0" algn="ctr">
                <a:lnSpc>
                  <a:spcPts val="1000"/>
                </a:lnSpc>
              </a:pPr>
              <a:r>
                <a:rPr lang="ja-JP" altLang="en-US" sz="2400" spc="-700">
                  <a:solidFill>
                    <a:prstClr val="black"/>
                  </a:solidFill>
                  <a:latin typeface="コーポレート・ロゴ ver2 Medium" panose="02000600000000000000" pitchFamily="2" charset="-128"/>
                  <a:ea typeface="コーポレート・ロゴ ver2 Medium" panose="02000600000000000000" pitchFamily="2" charset="-128"/>
                </a:rPr>
                <a:t>答えがわかるよ！</a:t>
              </a:r>
              <a:endParaRPr lang="ja-JP" altLang="en-US" sz="2400" spc="-700" dirty="0">
                <a:solidFill>
                  <a:prstClr val="black"/>
                </a:solidFill>
                <a:latin typeface="コーポレート・ロゴ ver2 Medium" panose="02000600000000000000" pitchFamily="2" charset="-128"/>
                <a:ea typeface="コーポレート・ロゴ ver2 Medium" panose="02000600000000000000" pitchFamily="2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39612"/>
              </p:ext>
            </p:extLst>
          </p:nvPr>
        </p:nvGraphicFramePr>
        <p:xfrm>
          <a:off x="212725" y="2843213"/>
          <a:ext cx="6777038" cy="399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25" name="Document" r:id="rId8" imgW="3220291" imgH="1892678" progId="Word.Document.8">
                  <p:embed/>
                </p:oleObj>
              </mc:Choice>
              <mc:Fallback>
                <p:oleObj name="Document" r:id="rId8" imgW="3220291" imgH="1892678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2725" y="2843213"/>
                        <a:ext cx="6777038" cy="3995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393931"/>
              </p:ext>
            </p:extLst>
          </p:nvPr>
        </p:nvGraphicFramePr>
        <p:xfrm>
          <a:off x="1482501" y="150813"/>
          <a:ext cx="9669463" cy="273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26" name="Document" r:id="rId10" imgW="5332723" imgH="1507879" progId="Word.Document.8">
                  <p:embed/>
                </p:oleObj>
              </mc:Choice>
              <mc:Fallback>
                <p:oleObj name="Document" r:id="rId10" imgW="5332723" imgH="150787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82501" y="150813"/>
                        <a:ext cx="9669463" cy="27305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32">
            <a:extLst>
              <a:ext uri="{FF2B5EF4-FFF2-40B4-BE49-F238E27FC236}">
                <a16:creationId xmlns:a16="http://schemas.microsoft.com/office/drawing/2014/main" id="{15CB7E1D-AD19-42F7-8508-4A343D95F1B4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3" name="枠">
              <a:extLst>
                <a:ext uri="{FF2B5EF4-FFF2-40B4-BE49-F238E27FC236}">
                  <a16:creationId xmlns:a16="http://schemas.microsoft.com/office/drawing/2014/main" id="{0A131811-10C3-4A17-854A-5C59D3C856D4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番号">
              <a:extLst>
                <a:ext uri="{FF2B5EF4-FFF2-40B4-BE49-F238E27FC236}">
                  <a16:creationId xmlns:a16="http://schemas.microsoft.com/office/drawing/2014/main" id="{3DFF3B37-5200-4C09-A8B5-AFBE34313B51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32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7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解答">
            <a:extLst>
              <a:ext uri="{FF2B5EF4-FFF2-40B4-BE49-F238E27FC236}">
                <a16:creationId xmlns:a16="http://schemas.microsoft.com/office/drawing/2014/main" id="{671764D8-DBA8-4DC6-AC5A-E1A78E278D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061751"/>
              </p:ext>
            </p:extLst>
          </p:nvPr>
        </p:nvGraphicFramePr>
        <p:xfrm>
          <a:off x="371475" y="3719513"/>
          <a:ext cx="10774363" cy="304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54" name="Document" r:id="rId3" imgW="5107572" imgH="1443086" progId="Word.Document.8">
                  <p:embed/>
                </p:oleObj>
              </mc:Choice>
              <mc:Fallback>
                <p:oleObj name="Document" r:id="rId3" imgW="5107572" imgH="1443086" progId="Word.Document.8">
                  <p:embed/>
                  <p:pic>
                    <p:nvPicPr>
                      <p:cNvPr id="15" name="解答">
                        <a:extLst>
                          <a:ext uri="{FF2B5EF4-FFF2-40B4-BE49-F238E27FC236}">
                            <a16:creationId xmlns:a16="http://schemas.microsoft.com/office/drawing/2014/main" id="{55FC57C3-5B0A-4582-9D4D-04A813D5EC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475" y="3719513"/>
                        <a:ext cx="10774363" cy="304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パンダ" descr="パンダ">
            <a:extLst>
              <a:ext uri="{FF2B5EF4-FFF2-40B4-BE49-F238E27FC236}">
                <a16:creationId xmlns:a16="http://schemas.microsoft.com/office/drawing/2014/main" id="{117AB0E3-6E55-465A-BA1F-8F62D1A27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5916" y="1543337"/>
            <a:ext cx="2356358" cy="2356358"/>
          </a:xfrm>
          <a:prstGeom prst="rect">
            <a:avLst/>
          </a:prstGeom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6" y="2773956"/>
            <a:ext cx="2013493" cy="720000"/>
            <a:chOff x="10130066" y="4047651"/>
            <a:chExt cx="2519708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72058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spc="-100">
                  <a:latin typeface="ほにゃ字Re" panose="02000600000000000000" pitchFamily="2" charset="-128"/>
                  <a:ea typeface="ほにゃ字Re" panose="02000600000000000000" pitchFamily="2" charset="-128"/>
                </a:rPr>
                <a:t>クリックすると</a:t>
              </a:r>
              <a:endParaRPr lang="en-US" altLang="ja-JP" b="1" spc="-100">
                <a:latin typeface="ほにゃ字Re" panose="02000600000000000000" pitchFamily="2" charset="-128"/>
                <a:ea typeface="ほにゃ字Re" panose="02000600000000000000" pitchFamily="2" charset="-128"/>
              </a:endParaRPr>
            </a:p>
            <a:p>
              <a:r>
                <a:rPr lang="ja-JP" altLang="en-US" b="1" spc="-100">
                  <a:latin typeface="ほにゃ字Re" panose="02000600000000000000" pitchFamily="2" charset="-128"/>
                  <a:ea typeface="ほにゃ字Re" panose="02000600000000000000" pitchFamily="2" charset="-128"/>
                </a:rPr>
                <a:t>答えがわかるよ～。</a:t>
              </a:r>
            </a:p>
          </p:txBody>
        </p:sp>
      </p:grpSp>
      <p:pic>
        <p:nvPicPr>
          <p:cNvPr id="13" name="🍖">
            <a:extLst>
              <a:ext uri="{FF2B5EF4-FFF2-40B4-BE49-F238E27FC236}">
                <a16:creationId xmlns:a16="http://schemas.microsoft.com/office/drawing/2014/main" id="{C192B99E-8689-4FFC-B323-9F662A15E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099" y="257175"/>
            <a:ext cx="587375" cy="587375"/>
          </a:xfrm>
          <a:prstGeom prst="rect">
            <a:avLst/>
          </a:prstGeom>
        </p:spPr>
      </p:pic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181972"/>
              </p:ext>
            </p:extLst>
          </p:nvPr>
        </p:nvGraphicFramePr>
        <p:xfrm>
          <a:off x="2446246" y="150813"/>
          <a:ext cx="9669462" cy="273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55" name="Document" r:id="rId8" imgW="5332723" imgH="1507879" progId="Word.Document.8">
                  <p:embed/>
                </p:oleObj>
              </mc:Choice>
              <mc:Fallback>
                <p:oleObj name="Document" r:id="rId8" imgW="5332723" imgH="150787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46246" y="150813"/>
                        <a:ext cx="9669462" cy="27305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33">
            <a:extLst>
              <a:ext uri="{FF2B5EF4-FFF2-40B4-BE49-F238E27FC236}">
                <a16:creationId xmlns:a16="http://schemas.microsoft.com/office/drawing/2014/main" id="{21F20131-DFC5-4198-9BA9-4DA2B807A35E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5" name="枠">
              <a:extLst>
                <a:ext uri="{FF2B5EF4-FFF2-40B4-BE49-F238E27FC236}">
                  <a16:creationId xmlns:a16="http://schemas.microsoft.com/office/drawing/2014/main" id="{0173A470-1D12-45EB-9D44-C9BCD0395AE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番号">
              <a:extLst>
                <a:ext uri="{FF2B5EF4-FFF2-40B4-BE49-F238E27FC236}">
                  <a16:creationId xmlns:a16="http://schemas.microsoft.com/office/drawing/2014/main" id="{BDA37663-FBE0-4F58-9E87-F3C3AD09F753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33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31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解答">
            <a:extLst>
              <a:ext uri="{FF2B5EF4-FFF2-40B4-BE49-F238E27FC236}">
                <a16:creationId xmlns:a16="http://schemas.microsoft.com/office/drawing/2014/main" id="{2EFE6372-FBFB-4846-B37C-92A77EA30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362394"/>
              </p:ext>
            </p:extLst>
          </p:nvPr>
        </p:nvGraphicFramePr>
        <p:xfrm>
          <a:off x="6794500" y="5848350"/>
          <a:ext cx="51879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85" name="Document" r:id="rId3" imgW="2470037" imgH="482709" progId="Word.Document.8">
                  <p:embed/>
                </p:oleObj>
              </mc:Choice>
              <mc:Fallback>
                <p:oleObj name="Document" r:id="rId3" imgW="2470037" imgH="482709" progId="Word.Document.8">
                  <p:embed/>
                  <p:pic>
                    <p:nvPicPr>
                      <p:cNvPr id="16" name="解答">
                        <a:extLst>
                          <a:ext uri="{FF2B5EF4-FFF2-40B4-BE49-F238E27FC236}">
                            <a16:creationId xmlns:a16="http://schemas.microsoft.com/office/drawing/2014/main" id="{2EFE6372-FBFB-4846-B37C-92A77EA3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4500" y="5848350"/>
                        <a:ext cx="5187950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9041" name="イチョウ" descr="イチョウの葉のイラスト">
            <a:extLst>
              <a:ext uri="{FF2B5EF4-FFF2-40B4-BE49-F238E27FC236}">
                <a16:creationId xmlns:a16="http://schemas.microsoft.com/office/drawing/2014/main" id="{CC0D1388-BE3B-4FC8-B5FF-6C7A9699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558" y="2666145"/>
            <a:ext cx="2356358" cy="235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台詞">
            <a:extLst>
              <a:ext uri="{FF2B5EF4-FFF2-40B4-BE49-F238E27FC236}">
                <a16:creationId xmlns:a16="http://schemas.microsoft.com/office/drawing/2014/main" id="{741774E2-8C71-42BB-8C2B-F2D1D1C88C72}"/>
              </a:ext>
            </a:extLst>
          </p:cNvPr>
          <p:cNvGrpSpPr/>
          <p:nvPr/>
        </p:nvGrpSpPr>
        <p:grpSpPr>
          <a:xfrm>
            <a:off x="9992985" y="3954464"/>
            <a:ext cx="1979937" cy="720000"/>
            <a:chOff x="10130066" y="4047651"/>
            <a:chExt cx="2477716" cy="720000"/>
          </a:xfrm>
        </p:grpSpPr>
        <p:sp>
          <p:nvSpPr>
            <p:cNvPr id="2" name="吹き出し">
              <a:extLst>
                <a:ext uri="{FF2B5EF4-FFF2-40B4-BE49-F238E27FC236}">
                  <a16:creationId xmlns:a16="http://schemas.microsoft.com/office/drawing/2014/main" id="{9BFBED52-261A-444D-9337-95500C548BC8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言葉">
              <a:extLst>
                <a:ext uri="{FF2B5EF4-FFF2-40B4-BE49-F238E27FC236}">
                  <a16:creationId xmlns:a16="http://schemas.microsoft.com/office/drawing/2014/main" id="{A31BA06D-DF29-4FAA-A201-CE5BF774D656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150">
                  <a:latin typeface="いろは角クラシック Regular" panose="020B0302020203020207" pitchFamily="50" charset="-128"/>
                  <a:ea typeface="いろは角クラシック Regular" panose="020B0302020203020207" pitchFamily="50" charset="-128"/>
                  <a:cs typeface="いろは角クラシック Regular" panose="020B0302020203020207" pitchFamily="50" charset="-128"/>
                </a:rPr>
                <a:t>答えはクリック</a:t>
              </a:r>
              <a:endParaRPr kumimoji="1" lang="en-US" altLang="ja-JP" spc="-150">
                <a:latin typeface="いろは角クラシック Regular" panose="020B0302020203020207" pitchFamily="50" charset="-128"/>
                <a:ea typeface="いろは角クラシック Regular" panose="020B0302020203020207" pitchFamily="50" charset="-128"/>
                <a:cs typeface="いろは角クラシック Regular" panose="020B0302020203020207" pitchFamily="50" charset="-128"/>
              </a:endParaRPr>
            </a:p>
            <a:p>
              <a:r>
                <a:rPr lang="ja-JP" altLang="en-US" spc="-150">
                  <a:latin typeface="いろは角クラシック Regular" panose="020B0302020203020207" pitchFamily="50" charset="-128"/>
                  <a:ea typeface="いろは角クラシック Regular" panose="020B0302020203020207" pitchFamily="50" charset="-128"/>
                  <a:cs typeface="いろは角クラシック Regular" panose="020B0302020203020207" pitchFamily="50" charset="-128"/>
                </a:rPr>
                <a:t>すると分かります。</a:t>
              </a:r>
              <a:endParaRPr kumimoji="1" lang="ja-JP" altLang="en-US" spc="-150" dirty="0">
                <a:latin typeface="いろは角クラシック Regular" panose="020B0302020203020207" pitchFamily="50" charset="-128"/>
                <a:ea typeface="いろは角クラシック Regular" panose="020B0302020203020207" pitchFamily="50" charset="-128"/>
                <a:cs typeface="いろは角クラシック Regular" panose="020B0302020203020207" pitchFamily="50" charset="-128"/>
              </a:endParaRPr>
            </a:p>
          </p:txBody>
        </p:sp>
      </p:grpSp>
      <p:graphicFrame>
        <p:nvGraphicFramePr>
          <p:cNvPr id="14" name="選択肢">
            <a:extLst>
              <a:ext uri="{FF2B5EF4-FFF2-40B4-BE49-F238E27FC236}">
                <a16:creationId xmlns:a16="http://schemas.microsoft.com/office/drawing/2014/main" id="{7FCC175B-CE65-4FE1-B573-8B230E52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485151"/>
              </p:ext>
            </p:extLst>
          </p:nvPr>
        </p:nvGraphicFramePr>
        <p:xfrm>
          <a:off x="223838" y="2838450"/>
          <a:ext cx="4443412" cy="399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86" name="Document" r:id="rId6" imgW="2121701" imgH="1899517" progId="Word.Document.8">
                  <p:embed/>
                </p:oleObj>
              </mc:Choice>
              <mc:Fallback>
                <p:oleObj name="Document" r:id="rId6" imgW="2121701" imgH="1899517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3838" y="2838450"/>
                        <a:ext cx="4443412" cy="399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004905"/>
              </p:ext>
            </p:extLst>
          </p:nvPr>
        </p:nvGraphicFramePr>
        <p:xfrm>
          <a:off x="1841768" y="147638"/>
          <a:ext cx="9675812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87" name="Document" r:id="rId8" imgW="5332723" imgH="1507879" progId="Word.Document.8">
                  <p:embed/>
                </p:oleObj>
              </mc:Choice>
              <mc:Fallback>
                <p:oleObj name="Document" r:id="rId8" imgW="5332723" imgH="150787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41768" y="147638"/>
                        <a:ext cx="9675812" cy="273208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34">
            <a:extLst>
              <a:ext uri="{FF2B5EF4-FFF2-40B4-BE49-F238E27FC236}">
                <a16:creationId xmlns:a16="http://schemas.microsoft.com/office/drawing/2014/main" id="{47F1ED25-CEEE-4B85-AF25-1F073E40174F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9" name="枠">
              <a:extLst>
                <a:ext uri="{FF2B5EF4-FFF2-40B4-BE49-F238E27FC236}">
                  <a16:creationId xmlns:a16="http://schemas.microsoft.com/office/drawing/2014/main" id="{98B6890F-FF4D-40DA-8C8E-B04E6063253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番号">
              <a:extLst>
                <a:ext uri="{FF2B5EF4-FFF2-40B4-BE49-F238E27FC236}">
                  <a16:creationId xmlns:a16="http://schemas.microsoft.com/office/drawing/2014/main" id="{2C81D1A5-181E-44CB-8536-B41210DF0075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34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02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解答">
            <a:extLst>
              <a:ext uri="{FF2B5EF4-FFF2-40B4-BE49-F238E27FC236}">
                <a16:creationId xmlns:a16="http://schemas.microsoft.com/office/drawing/2014/main" id="{2FA74650-E3BB-4B4B-B3C5-6E6BDC8DF0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86118"/>
              </p:ext>
            </p:extLst>
          </p:nvPr>
        </p:nvGraphicFramePr>
        <p:xfrm>
          <a:off x="7467600" y="5848350"/>
          <a:ext cx="45053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887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29" name="解答">
                        <a:extLst>
                          <a:ext uri="{FF2B5EF4-FFF2-40B4-BE49-F238E27FC236}">
                            <a16:creationId xmlns:a16="http://schemas.microsoft.com/office/drawing/2014/main" id="{9E77ECEC-6BEA-4EB8-AF4D-9B22FF39C0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7600" y="5848350"/>
                        <a:ext cx="45053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幼虫">
            <a:extLst>
              <a:ext uri="{FF2B5EF4-FFF2-40B4-BE49-F238E27FC236}">
                <a16:creationId xmlns:a16="http://schemas.microsoft.com/office/drawing/2014/main" id="{319A6070-4DA6-4D32-A36E-9AF74E6BF33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27600" y="1320928"/>
            <a:ext cx="2032973" cy="2032973"/>
          </a:xfrm>
          <a:prstGeom prst="rect">
            <a:avLst/>
          </a:prstGeom>
        </p:spPr>
      </p:pic>
      <p:grpSp>
        <p:nvGrpSpPr>
          <p:cNvPr id="23" name="台詞">
            <a:extLst>
              <a:ext uri="{FF2B5EF4-FFF2-40B4-BE49-F238E27FC236}">
                <a16:creationId xmlns:a16="http://schemas.microsoft.com/office/drawing/2014/main" id="{A57137E8-442B-4A4F-B43C-945D7B0FB093}"/>
              </a:ext>
            </a:extLst>
          </p:cNvPr>
          <p:cNvGrpSpPr/>
          <p:nvPr/>
        </p:nvGrpSpPr>
        <p:grpSpPr>
          <a:xfrm>
            <a:off x="9992985" y="1612776"/>
            <a:ext cx="1979937" cy="720000"/>
            <a:chOff x="10080691" y="1630336"/>
            <a:chExt cx="1979937" cy="720000"/>
          </a:xfrm>
        </p:grpSpPr>
        <p:sp>
          <p:nvSpPr>
            <p:cNvPr id="24" name="吹き出し">
              <a:extLst>
                <a:ext uri="{FF2B5EF4-FFF2-40B4-BE49-F238E27FC236}">
                  <a16:creationId xmlns:a16="http://schemas.microsoft.com/office/drawing/2014/main" id="{4CDF2CD4-A951-47A5-8E3E-C9481A9460A9}"/>
                </a:ext>
              </a:extLst>
            </p:cNvPr>
            <p:cNvSpPr/>
            <p:nvPr/>
          </p:nvSpPr>
          <p:spPr>
            <a:xfrm rot="5400000">
              <a:off x="10683276" y="1027751"/>
              <a:ext cx="720000" cy="1925170"/>
            </a:xfrm>
            <a:prstGeom prst="wedgeRoundRectCallout">
              <a:avLst>
                <a:gd name="adj1" fmla="val 29623"/>
                <a:gd name="adj2" fmla="val 52652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言葉">
              <a:extLst>
                <a:ext uri="{FF2B5EF4-FFF2-40B4-BE49-F238E27FC236}">
                  <a16:creationId xmlns:a16="http://schemas.microsoft.com/office/drawing/2014/main" id="{8FAF113D-BCFA-4F65-9BE3-F4844DD454DA}"/>
                </a:ext>
              </a:extLst>
            </p:cNvPr>
            <p:cNvSpPr txBox="1"/>
            <p:nvPr/>
          </p:nvSpPr>
          <p:spPr>
            <a:xfrm>
              <a:off x="10080691" y="1667170"/>
              <a:ext cx="197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100">
                  <a:latin typeface="にくきゅう" panose="02000600000000000000" pitchFamily="2" charset="-128"/>
                  <a:ea typeface="にくきゅう" panose="02000600000000000000" pitchFamily="2" charset="-128"/>
                </a:rPr>
                <a:t>こたえはクリック</a:t>
              </a:r>
              <a:endParaRPr lang="en-US" altLang="ja-JP" spc="-100">
                <a:latin typeface="にくきゅう" panose="02000600000000000000" pitchFamily="2" charset="-128"/>
                <a:ea typeface="にくきゅう" panose="02000600000000000000" pitchFamily="2" charset="-128"/>
              </a:endParaRPr>
            </a:p>
            <a:p>
              <a:r>
                <a:rPr lang="ja-JP" altLang="en-US" spc="-100">
                  <a:latin typeface="にくきゅう" panose="02000600000000000000" pitchFamily="2" charset="-128"/>
                  <a:ea typeface="にくきゅう" panose="02000600000000000000" pitchFamily="2" charset="-128"/>
                </a:rPr>
                <a:t>するとわかるヨ！</a:t>
              </a:r>
              <a:endParaRPr lang="ja-JP" altLang="en-US" spc="-100" dirty="0">
                <a:latin typeface="にくきゅう" panose="02000600000000000000" pitchFamily="2" charset="-128"/>
                <a:ea typeface="にくきゅう" panose="02000600000000000000" pitchFamily="2" charset="-128"/>
              </a:endParaRPr>
            </a:p>
          </p:txBody>
        </p:sp>
      </p:grpSp>
      <p:graphicFrame>
        <p:nvGraphicFramePr>
          <p:cNvPr id="19" name="選択肢">
            <a:extLst>
              <a:ext uri="{FF2B5EF4-FFF2-40B4-BE49-F238E27FC236}">
                <a16:creationId xmlns:a16="http://schemas.microsoft.com/office/drawing/2014/main" id="{BCCACDE8-5FA0-4A79-BAB3-28AF6177D6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069533"/>
              </p:ext>
            </p:extLst>
          </p:nvPr>
        </p:nvGraphicFramePr>
        <p:xfrm>
          <a:off x="219075" y="2838450"/>
          <a:ext cx="8972550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888" name="Document" r:id="rId6" imgW="4230488" imgH="1886559" progId="Word.Document.8">
                  <p:embed/>
                </p:oleObj>
              </mc:Choice>
              <mc:Fallback>
                <p:oleObj name="Document" r:id="rId6" imgW="4230488" imgH="1886559" progId="Word.Document.8">
                  <p:embed/>
                  <p:pic>
                    <p:nvPicPr>
                      <p:cNvPr id="14" name="選択肢">
                        <a:extLst>
                          <a:ext uri="{FF2B5EF4-FFF2-40B4-BE49-F238E27FC236}">
                            <a16:creationId xmlns:a16="http://schemas.microsoft.com/office/drawing/2014/main" id="{7FCC175B-CE65-4FE1-B573-8B230E526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075" y="2838450"/>
                        <a:ext cx="8972550" cy="400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448364"/>
              </p:ext>
            </p:extLst>
          </p:nvPr>
        </p:nvGraphicFramePr>
        <p:xfrm>
          <a:off x="2064552" y="149225"/>
          <a:ext cx="9698037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889" name="Document" r:id="rId8" imgW="5332723" imgH="1507879" progId="Word.Document.8">
                  <p:embed/>
                </p:oleObj>
              </mc:Choice>
              <mc:Fallback>
                <p:oleObj name="Document" r:id="rId8" imgW="5332723" imgH="1507879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64552" y="149225"/>
                        <a:ext cx="9698037" cy="274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35">
            <a:extLst>
              <a:ext uri="{FF2B5EF4-FFF2-40B4-BE49-F238E27FC236}">
                <a16:creationId xmlns:a16="http://schemas.microsoft.com/office/drawing/2014/main" id="{200E5C34-CBEA-4782-B8CD-FAD5589301D0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16" name="枠">
              <a:extLst>
                <a:ext uri="{FF2B5EF4-FFF2-40B4-BE49-F238E27FC236}">
                  <a16:creationId xmlns:a16="http://schemas.microsoft.com/office/drawing/2014/main" id="{0425D8CF-716B-47D8-AF75-C4D2FA0DF8DB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番号">
              <a:extLst>
                <a:ext uri="{FF2B5EF4-FFF2-40B4-BE49-F238E27FC236}">
                  <a16:creationId xmlns:a16="http://schemas.microsoft.com/office/drawing/2014/main" id="{20607E91-B351-44A1-8448-3A554FC0934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35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95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解答">
            <a:extLst>
              <a:ext uri="{FF2B5EF4-FFF2-40B4-BE49-F238E27FC236}">
                <a16:creationId xmlns:a16="http://schemas.microsoft.com/office/drawing/2014/main" id="{279CFD57-4EF3-458A-99DA-0C315F64AB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892578"/>
              </p:ext>
            </p:extLst>
          </p:nvPr>
        </p:nvGraphicFramePr>
        <p:xfrm>
          <a:off x="7467600" y="5849938"/>
          <a:ext cx="44894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81" name="Document" r:id="rId3" imgW="2141542" imgH="482709" progId="Word.Document.8">
                  <p:embed/>
                </p:oleObj>
              </mc:Choice>
              <mc:Fallback>
                <p:oleObj name="Document" r:id="rId3" imgW="2141542" imgH="482709" progId="Word.Document.8">
                  <p:embed/>
                  <p:pic>
                    <p:nvPicPr>
                      <p:cNvPr id="25" name="解答">
                        <a:extLst>
                          <a:ext uri="{FF2B5EF4-FFF2-40B4-BE49-F238E27FC236}">
                            <a16:creationId xmlns:a16="http://schemas.microsoft.com/office/drawing/2014/main" id="{279CFD57-4EF3-458A-99DA-0C315F64AB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7600" y="5849938"/>
                        <a:ext cx="4489450" cy="100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化石" descr="恐竜の頭蓋骨">
                <a:extLst>
                  <a:ext uri="{FF2B5EF4-FFF2-40B4-BE49-F238E27FC236}">
                    <a16:creationId xmlns:a16="http://schemas.microsoft.com/office/drawing/2014/main" id="{41B0819C-8EE8-4440-B98D-D807AC0AD3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8952062"/>
                  </p:ext>
                </p:extLst>
              </p:nvPr>
            </p:nvGraphicFramePr>
            <p:xfrm>
              <a:off x="7678117" y="2468880"/>
              <a:ext cx="2260455" cy="213066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260455" cy="2130669"/>
                    </a:xfrm>
                    <a:prstGeom prst="rect">
                      <a:avLst/>
                    </a:prstGeom>
                  </am3d:spPr>
                  <am3d:camera>
                    <am3d:pos x="0" y="0" z="561715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39" d="1000000"/>
                    <am3d:preTrans dx="-5608033" dy="-9338268" dz="6377602"/>
                    <am3d:scale>
                      <am3d:sx n="1000000" d="1000000"/>
                      <am3d:sy n="1000000" d="1000000"/>
                      <am3d:sz n="1000000" d="1000000"/>
                    </am3d:scale>
                    <am3d:rot ax="7191554" ay="2383114" az="791613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6448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化石" descr="恐竜の頭蓋骨">
                <a:extLst>
                  <a:ext uri="{FF2B5EF4-FFF2-40B4-BE49-F238E27FC236}">
                    <a16:creationId xmlns:a16="http://schemas.microsoft.com/office/drawing/2014/main" id="{41B0819C-8EE8-4440-B98D-D807AC0AD3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78117" y="2468880"/>
                <a:ext cx="2260455" cy="213066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1" name="選択肢">
            <a:extLst>
              <a:ext uri="{FF2B5EF4-FFF2-40B4-BE49-F238E27FC236}">
                <a16:creationId xmlns:a16="http://schemas.microsoft.com/office/drawing/2014/main" id="{B952B161-8E13-4CB7-8B57-CCD375FAA5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215227"/>
              </p:ext>
            </p:extLst>
          </p:nvPr>
        </p:nvGraphicFramePr>
        <p:xfrm>
          <a:off x="212725" y="2843213"/>
          <a:ext cx="3444875" cy="400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82" name="Document" r:id="rId8" imgW="1631716" imgH="1895198" progId="Word.Document.8">
                  <p:embed/>
                </p:oleObj>
              </mc:Choice>
              <mc:Fallback>
                <p:oleObj name="Document" r:id="rId8" imgW="1631716" imgH="1895198" progId="Word.Document.8">
                  <p:embed/>
                  <p:pic>
                    <p:nvPicPr>
                      <p:cNvPr id="11" name="選択肢">
                        <a:extLst>
                          <a:ext uri="{FF2B5EF4-FFF2-40B4-BE49-F238E27FC236}">
                            <a16:creationId xmlns:a16="http://schemas.microsoft.com/office/drawing/2014/main" id="{B952B161-8E13-4CB7-8B57-CCD375FAA5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2725" y="2843213"/>
                        <a:ext cx="3444875" cy="400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問題文">
            <a:extLst>
              <a:ext uri="{FF2B5EF4-FFF2-40B4-BE49-F238E27FC236}">
                <a16:creationId xmlns:a16="http://schemas.microsoft.com/office/drawing/2014/main" id="{E5A52F93-8552-4945-ADB8-9F6C4A37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363787"/>
              </p:ext>
            </p:extLst>
          </p:nvPr>
        </p:nvGraphicFramePr>
        <p:xfrm>
          <a:off x="1225867" y="152400"/>
          <a:ext cx="10344150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83" name="Document" r:id="rId10" imgW="5725894" imgH="1483762" progId="Word.Document.8">
                  <p:embed/>
                </p:oleObj>
              </mc:Choice>
              <mc:Fallback>
                <p:oleObj name="Document" r:id="rId10" imgW="5725894" imgH="1483762" progId="Word.Document.8">
                  <p:embed/>
                  <p:pic>
                    <p:nvPicPr>
                      <p:cNvPr id="17" name="問題文">
                        <a:extLst>
                          <a:ext uri="{FF2B5EF4-FFF2-40B4-BE49-F238E27FC236}">
                            <a16:creationId xmlns:a16="http://schemas.microsoft.com/office/drawing/2014/main" id="{E5A52F93-8552-4945-ADB8-9F6C4A3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25867" y="152400"/>
                        <a:ext cx="10344150" cy="26860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台詞">
            <a:extLst>
              <a:ext uri="{FF2B5EF4-FFF2-40B4-BE49-F238E27FC236}">
                <a16:creationId xmlns:a16="http://schemas.microsoft.com/office/drawing/2014/main" id="{6372C8C3-F6BF-4599-95E4-006C9AC4A4F1}"/>
              </a:ext>
            </a:extLst>
          </p:cNvPr>
          <p:cNvGrpSpPr/>
          <p:nvPr/>
        </p:nvGrpSpPr>
        <p:grpSpPr>
          <a:xfrm>
            <a:off x="9992985" y="4338777"/>
            <a:ext cx="1979937" cy="720000"/>
            <a:chOff x="10130066" y="4047651"/>
            <a:chExt cx="2477716" cy="720000"/>
          </a:xfrm>
        </p:grpSpPr>
        <p:sp>
          <p:nvSpPr>
            <p:cNvPr id="14" name="吹き出し">
              <a:extLst>
                <a:ext uri="{FF2B5EF4-FFF2-40B4-BE49-F238E27FC236}">
                  <a16:creationId xmlns:a16="http://schemas.microsoft.com/office/drawing/2014/main" id="{B0EF6904-E3B4-466D-ACFC-E1FD2A5DC5D3}"/>
                </a:ext>
              </a:extLst>
            </p:cNvPr>
            <p:cNvSpPr/>
            <p:nvPr/>
          </p:nvSpPr>
          <p:spPr>
            <a:xfrm rot="5400000">
              <a:off x="10974656" y="3203061"/>
              <a:ext cx="720000" cy="2409180"/>
            </a:xfrm>
            <a:prstGeom prst="wedgeRoundRectCallout">
              <a:avLst>
                <a:gd name="adj1" fmla="val -31854"/>
                <a:gd name="adj2" fmla="val 53670"/>
                <a:gd name="adj3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言葉">
              <a:extLst>
                <a:ext uri="{FF2B5EF4-FFF2-40B4-BE49-F238E27FC236}">
                  <a16:creationId xmlns:a16="http://schemas.microsoft.com/office/drawing/2014/main" id="{E7389A13-9A2E-4534-9154-10231C05349A}"/>
                </a:ext>
              </a:extLst>
            </p:cNvPr>
            <p:cNvSpPr txBox="1"/>
            <p:nvPr/>
          </p:nvSpPr>
          <p:spPr>
            <a:xfrm>
              <a:off x="10130066" y="4084485"/>
              <a:ext cx="2477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pc="-300">
                  <a:latin typeface="ゆず ポップ A [M] Bold" panose="02000609000000000000" pitchFamily="1" charset="-128"/>
                  <a:ea typeface="ゆず ポップ A [M] Bold" panose="02000609000000000000" pitchFamily="1" charset="-128"/>
                  <a:cs typeface="いろは角クラシック Regular" panose="020B0302020203020207" pitchFamily="50" charset="-128"/>
                </a:rPr>
                <a:t>答えはクリック</a:t>
              </a:r>
              <a:endParaRPr kumimoji="1" lang="en-US" altLang="ja-JP" spc="-300">
                <a:latin typeface="ゆず ポップ A [M] Bold" panose="02000609000000000000" pitchFamily="1" charset="-128"/>
                <a:ea typeface="ゆず ポップ A [M] Bold" panose="02000609000000000000" pitchFamily="1" charset="-128"/>
                <a:cs typeface="いろは角クラシック Regular" panose="020B0302020203020207" pitchFamily="50" charset="-128"/>
              </a:endParaRPr>
            </a:p>
            <a:p>
              <a:r>
                <a:rPr lang="ja-JP" altLang="en-US" spc="-300">
                  <a:latin typeface="ゆず ポップ A [M] Bold" panose="02000609000000000000" pitchFamily="1" charset="-128"/>
                  <a:ea typeface="ゆず ポップ A [M] Bold" panose="02000609000000000000" pitchFamily="1" charset="-128"/>
                  <a:cs typeface="いろは角クラシック Regular" panose="020B0302020203020207" pitchFamily="50" charset="-128"/>
                </a:rPr>
                <a:t>するとわかるんだよ</a:t>
              </a:r>
              <a:r>
                <a:rPr lang="en-US" altLang="ja-JP" spc="-300">
                  <a:latin typeface="ゆず ポップ A [M] Bold" panose="02000609000000000000" pitchFamily="1" charset="-128"/>
                  <a:ea typeface="ゆず ポップ A [M] Bold" panose="02000609000000000000" pitchFamily="1" charset="-128"/>
                  <a:cs typeface="いろは角クラシック Regular" panose="020B0302020203020207" pitchFamily="50" charset="-128"/>
                </a:rPr>
                <a:t>!</a:t>
              </a:r>
              <a:endParaRPr kumimoji="1" lang="ja-JP" altLang="en-US" spc="-300" dirty="0">
                <a:latin typeface="ゆず ポップ A [M] Bold" panose="02000609000000000000" pitchFamily="1" charset="-128"/>
                <a:ea typeface="ゆず ポップ A [M] Bold" panose="02000609000000000000" pitchFamily="1" charset="-128"/>
                <a:cs typeface="いろは角クラシック Regular" panose="020B0302020203020207" pitchFamily="50" charset="-128"/>
              </a:endParaRPr>
            </a:p>
          </p:txBody>
        </p:sp>
      </p:grpSp>
      <p:grpSp>
        <p:nvGrpSpPr>
          <p:cNvPr id="19" name="36">
            <a:extLst>
              <a:ext uri="{FF2B5EF4-FFF2-40B4-BE49-F238E27FC236}">
                <a16:creationId xmlns:a16="http://schemas.microsoft.com/office/drawing/2014/main" id="{D6B8D0E0-3763-425A-821C-27BA1C9092E2}"/>
              </a:ext>
            </a:extLst>
          </p:cNvPr>
          <p:cNvGrpSpPr/>
          <p:nvPr/>
        </p:nvGrpSpPr>
        <p:grpSpPr>
          <a:xfrm>
            <a:off x="73819" y="81445"/>
            <a:ext cx="792000" cy="792000"/>
            <a:chOff x="247651" y="90494"/>
            <a:chExt cx="831600" cy="831600"/>
          </a:xfrm>
        </p:grpSpPr>
        <p:sp>
          <p:nvSpPr>
            <p:cNvPr id="20" name="枠">
              <a:extLst>
                <a:ext uri="{FF2B5EF4-FFF2-40B4-BE49-F238E27FC236}">
                  <a16:creationId xmlns:a16="http://schemas.microsoft.com/office/drawing/2014/main" id="{F62E03E2-0011-4BBF-87C4-2294FB4B741A}"/>
                </a:ext>
              </a:extLst>
            </p:cNvPr>
            <p:cNvSpPr/>
            <p:nvPr/>
          </p:nvSpPr>
          <p:spPr>
            <a:xfrm>
              <a:off x="247651" y="90494"/>
              <a:ext cx="831600" cy="8316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番号">
              <a:extLst>
                <a:ext uri="{FF2B5EF4-FFF2-40B4-BE49-F238E27FC236}">
                  <a16:creationId xmlns:a16="http://schemas.microsoft.com/office/drawing/2014/main" id="{210606AD-0E1C-4A8F-820A-3B6736D58338}"/>
                </a:ext>
              </a:extLst>
            </p:cNvPr>
            <p:cNvSpPr txBox="1">
              <a:spLocks/>
            </p:cNvSpPr>
            <p:nvPr/>
          </p:nvSpPr>
          <p:spPr>
            <a:xfrm>
              <a:off x="285451" y="130794"/>
              <a:ext cx="756000" cy="75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0" tIns="360000" rIns="360000" bIns="360000" rtlCol="0" anchor="ctr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kumimoji="1" lang="en-US" altLang="ja-JP" sz="5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 </a:t>
              </a:r>
              <a:r>
                <a:rPr kumimoji="1" lang="en-US" altLang="ja-JP" sz="4200">
                  <a:solidFill>
                    <a:schemeClr val="bg1"/>
                  </a:solidFill>
                  <a:latin typeface="x8y12pxTheStrongGamer" panose="02000503000000000000" pitchFamily="2" charset="-128"/>
                  <a:ea typeface="x8y12pxTheStrongGamer" panose="02000503000000000000" pitchFamily="2" charset="-128"/>
                </a:rPr>
                <a:t>36</a:t>
              </a:r>
              <a:endParaRPr kumimoji="1" lang="ja-JP" altLang="en-US" sz="4200" dirty="0">
                <a:solidFill>
                  <a:schemeClr val="bg1"/>
                </a:solidFill>
                <a:latin typeface="x8y12pxTheStrongGamer" panose="02000503000000000000" pitchFamily="2" charset="-128"/>
                <a:ea typeface="x8y12pxTheStrongGamer" panose="02000503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天空">
  <a:themeElements>
    <a:clrScheme name="天空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天空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AAB8CB1-36E2-4F08-BCC3-DAE980A2A316}">
  <we:reference id="wa104380121" version="2.0.0.0" store="ja-JP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天空</Template>
  <TotalTime>8641</TotalTime>
  <Words>152</Words>
  <Application>Microsoft Office PowerPoint</Application>
  <PresentationFormat>ワイド画面</PresentationFormat>
  <Paragraphs>50</Paragraphs>
  <Slides>15</Slides>
  <Notes>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23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41" baseType="lpstr">
      <vt:lpstr>ＭＳ Ｐゴシック</vt:lpstr>
      <vt:lpstr>春夏秋冬Ⅱ</vt:lpstr>
      <vt:lpstr>Xim Sans 手書き風</vt:lpstr>
      <vt:lpstr>いろは角クラシック Regular</vt:lpstr>
      <vt:lpstr>游ゴシック</vt:lpstr>
      <vt:lpstr>無心</vt:lpstr>
      <vt:lpstr>x8y12pxTheStrongGamer</vt:lpstr>
      <vt:lpstr>JK丸ゴシック Medium</vt:lpstr>
      <vt:lpstr>ゆず ポップ A [M] Bold</vt:lpstr>
      <vt:lpstr>にくきゅう</vt:lpstr>
      <vt:lpstr>いろは角クラシック Medium</vt:lpstr>
      <vt:lpstr>Calibri</vt:lpstr>
      <vt:lpstr>DotGothic16</vt:lpstr>
      <vt:lpstr>ほにゃ字Re</vt:lpstr>
      <vt:lpstr>コーポレート・ロゴ ver2 Medium</vt:lpstr>
      <vt:lpstr>游ゴシック Light</vt:lpstr>
      <vt:lpstr>ちはや角</vt:lpstr>
      <vt:lpstr>白舟隷書教漢</vt:lpstr>
      <vt:lpstr>HG明朝E</vt:lpstr>
      <vt:lpstr>FZイモケンピ</vt:lpstr>
      <vt:lpstr>ぬかみそ昆布出汁</vt:lpstr>
      <vt:lpstr>Calibri Light</vt:lpstr>
      <vt:lpstr>Arial</vt:lpstr>
      <vt:lpstr>Office テーマ</vt:lpstr>
      <vt:lpstr>天空</vt:lpstr>
      <vt:lpstr>Document</vt:lpstr>
      <vt:lpstr>理科クイズ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理科クイズ</dc:title>
  <dc:creator>colas@edu-c.local</dc:creator>
  <cp:lastModifiedBy>colas@edu-c.local</cp:lastModifiedBy>
  <cp:revision>714</cp:revision>
  <dcterms:created xsi:type="dcterms:W3CDTF">2021-06-01T23:51:53Z</dcterms:created>
  <dcterms:modified xsi:type="dcterms:W3CDTF">2021-12-21T00:03:14Z</dcterms:modified>
</cp:coreProperties>
</file>