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876" r:id="rId2"/>
  </p:sldMasterIdLst>
  <p:notesMasterIdLst>
    <p:notesMasterId r:id="rId18"/>
  </p:notesMasterIdLst>
  <p:sldIdLst>
    <p:sldId id="284" r:id="rId3"/>
    <p:sldId id="374" r:id="rId4"/>
    <p:sldId id="375" r:id="rId5"/>
    <p:sldId id="376" r:id="rId6"/>
    <p:sldId id="378" r:id="rId7"/>
    <p:sldId id="382" r:id="rId8"/>
    <p:sldId id="383" r:id="rId9"/>
    <p:sldId id="384" r:id="rId10"/>
    <p:sldId id="385" r:id="rId11"/>
    <p:sldId id="386" r:id="rId12"/>
    <p:sldId id="399" r:id="rId13"/>
    <p:sldId id="388" r:id="rId14"/>
    <p:sldId id="395" r:id="rId15"/>
    <p:sldId id="390" r:id="rId16"/>
    <p:sldId id="391" r:id="rId17"/>
  </p:sldIdLst>
  <p:sldSz cx="12192000" cy="6858000"/>
  <p:notesSz cx="6858000" cy="9144000"/>
  <p:embeddedFontLst>
    <p:embeddedFont>
      <p:font typeface="HG創英角ｺﾞｼｯｸUB" panose="020B0909000000000000" pitchFamily="49" charset="-128"/>
      <p:regular r:id="rId19"/>
    </p:embeddedFont>
    <p:embeddedFont>
      <p:font typeface="UD デジタル 教科書体 N-R" panose="02020400000000000000" pitchFamily="17" charset="-128"/>
      <p:regular r:id="rId20"/>
    </p:embeddedFont>
    <p:embeddedFont>
      <p:font typeface="Xim Sans 手書き風" panose="02000600000000000000" pitchFamily="2" charset="-128"/>
      <p:regular r:id="rId21"/>
    </p:embeddedFont>
    <p:embeddedFont>
      <p:font typeface="いろはマル Regular" panose="020B0302020203020207" pitchFamily="50" charset="-128"/>
      <p:regular r:id="rId22"/>
    </p:embeddedFont>
    <p:embeddedFont>
      <p:font typeface="いろはマルみかみ Medium" panose="020B0602020203020207" pitchFamily="50" charset="-128"/>
      <p:regular r:id="rId23"/>
    </p:embeddedFont>
    <p:embeddedFont>
      <p:font typeface="いろはマルみかみ Regular" panose="020B0502020203020207" pitchFamily="50" charset="-128"/>
      <p:regular r:id="rId24"/>
    </p:embeddedFont>
    <p:embeddedFont>
      <p:font typeface="いろは角クラシック Medium" panose="020B0402020203020207" pitchFamily="50" charset="-128"/>
      <p:regular r:id="rId25"/>
    </p:embeddedFont>
    <p:embeddedFont>
      <p:font typeface="クレー One" pitchFamily="2" charset="-128"/>
      <p:regular r:id="rId26"/>
      <p:bold r:id="rId27"/>
    </p:embeddedFont>
    <p:embeddedFont>
      <p:font typeface="コーポレート・ロゴ（ラウンド） ver2" panose="02000600000000000000" pitchFamily="2" charset="-128"/>
      <p:bold r:id="rId28"/>
    </p:embeddedFont>
    <p:embeddedFont>
      <p:font typeface="コーポレート明朝 ver2 Medium" panose="02000600000000000000" pitchFamily="2" charset="-128"/>
      <p:regular r:id="rId29"/>
    </p:embeddedFont>
    <p:embeddedFont>
      <p:font typeface="ぬかみそ闇夜" panose="02000609000000000000" pitchFamily="1" charset="-128"/>
      <p:regular r:id="rId30"/>
    </p:embeddedFont>
    <p:embeddedFont>
      <p:font typeface="マメロン 5 Hi Regular" panose="00000500000000000000" pitchFamily="50" charset="-128"/>
      <p:regular r:id="rId31"/>
    </p:embeddedFont>
    <p:embeddedFont>
      <p:font typeface="ゆず ポップ A [M] Regular" panose="02000609000000000000" pitchFamily="1" charset="-128"/>
      <p:regular r:id="rId32"/>
    </p:embeddedFont>
    <p:embeddedFont>
      <p:font typeface="機械彫刻用標準書体 M" panose="00000600000000000000" pitchFamily="50" charset="-128"/>
      <p:regular r:id="rId33"/>
    </p:embeddedFont>
    <p:embeddedFont>
      <p:font typeface="白舟極太楷書教漢" panose="02000609000000000000" pitchFamily="1" charset="-128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DotGothic16" panose="02020900000000000000" pitchFamily="18" charset="-128"/>
      <p:regular r:id="rId41"/>
    </p:embeddedFont>
    <p:embeddedFont>
      <p:font typeface="x8y12pxTheStrongGamer" panose="02000503000000000000" pitchFamily="2" charset="-128"/>
      <p:regular r:id="rId42"/>
    </p:embeddedFont>
    <p:embeddedFont>
      <p:font typeface="游ゴシック" panose="020B0400000000000000" pitchFamily="50" charset="-128"/>
      <p:regular r:id="rId43"/>
      <p:bold r:id="rId44"/>
    </p:embeddedFont>
    <p:embeddedFont>
      <p:font typeface="游ゴシック Light" panose="020B0300000000000000" pitchFamily="50" charset="-128"/>
      <p:regular r:id="rId45"/>
    </p:embeddedFont>
  </p:embeddedFont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7575"/>
    <a:srgbClr val="FF0080"/>
    <a:srgbClr val="8000FF"/>
    <a:srgbClr val="0000FF"/>
    <a:srgbClr val="00FFFF"/>
    <a:srgbClr val="00FF40"/>
    <a:srgbClr val="40FF00"/>
    <a:srgbClr val="BFFF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367" autoAdjust="0"/>
    <p:restoredTop sz="96730" autoAdjust="0"/>
  </p:normalViewPr>
  <p:slideViewPr>
    <p:cSldViewPr snapToGrid="0">
      <p:cViewPr varScale="1">
        <p:scale>
          <a:sx n="127" d="100"/>
          <a:sy n="127" d="100"/>
        </p:scale>
        <p:origin x="432" y="15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0" d="100"/>
        <a:sy n="120" d="100"/>
      </p:scale>
      <p:origin x="0" y="-8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font" Target="fonts/font24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font" Target="fonts/font2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font" Target="fonts/font2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font" Target="fonts/font25.fntdata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image" Target="../media/image31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image" Target="../media/image48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49.emf"/><Relationship Id="rId1" Type="http://schemas.openxmlformats.org/officeDocument/2006/relationships/image" Target="../media/image53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image" Target="../media/image57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image" Target="../media/image6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image" Target="../media/image23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image" Target="../media/image31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image" Target="../media/image3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B08818-A9AF-48BB-B2A5-86F6605473BD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7151D-03E6-4D53-9ADE-122252651347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20488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7151D-03E6-4D53-9ADE-122252651347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8239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7151D-03E6-4D53-9ADE-122252651347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245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7151D-03E6-4D53-9ADE-122252651347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3408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7151D-03E6-4D53-9ADE-122252651347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7119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7151D-03E6-4D53-9ADE-122252651347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9354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7151D-03E6-4D53-9ADE-122252651347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7692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7151D-03E6-4D53-9ADE-122252651347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6986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7151D-03E6-4D53-9ADE-122252651347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5268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7151D-03E6-4D53-9ADE-122252651347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1430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F4073A-8E61-4B1F-8A0A-B0C2F9CC33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3B74AAE-E6FA-4DD6-B8E8-2B4118E7A0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F6D264D-200E-41B3-8A6B-69F55CD69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8D2CD61-C3A3-46EF-A156-C65371C9F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1E3E68F-D99D-460F-AC5E-252526B14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06054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602622-7486-4B01-8666-A25445F7D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7D26BA4-D27F-4261-BCF6-B50B8D8469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C206C20-1620-4EC3-9BDA-E4E0019AB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5ED6642-29C4-4B4A-861B-FAF8607C5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3336356-A199-439C-AD3D-83AE1E20E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55848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DA8AB54E-5D60-4F4E-98D3-F88549D04B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E1EDBB2-F70D-4699-97EF-8AA841F0A4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7896816-071D-43E3-B601-6445C1BCC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0BD9C3E-05C1-4AA4-B500-DC9B7352E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101248E-AE0D-4E45-A111-FCB94CAD9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33802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17009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45228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58004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69230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21871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38738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212628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62052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EDDF2DC-8781-409B-8B46-B256A10E5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767EAF8-F93F-4014-A96A-E56EB0813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913F136-A0CF-408A-9206-ECA961FA5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85345B3-6CF9-4889-BDDE-D85531CC1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82132D5-0188-4265-B12E-65E32D7AB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128010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 dirty="0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31629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 dirty="0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18016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58896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822352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40925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70358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670783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076811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0733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99724E-A273-475C-B1FE-8CD32D86C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89B549A-A68B-4319-AF55-E4B4292E8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CE2524C-5A5B-4FBC-9A08-58E033410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F92C47-4C65-4F9B-9551-646BCE318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FD6998A-717B-4E3B-AAB8-05B3A8E85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3427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60F5176-5998-4B5C-9706-27227D5E4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76225E4-DC42-43AB-AE8E-FEC6D6A0C3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3F33AAB-F739-4DC5-A3B6-AF951E42F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1B15F69-F02B-403C-9F45-56486A5E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ECE004C-697C-4E1D-8892-74EEF3399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555F047-3CA3-48D4-A0E3-C062371D1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0882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952B5E-F029-41CB-89A1-4A7300CF9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F2D916D-6775-4E9E-A0FD-9D9162C58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7E314DA-BD9F-4115-86EE-733132DECC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F0B242E-C046-4BE0-8842-10B51C81FD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02D74EB-56E0-4B18-9D83-E59DC5461A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475B8D77-2A8D-4E30-89B1-0918C32B0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868B7DA-EE4C-4BA5-B72E-C0CF4CA19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B882A03-C175-475C-BA5A-DBDBA8BF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37419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255FF2-721F-4A01-B1C9-5A0E01E13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602D69E-AB19-4EEB-849D-2266C975B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EE7A80A-65F6-4EEA-80F4-A19E316C6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D31CAAD-423F-4EF2-80BC-A1479BA3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80473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AECA95B-2422-4C85-876D-06728A2AB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7AF7064-095D-48B5-B56A-CEF2FFBA4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B2D18A9-D3AF-49FD-81D5-74BCFDC64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2833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1117EE-DF76-4CDD-839D-3F7E045AD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35C364-6512-48B7-B73B-3A6059EA4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04FD884-ECAF-4D09-8C7C-AAB44DE3BE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54AE0BC-8D3C-47F5-AF35-C5BD6A044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10D406C-9C66-44D7-B091-3EC85C2C9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3209D26-7FDC-4CE2-93C0-DAE8A3E0E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47282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30B06B-2A7E-4C89-9034-C5C156B9F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75A2AA7-CB1E-4DE0-89F1-5A06D5184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445EE7C-6075-4371-987B-EB9CD7F232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31F0EA1-996F-4487-8F31-8D2D41E25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B3830CE-FBFF-48BC-AA0B-B3F6C1900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65AEADB-C65E-44BC-9593-946DA3EFB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29211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642EE25-09D3-4776-AB55-3D42EF14F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F61B87C-C7A7-4BB2-BE90-C21C98BECD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315C925-864B-41D2-B319-6FF0857EAA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4F9F113-48C5-4A65-AAAE-EC6786D867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D9B483E-0361-4370-A26A-2D53ABA432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23664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699821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  <p:sldLayoutId id="2147483893" r:id="rId17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1.png"/><Relationship Id="rId11" Type="http://schemas.openxmlformats.org/officeDocument/2006/relationships/image" Target="../media/image42.png"/><Relationship Id="rId5" Type="http://schemas.openxmlformats.org/officeDocument/2006/relationships/image" Target="../media/image38.emf"/><Relationship Id="rId10" Type="http://schemas.openxmlformats.org/officeDocument/2006/relationships/image" Target="../media/image40.emf"/><Relationship Id="rId4" Type="http://schemas.openxmlformats.org/officeDocument/2006/relationships/oleObject" Target="../embeddings/oleObject24.bin"/><Relationship Id="rId9" Type="http://schemas.openxmlformats.org/officeDocument/2006/relationships/oleObject" Target="../embeddings/oleObject26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6.svg"/><Relationship Id="rId11" Type="http://schemas.openxmlformats.org/officeDocument/2006/relationships/image" Target="../media/image47.png"/><Relationship Id="rId5" Type="http://schemas.openxmlformats.org/officeDocument/2006/relationships/image" Target="../media/image45.png"/><Relationship Id="rId10" Type="http://schemas.openxmlformats.org/officeDocument/2006/relationships/image" Target="../media/image44.emf"/><Relationship Id="rId4" Type="http://schemas.openxmlformats.org/officeDocument/2006/relationships/image" Target="../media/image31.emf"/><Relationship Id="rId9" Type="http://schemas.openxmlformats.org/officeDocument/2006/relationships/oleObject" Target="../embeddings/oleObject28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oleObject" Target="../embeddings/oleObject29.bin"/><Relationship Id="rId7" Type="http://schemas.openxmlformats.org/officeDocument/2006/relationships/image" Target="../media/image4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51.jpeg"/><Relationship Id="rId10" Type="http://schemas.openxmlformats.org/officeDocument/2006/relationships/image" Target="../media/image52.png"/><Relationship Id="rId4" Type="http://schemas.openxmlformats.org/officeDocument/2006/relationships/image" Target="../media/image48.emf"/><Relationship Id="rId9" Type="http://schemas.openxmlformats.org/officeDocument/2006/relationships/image" Target="../media/image50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3" Type="http://schemas.openxmlformats.org/officeDocument/2006/relationships/oleObject" Target="../embeddings/oleObject32.bin"/><Relationship Id="rId7" Type="http://schemas.openxmlformats.org/officeDocument/2006/relationships/image" Target="../media/image4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55.jpeg"/><Relationship Id="rId10" Type="http://schemas.openxmlformats.org/officeDocument/2006/relationships/image" Target="../media/image56.png"/><Relationship Id="rId4" Type="http://schemas.openxmlformats.org/officeDocument/2006/relationships/image" Target="../media/image53.emf"/><Relationship Id="rId9" Type="http://schemas.openxmlformats.org/officeDocument/2006/relationships/image" Target="../media/image54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3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0.png"/><Relationship Id="rId11" Type="http://schemas.openxmlformats.org/officeDocument/2006/relationships/image" Target="../media/image61.png"/><Relationship Id="rId5" Type="http://schemas.openxmlformats.org/officeDocument/2006/relationships/image" Target="../media/image57.emf"/><Relationship Id="rId10" Type="http://schemas.openxmlformats.org/officeDocument/2006/relationships/image" Target="../media/image59.emf"/><Relationship Id="rId4" Type="http://schemas.openxmlformats.org/officeDocument/2006/relationships/oleObject" Target="../embeddings/oleObject35.bin"/><Relationship Id="rId9" Type="http://schemas.openxmlformats.org/officeDocument/2006/relationships/oleObject" Target="../embeddings/oleObject37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oleObject" Target="../embeddings/oleObject38.bin"/><Relationship Id="rId7" Type="http://schemas.openxmlformats.org/officeDocument/2006/relationships/oleObject" Target="../embeddings/oleObject3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microsoft.com/office/2007/relationships/hdphoto" Target="../media/hdphoto1.wdp"/><Relationship Id="rId5" Type="http://schemas.openxmlformats.org/officeDocument/2006/relationships/image" Target="../media/image65.png"/><Relationship Id="rId10" Type="http://schemas.openxmlformats.org/officeDocument/2006/relationships/image" Target="../media/image64.emf"/><Relationship Id="rId4" Type="http://schemas.openxmlformats.org/officeDocument/2006/relationships/image" Target="../media/image62.emf"/><Relationship Id="rId9" Type="http://schemas.openxmlformats.org/officeDocument/2006/relationships/oleObject" Target="../embeddings/oleObject40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sv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11" Type="http://schemas.openxmlformats.org/officeDocument/2006/relationships/image" Target="../media/image6.emf"/><Relationship Id="rId5" Type="http://schemas.openxmlformats.org/officeDocument/2006/relationships/image" Target="../media/image4.emf"/><Relationship Id="rId10" Type="http://schemas.openxmlformats.org/officeDocument/2006/relationships/oleObject" Target="../embeddings/oleObject3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oleObject" Target="../embeddings/oleObject4.bin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0.emf"/><Relationship Id="rId4" Type="http://schemas.openxmlformats.org/officeDocument/2006/relationships/image" Target="../media/image9.emf"/><Relationship Id="rId9" Type="http://schemas.openxmlformats.org/officeDocument/2006/relationships/oleObject" Target="../embeddings/oleObject5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png"/><Relationship Id="rId5" Type="http://schemas.openxmlformats.org/officeDocument/2006/relationships/image" Target="../media/image15.emf"/><Relationship Id="rId10" Type="http://schemas.openxmlformats.org/officeDocument/2006/relationships/image" Target="../media/image17.emf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8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2.jpeg"/><Relationship Id="rId5" Type="http://schemas.openxmlformats.org/officeDocument/2006/relationships/image" Target="../media/image19.emf"/><Relationship Id="rId10" Type="http://schemas.openxmlformats.org/officeDocument/2006/relationships/image" Target="../media/image21.emf"/><Relationship Id="rId4" Type="http://schemas.openxmlformats.org/officeDocument/2006/relationships/oleObject" Target="../embeddings/oleObject9.bin"/><Relationship Id="rId9" Type="http://schemas.openxmlformats.org/officeDocument/2006/relationships/oleObject" Target="../embeddings/oleObject1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6.jpeg"/><Relationship Id="rId5" Type="http://schemas.openxmlformats.org/officeDocument/2006/relationships/image" Target="../media/image23.emf"/><Relationship Id="rId10" Type="http://schemas.openxmlformats.org/officeDocument/2006/relationships/image" Target="../media/image25.emf"/><Relationship Id="rId4" Type="http://schemas.openxmlformats.org/officeDocument/2006/relationships/oleObject" Target="../embeddings/oleObject12.bin"/><Relationship Id="rId9" Type="http://schemas.openxmlformats.org/officeDocument/2006/relationships/oleObject" Target="../embeddings/oleObject14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0.png"/><Relationship Id="rId5" Type="http://schemas.openxmlformats.org/officeDocument/2006/relationships/image" Target="../media/image27.emf"/><Relationship Id="rId10" Type="http://schemas.openxmlformats.org/officeDocument/2006/relationships/image" Target="../media/image29.emf"/><Relationship Id="rId4" Type="http://schemas.openxmlformats.org/officeDocument/2006/relationships/oleObject" Target="../embeddings/oleObject15.bin"/><Relationship Id="rId9" Type="http://schemas.openxmlformats.org/officeDocument/2006/relationships/oleObject" Target="../embeddings/oleObject17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31.emf"/><Relationship Id="rId4" Type="http://schemas.openxmlformats.org/officeDocument/2006/relationships/oleObject" Target="../embeddings/oleObject18.bin"/><Relationship Id="rId9" Type="http://schemas.openxmlformats.org/officeDocument/2006/relationships/image" Target="../media/image3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6.png"/><Relationship Id="rId11" Type="http://schemas.openxmlformats.org/officeDocument/2006/relationships/image" Target="../media/image37.png"/><Relationship Id="rId5" Type="http://schemas.openxmlformats.org/officeDocument/2006/relationships/image" Target="../media/image31.emf"/><Relationship Id="rId10" Type="http://schemas.openxmlformats.org/officeDocument/2006/relationships/image" Target="../media/image35.emf"/><Relationship Id="rId4" Type="http://schemas.openxmlformats.org/officeDocument/2006/relationships/oleObject" Target="../embeddings/oleObject21.bin"/><Relationship Id="rId9" Type="http://schemas.openxmlformats.org/officeDocument/2006/relationships/oleObject" Target="../embeddings/oleObject2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FE60F2-B54D-48D4-A19E-F5967B00D3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>
            <a:noAutofit/>
          </a:bodyPr>
          <a:lstStyle/>
          <a:p>
            <a:r>
              <a:rPr kumimoji="1" lang="ja-JP" altLang="en-US" sz="9600" dirty="0">
                <a:latin typeface="DotGothic16" panose="02020900000000000000" pitchFamily="18" charset="-128"/>
                <a:ea typeface="DotGothic16" panose="02020900000000000000" pitchFamily="18" charset="-128"/>
              </a:rPr>
              <a:t>理科クイズ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65CC1B5-7604-411C-B555-A45D272E04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9824" y="4385732"/>
            <a:ext cx="7197726" cy="1405467"/>
          </a:xfrm>
        </p:spPr>
        <p:txBody>
          <a:bodyPr>
            <a:normAutofit/>
          </a:bodyPr>
          <a:lstStyle/>
          <a:p>
            <a:r>
              <a:rPr kumimoji="1" lang="ja-JP" altLang="en-US" sz="3200" dirty="0">
                <a:latin typeface="DotGothic16" panose="02020900000000000000" pitchFamily="18" charset="-128"/>
                <a:ea typeface="DotGothic16" panose="02020900000000000000" pitchFamily="18" charset="-128"/>
              </a:rPr>
              <a:t>理科力をアップしよう！</a:t>
            </a:r>
          </a:p>
        </p:txBody>
      </p:sp>
    </p:spTree>
    <p:extLst>
      <p:ext uri="{BB962C8B-B14F-4D97-AF65-F5344CB8AC3E}">
        <p14:creationId xmlns:p14="http://schemas.microsoft.com/office/powerpoint/2010/main" val="271234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998 -2.96296E-6 L -2.29167E-6 -2.96296E-6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0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97 1.85185E-6 L 0.12174 1.85185E-6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1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解答">
            <a:extLst>
              <a:ext uri="{FF2B5EF4-FFF2-40B4-BE49-F238E27FC236}">
                <a16:creationId xmlns:a16="http://schemas.microsoft.com/office/drawing/2014/main" id="{240F9142-C5E7-43F9-A91B-01A089E2AF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217853"/>
              </p:ext>
            </p:extLst>
          </p:nvPr>
        </p:nvGraphicFramePr>
        <p:xfrm>
          <a:off x="8234340" y="3128393"/>
          <a:ext cx="4014788" cy="366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432" name="Document" r:id="rId4" imgW="1924344" imgH="1752293" progId="Word.Document.8">
                  <p:embed/>
                </p:oleObj>
              </mc:Choice>
              <mc:Fallback>
                <p:oleObj name="Document" r:id="rId4" imgW="1924344" imgH="1752293" progId="Word.Document.8">
                  <p:embed/>
                  <p:pic>
                    <p:nvPicPr>
                      <p:cNvPr id="16" name="解答">
                        <a:extLst>
                          <a:ext uri="{FF2B5EF4-FFF2-40B4-BE49-F238E27FC236}">
                            <a16:creationId xmlns:a16="http://schemas.microsoft.com/office/drawing/2014/main" id="{0B6342F0-71E2-469A-A2B1-96633FED9B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234340" y="3128393"/>
                        <a:ext cx="4014788" cy="3667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ブルームーン" descr="ブルームーンイラスト">
            <a:extLst>
              <a:ext uri="{FF2B5EF4-FFF2-40B4-BE49-F238E27FC236}">
                <a16:creationId xmlns:a16="http://schemas.microsoft.com/office/drawing/2014/main" id="{61CF78DE-C727-4155-B468-1C1EEB3FD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218" y="1129654"/>
            <a:ext cx="2356360" cy="193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台詞">
            <a:extLst>
              <a:ext uri="{FF2B5EF4-FFF2-40B4-BE49-F238E27FC236}">
                <a16:creationId xmlns:a16="http://schemas.microsoft.com/office/drawing/2014/main" id="{E0FE04C0-8DBC-4306-AA7B-DBE690EF5E38}"/>
              </a:ext>
            </a:extLst>
          </p:cNvPr>
          <p:cNvGrpSpPr/>
          <p:nvPr/>
        </p:nvGrpSpPr>
        <p:grpSpPr>
          <a:xfrm>
            <a:off x="9992985" y="2326760"/>
            <a:ext cx="1979937" cy="720000"/>
            <a:chOff x="10130066" y="4047651"/>
            <a:chExt cx="2477716" cy="720000"/>
          </a:xfrm>
        </p:grpSpPr>
        <p:sp>
          <p:nvSpPr>
            <p:cNvPr id="25" name="吹き出し">
              <a:extLst>
                <a:ext uri="{FF2B5EF4-FFF2-40B4-BE49-F238E27FC236}">
                  <a16:creationId xmlns:a16="http://schemas.microsoft.com/office/drawing/2014/main" id="{2C45CBFE-BFD5-4E6C-82E7-0A3A8ECAE8BB}"/>
                </a:ext>
              </a:extLst>
            </p:cNvPr>
            <p:cNvSpPr/>
            <p:nvPr/>
          </p:nvSpPr>
          <p:spPr>
            <a:xfrm rot="5400000">
              <a:off x="10974656" y="3203061"/>
              <a:ext cx="720000" cy="2409180"/>
            </a:xfrm>
            <a:prstGeom prst="wedgeRoundRectCallout">
              <a:avLst>
                <a:gd name="adj1" fmla="val -31854"/>
                <a:gd name="adj2" fmla="val 53670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" name="言葉">
              <a:extLst>
                <a:ext uri="{FF2B5EF4-FFF2-40B4-BE49-F238E27FC236}">
                  <a16:creationId xmlns:a16="http://schemas.microsoft.com/office/drawing/2014/main" id="{DBBD88C0-7F68-4149-88E7-3711DA487757}"/>
                </a:ext>
              </a:extLst>
            </p:cNvPr>
            <p:cNvSpPr txBox="1"/>
            <p:nvPr/>
          </p:nvSpPr>
          <p:spPr>
            <a:xfrm>
              <a:off x="10130066" y="4084485"/>
              <a:ext cx="24777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pc="300">
                  <a:latin typeface="コーポレート明朝 ver2 Medium" panose="02000600000000000000" pitchFamily="2" charset="-128"/>
                  <a:ea typeface="コーポレート明朝 ver2 Medium" panose="02000600000000000000" pitchFamily="2" charset="-128"/>
                </a:rPr>
                <a:t>クリックしたら</a:t>
              </a:r>
              <a:endParaRPr kumimoji="1" lang="en-US" altLang="ja-JP" spc="300">
                <a:latin typeface="コーポレート明朝 ver2 Medium" panose="02000600000000000000" pitchFamily="2" charset="-128"/>
                <a:ea typeface="コーポレート明朝 ver2 Medium" panose="02000600000000000000" pitchFamily="2" charset="-128"/>
              </a:endParaRPr>
            </a:p>
            <a:p>
              <a:r>
                <a:rPr lang="ja-JP" altLang="en-US" spc="300">
                  <a:latin typeface="コーポレート明朝 ver2 Medium" panose="02000600000000000000" pitchFamily="2" charset="-128"/>
                  <a:ea typeface="コーポレート明朝 ver2 Medium" panose="02000600000000000000" pitchFamily="2" charset="-128"/>
                </a:rPr>
                <a:t>答えが分かルナ。</a:t>
              </a:r>
              <a:endParaRPr kumimoji="1" lang="ja-JP" altLang="en-US" spc="300" dirty="0">
                <a:latin typeface="コーポレート明朝 ver2 Medium" panose="02000600000000000000" pitchFamily="2" charset="-128"/>
                <a:ea typeface="コーポレート明朝 ver2 Medium" panose="02000600000000000000" pitchFamily="2" charset="-128"/>
              </a:endParaRPr>
            </a:p>
          </p:txBody>
        </p:sp>
      </p:grpSp>
      <p:graphicFrame>
        <p:nvGraphicFramePr>
          <p:cNvPr id="29" name="選択肢">
            <a:extLst>
              <a:ext uri="{FF2B5EF4-FFF2-40B4-BE49-F238E27FC236}">
                <a16:creationId xmlns:a16="http://schemas.microsoft.com/office/drawing/2014/main" id="{792BBAE8-BB0F-47D5-85A6-E31DB2D081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0681531"/>
              </p:ext>
            </p:extLst>
          </p:nvPr>
        </p:nvGraphicFramePr>
        <p:xfrm>
          <a:off x="227013" y="2838450"/>
          <a:ext cx="10440987" cy="397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433" name="Document" r:id="rId7" imgW="4951100" imgH="1881159" progId="Word.Document.8">
                  <p:embed/>
                </p:oleObj>
              </mc:Choice>
              <mc:Fallback>
                <p:oleObj name="Document" r:id="rId7" imgW="4951100" imgH="1881159" progId="Word.Document.8">
                  <p:embed/>
                  <p:pic>
                    <p:nvPicPr>
                      <p:cNvPr id="29" name="選択肢">
                        <a:extLst>
                          <a:ext uri="{FF2B5EF4-FFF2-40B4-BE49-F238E27FC236}">
                            <a16:creationId xmlns:a16="http://schemas.microsoft.com/office/drawing/2014/main" id="{792BBAE8-BB0F-47D5-85A6-E31DB2D081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7013" y="2838450"/>
                        <a:ext cx="10440987" cy="3971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問題文">
            <a:extLst>
              <a:ext uri="{FF2B5EF4-FFF2-40B4-BE49-F238E27FC236}">
                <a16:creationId xmlns:a16="http://schemas.microsoft.com/office/drawing/2014/main" id="{91CD6F45-8BE3-4757-982C-159F606BB3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0530065"/>
              </p:ext>
            </p:extLst>
          </p:nvPr>
        </p:nvGraphicFramePr>
        <p:xfrm>
          <a:off x="1758950" y="147638"/>
          <a:ext cx="9326563" cy="270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434" name="Document" r:id="rId9" imgW="5154893" imgH="1499960" progId="Word.Document.8">
                  <p:embed/>
                </p:oleObj>
              </mc:Choice>
              <mc:Fallback>
                <p:oleObj name="Document" r:id="rId9" imgW="5154893" imgH="1499960" progId="Word.Document.8">
                  <p:embed/>
                  <p:pic>
                    <p:nvPicPr>
                      <p:cNvPr id="22" name="問題文">
                        <a:extLst>
                          <a:ext uri="{FF2B5EF4-FFF2-40B4-BE49-F238E27FC236}">
                            <a16:creationId xmlns:a16="http://schemas.microsoft.com/office/drawing/2014/main" id="{246BC22F-BDA3-4E56-AA8E-1C85F93835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758950" y="147638"/>
                        <a:ext cx="9326563" cy="27082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🌕">
            <a:extLst>
              <a:ext uri="{FF2B5EF4-FFF2-40B4-BE49-F238E27FC236}">
                <a16:creationId xmlns:a16="http://schemas.microsoft.com/office/drawing/2014/main" id="{CBF497A4-9339-4938-8B38-D5A4A13D3AC3}"/>
              </a:ext>
            </a:extLst>
          </p:cNvPr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10450117" y="257174"/>
            <a:ext cx="587375" cy="587375"/>
          </a:xfrm>
          <a:prstGeom prst="rect">
            <a:avLst/>
          </a:prstGeom>
        </p:spPr>
      </p:pic>
      <p:grpSp>
        <p:nvGrpSpPr>
          <p:cNvPr id="14" name="51">
            <a:extLst>
              <a:ext uri="{FF2B5EF4-FFF2-40B4-BE49-F238E27FC236}">
                <a16:creationId xmlns:a16="http://schemas.microsoft.com/office/drawing/2014/main" id="{E1B72719-2169-4022-9D35-3DFA747B126B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15" name="枠">
              <a:extLst>
                <a:ext uri="{FF2B5EF4-FFF2-40B4-BE49-F238E27FC236}">
                  <a16:creationId xmlns:a16="http://schemas.microsoft.com/office/drawing/2014/main" id="{4C459D41-3059-416B-B32A-10D45CC33007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番号">
              <a:extLst>
                <a:ext uri="{FF2B5EF4-FFF2-40B4-BE49-F238E27FC236}">
                  <a16:creationId xmlns:a16="http://schemas.microsoft.com/office/drawing/2014/main" id="{891E53FE-6A7E-444C-A342-CD79FFD6C407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51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182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解答">
            <a:extLst>
              <a:ext uri="{FF2B5EF4-FFF2-40B4-BE49-F238E27FC236}">
                <a16:creationId xmlns:a16="http://schemas.microsoft.com/office/drawing/2014/main" id="{FF743513-0B1F-4C28-95CE-25D94FB7825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467600" y="5848350"/>
          <a:ext cx="4505325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19" name="Document" r:id="rId3" imgW="2141542" imgH="482709" progId="Word.Document.8">
                  <p:embed/>
                </p:oleObj>
              </mc:Choice>
              <mc:Fallback>
                <p:oleObj name="Document" r:id="rId3" imgW="2141542" imgH="482709" progId="Word.Document.8">
                  <p:embed/>
                  <p:pic>
                    <p:nvPicPr>
                      <p:cNvPr id="27" name="解答">
                        <a:extLst>
                          <a:ext uri="{FF2B5EF4-FFF2-40B4-BE49-F238E27FC236}">
                            <a16:creationId xmlns:a16="http://schemas.microsoft.com/office/drawing/2014/main" id="{FF743513-0B1F-4C28-95CE-25D94FB782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67600" y="5848350"/>
                        <a:ext cx="4505325" cy="1009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三日月" descr="月">
            <a:extLst>
              <a:ext uri="{FF2B5EF4-FFF2-40B4-BE49-F238E27FC236}">
                <a16:creationId xmlns:a16="http://schemas.microsoft.com/office/drawing/2014/main" id="{1AB32054-BFFA-4848-B6C7-A217900DE0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81849" y="1682495"/>
            <a:ext cx="2356360" cy="2356360"/>
          </a:xfrm>
          <a:prstGeom prst="rect">
            <a:avLst/>
          </a:prstGeom>
        </p:spPr>
      </p:pic>
      <p:grpSp>
        <p:nvGrpSpPr>
          <p:cNvPr id="13" name="台詞">
            <a:extLst>
              <a:ext uri="{FF2B5EF4-FFF2-40B4-BE49-F238E27FC236}">
                <a16:creationId xmlns:a16="http://schemas.microsoft.com/office/drawing/2014/main" id="{70DF412B-A60B-4DDB-A2FF-C4A5AB6AAF37}"/>
              </a:ext>
            </a:extLst>
          </p:cNvPr>
          <p:cNvGrpSpPr/>
          <p:nvPr/>
        </p:nvGrpSpPr>
        <p:grpSpPr>
          <a:xfrm>
            <a:off x="9992985" y="3274512"/>
            <a:ext cx="1979937" cy="720000"/>
            <a:chOff x="10130066" y="4047651"/>
            <a:chExt cx="2477716" cy="720000"/>
          </a:xfrm>
        </p:grpSpPr>
        <p:sp>
          <p:nvSpPr>
            <p:cNvPr id="14" name="吹き出し">
              <a:extLst>
                <a:ext uri="{FF2B5EF4-FFF2-40B4-BE49-F238E27FC236}">
                  <a16:creationId xmlns:a16="http://schemas.microsoft.com/office/drawing/2014/main" id="{B7512FC0-3A51-496C-864E-1BBAF98061A2}"/>
                </a:ext>
              </a:extLst>
            </p:cNvPr>
            <p:cNvSpPr/>
            <p:nvPr/>
          </p:nvSpPr>
          <p:spPr>
            <a:xfrm rot="5400000">
              <a:off x="10974656" y="3203061"/>
              <a:ext cx="720000" cy="2409180"/>
            </a:xfrm>
            <a:prstGeom prst="wedgeRoundRectCallout">
              <a:avLst>
                <a:gd name="adj1" fmla="val -31854"/>
                <a:gd name="adj2" fmla="val 53670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" name="言葉">
              <a:extLst>
                <a:ext uri="{FF2B5EF4-FFF2-40B4-BE49-F238E27FC236}">
                  <a16:creationId xmlns:a16="http://schemas.microsoft.com/office/drawing/2014/main" id="{C05D8426-FAED-41FC-84C2-F0324C64E6AC}"/>
                </a:ext>
              </a:extLst>
            </p:cNvPr>
            <p:cNvSpPr txBox="1"/>
            <p:nvPr/>
          </p:nvSpPr>
          <p:spPr>
            <a:xfrm>
              <a:off x="10130066" y="4084485"/>
              <a:ext cx="24777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pc="-50">
                  <a:latin typeface="ぬかみそ闇夜" panose="02000609000000000000" pitchFamily="1" charset="-128"/>
                  <a:ea typeface="ぬかみそ闇夜" panose="02000609000000000000" pitchFamily="1" charset="-128"/>
                </a:rPr>
                <a:t>答えはクリック</a:t>
              </a:r>
            </a:p>
            <a:p>
              <a:r>
                <a:rPr lang="ja-JP" altLang="en-US" spc="-50">
                  <a:latin typeface="ぬかみそ闇夜" panose="02000609000000000000" pitchFamily="1" charset="-128"/>
                  <a:ea typeface="ぬかみそ闇夜" panose="02000609000000000000" pitchFamily="1" charset="-128"/>
                </a:rPr>
                <a:t>すれば分かルナ！</a:t>
              </a:r>
            </a:p>
          </p:txBody>
        </p:sp>
      </p:grpSp>
      <p:graphicFrame>
        <p:nvGraphicFramePr>
          <p:cNvPr id="26" name="選択肢">
            <a:extLst>
              <a:ext uri="{FF2B5EF4-FFF2-40B4-BE49-F238E27FC236}">
                <a16:creationId xmlns:a16="http://schemas.microsoft.com/office/drawing/2014/main" id="{873E6449-4ED5-408E-82D9-B780840A4AC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14313" y="2836863"/>
          <a:ext cx="6997700" cy="3973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20" name="Document" r:id="rId7" imgW="3321181" imgH="1876120" progId="Word.Document.8">
                  <p:embed/>
                </p:oleObj>
              </mc:Choice>
              <mc:Fallback>
                <p:oleObj name="Document" r:id="rId7" imgW="3321181" imgH="1876120" progId="Word.Document.8">
                  <p:embed/>
                  <p:pic>
                    <p:nvPicPr>
                      <p:cNvPr id="26" name="選択肢">
                        <a:extLst>
                          <a:ext uri="{FF2B5EF4-FFF2-40B4-BE49-F238E27FC236}">
                            <a16:creationId xmlns:a16="http://schemas.microsoft.com/office/drawing/2014/main" id="{873E6449-4ED5-408E-82D9-B780840A4A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4313" y="2836863"/>
                        <a:ext cx="6997700" cy="3973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問題文">
            <a:extLst>
              <a:ext uri="{FF2B5EF4-FFF2-40B4-BE49-F238E27FC236}">
                <a16:creationId xmlns:a16="http://schemas.microsoft.com/office/drawing/2014/main" id="{E5A52F93-8552-4945-ADB8-9F6C4A37CA7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463800" y="152400"/>
          <a:ext cx="7947025" cy="270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21" name="Document" r:id="rId9" imgW="4401995" imgH="1502840" progId="Word.Document.8">
                  <p:embed/>
                </p:oleObj>
              </mc:Choice>
              <mc:Fallback>
                <p:oleObj name="Document" r:id="rId9" imgW="4401995" imgH="1502840" progId="Word.Document.8">
                  <p:embed/>
                  <p:pic>
                    <p:nvPicPr>
                      <p:cNvPr id="17" name="問題文">
                        <a:extLst>
                          <a:ext uri="{FF2B5EF4-FFF2-40B4-BE49-F238E27FC236}">
                            <a16:creationId xmlns:a16="http://schemas.microsoft.com/office/drawing/2014/main" id="{E5A52F93-8552-4945-ADB8-9F6C4A3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463800" y="152400"/>
                        <a:ext cx="7947025" cy="27082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🌗">
            <a:extLst>
              <a:ext uri="{FF2B5EF4-FFF2-40B4-BE49-F238E27FC236}">
                <a16:creationId xmlns:a16="http://schemas.microsoft.com/office/drawing/2014/main" id="{F0BAE104-2E86-4159-AF14-4D52803D425A}"/>
              </a:ext>
            </a:extLst>
          </p:cNvPr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9728200" y="257173"/>
            <a:ext cx="587375" cy="587375"/>
          </a:xfrm>
          <a:prstGeom prst="rect">
            <a:avLst/>
          </a:prstGeom>
        </p:spPr>
      </p:pic>
      <p:grpSp>
        <p:nvGrpSpPr>
          <p:cNvPr id="18" name="52">
            <a:extLst>
              <a:ext uri="{FF2B5EF4-FFF2-40B4-BE49-F238E27FC236}">
                <a16:creationId xmlns:a16="http://schemas.microsoft.com/office/drawing/2014/main" id="{22CDB355-DB16-48B1-BE10-4B9F0467385B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21" name="枠">
              <a:extLst>
                <a:ext uri="{FF2B5EF4-FFF2-40B4-BE49-F238E27FC236}">
                  <a16:creationId xmlns:a16="http://schemas.microsoft.com/office/drawing/2014/main" id="{706C2B83-9AED-4D85-976E-A2D6326F6CA5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番号">
              <a:extLst>
                <a:ext uri="{FF2B5EF4-FFF2-40B4-BE49-F238E27FC236}">
                  <a16:creationId xmlns:a16="http://schemas.microsoft.com/office/drawing/2014/main" id="{49C0A5DF-3609-4AD0-8B87-DF4040F0070D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52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657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解答">
            <a:extLst>
              <a:ext uri="{FF2B5EF4-FFF2-40B4-BE49-F238E27FC236}">
                <a16:creationId xmlns:a16="http://schemas.microsoft.com/office/drawing/2014/main" id="{B1BCC454-AFD5-4EC0-B2A1-5FEC54173E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0101300"/>
              </p:ext>
            </p:extLst>
          </p:nvPr>
        </p:nvGraphicFramePr>
        <p:xfrm>
          <a:off x="7471547" y="5851525"/>
          <a:ext cx="4484687" cy="101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510" name="Document" r:id="rId3" imgW="2141542" imgH="482709" progId="Word.Document.8">
                  <p:embed/>
                </p:oleObj>
              </mc:Choice>
              <mc:Fallback>
                <p:oleObj name="Document" r:id="rId3" imgW="2141542" imgH="482709" progId="Word.Document.8">
                  <p:embed/>
                  <p:pic>
                    <p:nvPicPr>
                      <p:cNvPr id="13" name="解答">
                        <a:extLst>
                          <a:ext uri="{FF2B5EF4-FFF2-40B4-BE49-F238E27FC236}">
                            <a16:creationId xmlns:a16="http://schemas.microsoft.com/office/drawing/2014/main" id="{4B8EBD22-A027-4BC1-921C-BD7BEECCD5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71547" y="5851525"/>
                        <a:ext cx="4484687" cy="1011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" name="皆既月食" descr="月, 日食, スペース, 天文学, 空, 宇宙, 自然, 夜, 理科, 天体, 満杯, 球, 月光, 段階">
            <a:extLst>
              <a:ext uri="{FF2B5EF4-FFF2-40B4-BE49-F238E27FC236}">
                <a16:creationId xmlns:a16="http://schemas.microsoft.com/office/drawing/2014/main" id="{44493740-7F7A-4FBF-A47F-6C85E39B6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959" y="2303461"/>
            <a:ext cx="3006192" cy="200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6" name="選択肢">
            <a:extLst>
              <a:ext uri="{FF2B5EF4-FFF2-40B4-BE49-F238E27FC236}">
                <a16:creationId xmlns:a16="http://schemas.microsoft.com/office/drawing/2014/main" id="{873E6449-4ED5-408E-82D9-B780840A4A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5127410"/>
              </p:ext>
            </p:extLst>
          </p:nvPr>
        </p:nvGraphicFramePr>
        <p:xfrm>
          <a:off x="217488" y="2838450"/>
          <a:ext cx="7002462" cy="397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511" name="Document" r:id="rId6" imgW="3321181" imgH="1876120" progId="Word.Document.8">
                  <p:embed/>
                </p:oleObj>
              </mc:Choice>
              <mc:Fallback>
                <p:oleObj name="Document" r:id="rId6" imgW="3321181" imgH="1876120" progId="Word.Document.8">
                  <p:embed/>
                  <p:pic>
                    <p:nvPicPr>
                      <p:cNvPr id="26" name="選択肢">
                        <a:extLst>
                          <a:ext uri="{FF2B5EF4-FFF2-40B4-BE49-F238E27FC236}">
                            <a16:creationId xmlns:a16="http://schemas.microsoft.com/office/drawing/2014/main" id="{873E6449-4ED5-408E-82D9-B780840A4A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7488" y="2838450"/>
                        <a:ext cx="7002462" cy="3971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問題文">
            <a:extLst>
              <a:ext uri="{FF2B5EF4-FFF2-40B4-BE49-F238E27FC236}">
                <a16:creationId xmlns:a16="http://schemas.microsoft.com/office/drawing/2014/main" id="{10CCA8E8-5F05-4C51-B202-5D588B652A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7373261"/>
              </p:ext>
            </p:extLst>
          </p:nvPr>
        </p:nvGraphicFramePr>
        <p:xfrm>
          <a:off x="1979019" y="152400"/>
          <a:ext cx="8963025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512" name="Document" r:id="rId8" imgW="4944753" imgH="1506799" progId="Word.Document.8">
                  <p:embed/>
                </p:oleObj>
              </mc:Choice>
              <mc:Fallback>
                <p:oleObj name="Document" r:id="rId8" imgW="4944753" imgH="1506799" progId="Word.Document.8">
                  <p:embed/>
                  <p:pic>
                    <p:nvPicPr>
                      <p:cNvPr id="17" name="問題文">
                        <a:extLst>
                          <a:ext uri="{FF2B5EF4-FFF2-40B4-BE49-F238E27FC236}">
                            <a16:creationId xmlns:a16="http://schemas.microsoft.com/office/drawing/2014/main" id="{E5A52F93-8552-4945-ADB8-9F6C4A3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979019" y="152400"/>
                        <a:ext cx="8963025" cy="274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🌏">
            <a:extLst>
              <a:ext uri="{FF2B5EF4-FFF2-40B4-BE49-F238E27FC236}">
                <a16:creationId xmlns:a16="http://schemas.microsoft.com/office/drawing/2014/main" id="{E43C8953-26F3-4F5A-B8B8-591AF0D63340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10230399" y="936625"/>
            <a:ext cx="587375" cy="587375"/>
          </a:xfrm>
          <a:prstGeom prst="rect">
            <a:avLst/>
          </a:prstGeom>
        </p:spPr>
      </p:pic>
      <p:grpSp>
        <p:nvGrpSpPr>
          <p:cNvPr id="13" name="台詞">
            <a:extLst>
              <a:ext uri="{FF2B5EF4-FFF2-40B4-BE49-F238E27FC236}">
                <a16:creationId xmlns:a16="http://schemas.microsoft.com/office/drawing/2014/main" id="{1E388B55-328C-4EDB-B144-6F4AFE0F18AD}"/>
              </a:ext>
            </a:extLst>
          </p:cNvPr>
          <p:cNvGrpSpPr/>
          <p:nvPr/>
        </p:nvGrpSpPr>
        <p:grpSpPr>
          <a:xfrm>
            <a:off x="9992985" y="3954464"/>
            <a:ext cx="1979937" cy="720000"/>
            <a:chOff x="10130066" y="4047651"/>
            <a:chExt cx="2477716" cy="720000"/>
          </a:xfrm>
        </p:grpSpPr>
        <p:sp>
          <p:nvSpPr>
            <p:cNvPr id="15" name="吹き出し">
              <a:extLst>
                <a:ext uri="{FF2B5EF4-FFF2-40B4-BE49-F238E27FC236}">
                  <a16:creationId xmlns:a16="http://schemas.microsoft.com/office/drawing/2014/main" id="{EEF75565-E06F-4B92-83FE-98B7859E01F6}"/>
                </a:ext>
              </a:extLst>
            </p:cNvPr>
            <p:cNvSpPr/>
            <p:nvPr/>
          </p:nvSpPr>
          <p:spPr>
            <a:xfrm rot="5400000">
              <a:off x="10974656" y="3203061"/>
              <a:ext cx="720000" cy="2409180"/>
            </a:xfrm>
            <a:prstGeom prst="wedgeRoundRectCallout">
              <a:avLst>
                <a:gd name="adj1" fmla="val -31854"/>
                <a:gd name="adj2" fmla="val 53670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" name="言葉">
              <a:extLst>
                <a:ext uri="{FF2B5EF4-FFF2-40B4-BE49-F238E27FC236}">
                  <a16:creationId xmlns:a16="http://schemas.microsoft.com/office/drawing/2014/main" id="{20F2DA9C-840F-435C-B0C8-9755ACD66641}"/>
                </a:ext>
              </a:extLst>
            </p:cNvPr>
            <p:cNvSpPr txBox="1"/>
            <p:nvPr/>
          </p:nvSpPr>
          <p:spPr>
            <a:xfrm>
              <a:off x="10130066" y="4084485"/>
              <a:ext cx="24777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pc="-50" dirty="0">
                  <a:latin typeface="いろはマルみかみ Regular" panose="020B0502020203020207" pitchFamily="50" charset="-128"/>
                  <a:ea typeface="いろはマルみかみ Regular" panose="020B0502020203020207" pitchFamily="50" charset="-128"/>
                  <a:cs typeface="いろはマルみかみ Regular" panose="020B0502020203020207" pitchFamily="50" charset="-128"/>
                </a:rPr>
                <a:t>クリックすると</a:t>
              </a:r>
              <a:endParaRPr kumimoji="1" lang="en-US" altLang="ja-JP" spc="-50" dirty="0">
                <a:latin typeface="いろはマルみかみ Regular" panose="020B0502020203020207" pitchFamily="50" charset="-128"/>
                <a:ea typeface="いろはマルみかみ Regular" panose="020B0502020203020207" pitchFamily="50" charset="-128"/>
                <a:cs typeface="いろはマルみかみ Regular" panose="020B0502020203020207" pitchFamily="50" charset="-128"/>
              </a:endParaRPr>
            </a:p>
            <a:p>
              <a:r>
                <a:rPr lang="ja-JP" altLang="en-US" spc="-50">
                  <a:latin typeface="いろはマルみかみ Regular" panose="020B0502020203020207" pitchFamily="50" charset="-128"/>
                  <a:ea typeface="いろはマルみかみ Regular" panose="020B0502020203020207" pitchFamily="50" charset="-128"/>
                  <a:cs typeface="いろはマルみかみ Regular" panose="020B0502020203020207" pitchFamily="50" charset="-128"/>
                </a:rPr>
                <a:t>答えがわかルナ？</a:t>
              </a:r>
              <a:endParaRPr kumimoji="1" lang="ja-JP" altLang="en-US" spc="-50" dirty="0">
                <a:latin typeface="いろはマルみかみ Regular" panose="020B0502020203020207" pitchFamily="50" charset="-128"/>
                <a:ea typeface="いろはマルみかみ Regular" panose="020B0502020203020207" pitchFamily="50" charset="-128"/>
                <a:cs typeface="いろはマルみかみ Regular" panose="020B0502020203020207" pitchFamily="50" charset="-128"/>
              </a:endParaRPr>
            </a:p>
          </p:txBody>
        </p:sp>
      </p:grpSp>
      <p:grpSp>
        <p:nvGrpSpPr>
          <p:cNvPr id="17" name="53">
            <a:extLst>
              <a:ext uri="{FF2B5EF4-FFF2-40B4-BE49-F238E27FC236}">
                <a16:creationId xmlns:a16="http://schemas.microsoft.com/office/drawing/2014/main" id="{8FA08093-999D-4253-958E-F146D11893A5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18" name="枠">
              <a:extLst>
                <a:ext uri="{FF2B5EF4-FFF2-40B4-BE49-F238E27FC236}">
                  <a16:creationId xmlns:a16="http://schemas.microsoft.com/office/drawing/2014/main" id="{1B3D7B3C-C148-4A9C-B6D8-2E3D86A84095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番号">
              <a:extLst>
                <a:ext uri="{FF2B5EF4-FFF2-40B4-BE49-F238E27FC236}">
                  <a16:creationId xmlns:a16="http://schemas.microsoft.com/office/drawing/2014/main" id="{68E5E205-44B8-42A1-A1F4-D40A7300B21F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53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103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解答">
            <a:extLst>
              <a:ext uri="{FF2B5EF4-FFF2-40B4-BE49-F238E27FC236}">
                <a16:creationId xmlns:a16="http://schemas.microsoft.com/office/drawing/2014/main" id="{D717330D-5F65-429C-A70A-FED064E2B7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9943706"/>
              </p:ext>
            </p:extLst>
          </p:nvPr>
        </p:nvGraphicFramePr>
        <p:xfrm>
          <a:off x="7489781" y="5851525"/>
          <a:ext cx="4467225" cy="101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818" name="Document" r:id="rId3" imgW="2141542" imgH="482709" progId="Word.Document.8">
                  <p:embed/>
                </p:oleObj>
              </mc:Choice>
              <mc:Fallback>
                <p:oleObj name="Document" r:id="rId3" imgW="2141542" imgH="482709" progId="Word.Document.8">
                  <p:embed/>
                  <p:pic>
                    <p:nvPicPr>
                      <p:cNvPr id="33" name="解答">
                        <a:extLst>
                          <a:ext uri="{FF2B5EF4-FFF2-40B4-BE49-F238E27FC236}">
                            <a16:creationId xmlns:a16="http://schemas.microsoft.com/office/drawing/2014/main" id="{10D7B9FF-B421-4C3F-A3D9-28206C0ED8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89781" y="5851525"/>
                        <a:ext cx="4467225" cy="1011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3062" name="皆既日食" descr="日食, 太陽, コロナ, 黒い太陽">
            <a:extLst>
              <a:ext uri="{FF2B5EF4-FFF2-40B4-BE49-F238E27FC236}">
                <a16:creationId xmlns:a16="http://schemas.microsoft.com/office/drawing/2014/main" id="{990F6DF0-FB55-4E2D-B378-EFE2BDE22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784" y="2303461"/>
            <a:ext cx="2605367" cy="200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6" name="選択肢">
            <a:extLst>
              <a:ext uri="{FF2B5EF4-FFF2-40B4-BE49-F238E27FC236}">
                <a16:creationId xmlns:a16="http://schemas.microsoft.com/office/drawing/2014/main" id="{873E6449-4ED5-408E-82D9-B780840A4AC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17488" y="2838450"/>
          <a:ext cx="7002462" cy="397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819" name="Document" r:id="rId6" imgW="3321181" imgH="1876120" progId="Word.Document.8">
                  <p:embed/>
                </p:oleObj>
              </mc:Choice>
              <mc:Fallback>
                <p:oleObj name="Document" r:id="rId6" imgW="3321181" imgH="1876120" progId="Word.Document.8">
                  <p:embed/>
                  <p:pic>
                    <p:nvPicPr>
                      <p:cNvPr id="26" name="選択肢">
                        <a:extLst>
                          <a:ext uri="{FF2B5EF4-FFF2-40B4-BE49-F238E27FC236}">
                            <a16:creationId xmlns:a16="http://schemas.microsoft.com/office/drawing/2014/main" id="{873E6449-4ED5-408E-82D9-B780840A4A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7488" y="2838450"/>
                        <a:ext cx="7002462" cy="3971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問題文">
            <a:extLst>
              <a:ext uri="{FF2B5EF4-FFF2-40B4-BE49-F238E27FC236}">
                <a16:creationId xmlns:a16="http://schemas.microsoft.com/office/drawing/2014/main" id="{10CCA8E8-5F05-4C51-B202-5D588B652A6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976438" y="157163"/>
          <a:ext cx="8961437" cy="273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820" name="Document" r:id="rId8" imgW="4944753" imgH="1506439" progId="Word.Document.8">
                  <p:embed/>
                </p:oleObj>
              </mc:Choice>
              <mc:Fallback>
                <p:oleObj name="Document" r:id="rId8" imgW="4944753" imgH="1506439" progId="Word.Document.8">
                  <p:embed/>
                  <p:pic>
                    <p:nvPicPr>
                      <p:cNvPr id="14" name="問題文">
                        <a:extLst>
                          <a:ext uri="{FF2B5EF4-FFF2-40B4-BE49-F238E27FC236}">
                            <a16:creationId xmlns:a16="http://schemas.microsoft.com/office/drawing/2014/main" id="{10CCA8E8-5F05-4C51-B202-5D588B652A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976438" y="157163"/>
                        <a:ext cx="8961437" cy="27336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☀">
            <a:extLst>
              <a:ext uri="{FF2B5EF4-FFF2-40B4-BE49-F238E27FC236}">
                <a16:creationId xmlns:a16="http://schemas.microsoft.com/office/drawing/2014/main" id="{FA0B18D9-578E-4449-BBDF-5F0748314834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10212981" y="936624"/>
            <a:ext cx="587376" cy="587376"/>
          </a:xfrm>
          <a:prstGeom prst="rect">
            <a:avLst/>
          </a:prstGeom>
        </p:spPr>
      </p:pic>
      <p:grpSp>
        <p:nvGrpSpPr>
          <p:cNvPr id="13" name="台詞">
            <a:extLst>
              <a:ext uri="{FF2B5EF4-FFF2-40B4-BE49-F238E27FC236}">
                <a16:creationId xmlns:a16="http://schemas.microsoft.com/office/drawing/2014/main" id="{144618E7-C018-4FF1-BF32-2553DB9882CF}"/>
              </a:ext>
            </a:extLst>
          </p:cNvPr>
          <p:cNvGrpSpPr/>
          <p:nvPr/>
        </p:nvGrpSpPr>
        <p:grpSpPr>
          <a:xfrm>
            <a:off x="9992985" y="3954464"/>
            <a:ext cx="1979937" cy="720000"/>
            <a:chOff x="10130066" y="4047651"/>
            <a:chExt cx="2477716" cy="720000"/>
          </a:xfrm>
        </p:grpSpPr>
        <p:sp>
          <p:nvSpPr>
            <p:cNvPr id="15" name="吹き出し">
              <a:extLst>
                <a:ext uri="{FF2B5EF4-FFF2-40B4-BE49-F238E27FC236}">
                  <a16:creationId xmlns:a16="http://schemas.microsoft.com/office/drawing/2014/main" id="{26D18B88-F6A1-4143-AC4A-658C1B18D9D0}"/>
                </a:ext>
              </a:extLst>
            </p:cNvPr>
            <p:cNvSpPr/>
            <p:nvPr/>
          </p:nvSpPr>
          <p:spPr>
            <a:xfrm rot="5400000">
              <a:off x="10974656" y="3203061"/>
              <a:ext cx="720000" cy="2409180"/>
            </a:xfrm>
            <a:prstGeom prst="wedgeRoundRectCallout">
              <a:avLst>
                <a:gd name="adj1" fmla="val -31854"/>
                <a:gd name="adj2" fmla="val 53670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" name="言葉">
              <a:extLst>
                <a:ext uri="{FF2B5EF4-FFF2-40B4-BE49-F238E27FC236}">
                  <a16:creationId xmlns:a16="http://schemas.microsoft.com/office/drawing/2014/main" id="{295EAD59-0036-4DB3-820D-23BB04D23893}"/>
                </a:ext>
              </a:extLst>
            </p:cNvPr>
            <p:cNvSpPr txBox="1"/>
            <p:nvPr/>
          </p:nvSpPr>
          <p:spPr>
            <a:xfrm>
              <a:off x="10130066" y="4084485"/>
              <a:ext cx="24777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pc="-150" dirty="0">
                  <a:latin typeface="いろは角クラシック Medium" panose="020B0402020203020207" pitchFamily="50" charset="-128"/>
                  <a:ea typeface="いろは角クラシック Medium" panose="020B0402020203020207" pitchFamily="50" charset="-128"/>
                  <a:cs typeface="いろは角クラシック Medium" panose="020B0402020203020207" pitchFamily="50" charset="-128"/>
                </a:rPr>
                <a:t>クリックすると</a:t>
              </a:r>
              <a:endParaRPr kumimoji="1" lang="en-US" altLang="ja-JP" spc="-150" dirty="0">
                <a:latin typeface="いろは角クラシック Medium" panose="020B0402020203020207" pitchFamily="50" charset="-128"/>
                <a:ea typeface="いろは角クラシック Medium" panose="020B0402020203020207" pitchFamily="50" charset="-128"/>
                <a:cs typeface="いろは角クラシック Medium" panose="020B0402020203020207" pitchFamily="50" charset="-128"/>
              </a:endParaRPr>
            </a:p>
            <a:p>
              <a:r>
                <a:rPr kumimoji="1" lang="ja-JP" altLang="en-US" spc="-150">
                  <a:latin typeface="いろは角クラシック Medium" panose="020B0402020203020207" pitchFamily="50" charset="-128"/>
                  <a:ea typeface="いろは角クラシック Medium" panose="020B0402020203020207" pitchFamily="50" charset="-128"/>
                  <a:cs typeface="いろは角クラシック Medium" panose="020B0402020203020207" pitchFamily="50" charset="-128"/>
                </a:rPr>
                <a:t>答え</a:t>
              </a:r>
              <a:r>
                <a:rPr lang="ja-JP" altLang="en-US" spc="-150">
                  <a:latin typeface="いろは角クラシック Medium" panose="020B0402020203020207" pitchFamily="50" charset="-128"/>
                  <a:ea typeface="いろは角クラシック Medium" panose="020B0402020203020207" pitchFamily="50" charset="-128"/>
                  <a:cs typeface="いろは角クラシック Medium" panose="020B0402020203020207" pitchFamily="50" charset="-128"/>
                </a:rPr>
                <a:t>が分かるよう。</a:t>
              </a:r>
              <a:endParaRPr kumimoji="1" lang="ja-JP" altLang="en-US" spc="-150" dirty="0">
                <a:latin typeface="いろは角クラシック Medium" panose="020B0402020203020207" pitchFamily="50" charset="-128"/>
                <a:ea typeface="いろは角クラシック Medium" panose="020B0402020203020207" pitchFamily="50" charset="-128"/>
                <a:cs typeface="いろは角クラシック Medium" panose="020B0402020203020207" pitchFamily="50" charset="-128"/>
              </a:endParaRPr>
            </a:p>
          </p:txBody>
        </p:sp>
      </p:grpSp>
      <p:grpSp>
        <p:nvGrpSpPr>
          <p:cNvPr id="17" name="54">
            <a:extLst>
              <a:ext uri="{FF2B5EF4-FFF2-40B4-BE49-F238E27FC236}">
                <a16:creationId xmlns:a16="http://schemas.microsoft.com/office/drawing/2014/main" id="{8BDBEDBF-E171-4C33-8A47-9A3E4DC5DDA7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18" name="枠">
              <a:extLst>
                <a:ext uri="{FF2B5EF4-FFF2-40B4-BE49-F238E27FC236}">
                  <a16:creationId xmlns:a16="http://schemas.microsoft.com/office/drawing/2014/main" id="{CC300D71-D56B-44A6-A462-019ADD04A677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番号">
              <a:extLst>
                <a:ext uri="{FF2B5EF4-FFF2-40B4-BE49-F238E27FC236}">
                  <a16:creationId xmlns:a16="http://schemas.microsoft.com/office/drawing/2014/main" id="{283BE357-2AE9-4610-9DB8-2A7AD6E4CE94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54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698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解答">
            <a:extLst>
              <a:ext uri="{FF2B5EF4-FFF2-40B4-BE49-F238E27FC236}">
                <a16:creationId xmlns:a16="http://schemas.microsoft.com/office/drawing/2014/main" id="{6D93F488-2BFB-4648-A2CC-A2A3EE841B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2569917"/>
              </p:ext>
            </p:extLst>
          </p:nvPr>
        </p:nvGraphicFramePr>
        <p:xfrm>
          <a:off x="5230793" y="4682332"/>
          <a:ext cx="7332662" cy="216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588" name="Document" r:id="rId4" imgW="3973563" imgH="1169155" progId="Word.Document.8">
                  <p:embed/>
                </p:oleObj>
              </mc:Choice>
              <mc:Fallback>
                <p:oleObj name="Document" r:id="rId4" imgW="3973563" imgH="1169155" progId="Word.Document.8">
                  <p:embed/>
                  <p:pic>
                    <p:nvPicPr>
                      <p:cNvPr id="16" name="解答">
                        <a:extLst>
                          <a:ext uri="{FF2B5EF4-FFF2-40B4-BE49-F238E27FC236}">
                            <a16:creationId xmlns:a16="http://schemas.microsoft.com/office/drawing/2014/main" id="{50FD2B8D-9399-41BE-9942-32CCBCE136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30793" y="4682332"/>
                        <a:ext cx="7332662" cy="216058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青林檎" descr="りんごのイラスト / Apple Illustration">
            <a:extLst>
              <a:ext uri="{FF2B5EF4-FFF2-40B4-BE49-F238E27FC236}">
                <a16:creationId xmlns:a16="http://schemas.microsoft.com/office/drawing/2014/main" id="{ED249EB1-5F4B-4C47-B7C9-787CE270B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" t="14720" r="52777" b="36251"/>
          <a:stretch/>
        </p:blipFill>
        <p:spPr bwMode="auto">
          <a:xfrm>
            <a:off x="10421742" y="147638"/>
            <a:ext cx="1608333" cy="179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9" name="選択肢">
            <a:extLst>
              <a:ext uri="{FF2B5EF4-FFF2-40B4-BE49-F238E27FC236}">
                <a16:creationId xmlns:a16="http://schemas.microsoft.com/office/drawing/2014/main" id="{1D514618-5384-4C43-AB88-C32249C06D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9079541"/>
              </p:ext>
            </p:extLst>
          </p:nvPr>
        </p:nvGraphicFramePr>
        <p:xfrm>
          <a:off x="219075" y="1899429"/>
          <a:ext cx="11811000" cy="396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589" name="Document" r:id="rId7" imgW="5595422" imgH="1872880" progId="Word.Document.8">
                  <p:embed/>
                </p:oleObj>
              </mc:Choice>
              <mc:Fallback>
                <p:oleObj name="Document" r:id="rId7" imgW="5595422" imgH="1872880" progId="Word.Document.8">
                  <p:embed/>
                  <p:pic>
                    <p:nvPicPr>
                      <p:cNvPr id="36" name="選択肢">
                        <a:extLst>
                          <a:ext uri="{FF2B5EF4-FFF2-40B4-BE49-F238E27FC236}">
                            <a16:creationId xmlns:a16="http://schemas.microsoft.com/office/drawing/2014/main" id="{B2EAF091-111B-458A-B423-60F7FF67BC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9075" y="1899429"/>
                        <a:ext cx="11811000" cy="396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問題文">
            <a:extLst>
              <a:ext uri="{FF2B5EF4-FFF2-40B4-BE49-F238E27FC236}">
                <a16:creationId xmlns:a16="http://schemas.microsoft.com/office/drawing/2014/main" id="{49D52083-489D-4BEC-AFBD-1F6056FBAA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7861617"/>
              </p:ext>
            </p:extLst>
          </p:nvPr>
        </p:nvGraphicFramePr>
        <p:xfrm>
          <a:off x="2002066" y="147638"/>
          <a:ext cx="9628188" cy="2716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590" name="Document" r:id="rId9" imgW="5332723" imgH="1507879" progId="Word.Document.8">
                  <p:embed/>
                </p:oleObj>
              </mc:Choice>
              <mc:Fallback>
                <p:oleObj name="Document" r:id="rId9" imgW="5332723" imgH="1507879" progId="Word.Document.8">
                  <p:embed/>
                  <p:pic>
                    <p:nvPicPr>
                      <p:cNvPr id="12" name="問題文">
                        <a:extLst>
                          <a:ext uri="{FF2B5EF4-FFF2-40B4-BE49-F238E27FC236}">
                            <a16:creationId xmlns:a16="http://schemas.microsoft.com/office/drawing/2014/main" id="{49D52083-489D-4BEC-AFBD-1F6056FBAA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002066" y="147638"/>
                        <a:ext cx="9628188" cy="2716212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🍎">
            <a:extLst>
              <a:ext uri="{FF2B5EF4-FFF2-40B4-BE49-F238E27FC236}">
                <a16:creationId xmlns:a16="http://schemas.microsoft.com/office/drawing/2014/main" id="{B5F0CEFD-920B-4850-8A3F-D61D1E9CA5C0}"/>
              </a:ext>
            </a:extLst>
          </p:cNvPr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8135541" y="236709"/>
            <a:ext cx="587375" cy="587375"/>
          </a:xfrm>
          <a:prstGeom prst="rect">
            <a:avLst/>
          </a:prstGeom>
        </p:spPr>
      </p:pic>
      <p:grpSp>
        <p:nvGrpSpPr>
          <p:cNvPr id="10" name="55">
            <a:extLst>
              <a:ext uri="{FF2B5EF4-FFF2-40B4-BE49-F238E27FC236}">
                <a16:creationId xmlns:a16="http://schemas.microsoft.com/office/drawing/2014/main" id="{7CCD4D0E-C149-4D53-BFCA-5E1D0F98F54A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11" name="枠">
              <a:extLst>
                <a:ext uri="{FF2B5EF4-FFF2-40B4-BE49-F238E27FC236}">
                  <a16:creationId xmlns:a16="http://schemas.microsoft.com/office/drawing/2014/main" id="{AF1D0BD8-839A-4646-AC37-CEA2B800B0BA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番号">
              <a:extLst>
                <a:ext uri="{FF2B5EF4-FFF2-40B4-BE49-F238E27FC236}">
                  <a16:creationId xmlns:a16="http://schemas.microsoft.com/office/drawing/2014/main" id="{F56B957A-E6BE-411E-974F-1E3F0B2F77E1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55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026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解答">
            <a:extLst>
              <a:ext uri="{FF2B5EF4-FFF2-40B4-BE49-F238E27FC236}">
                <a16:creationId xmlns:a16="http://schemas.microsoft.com/office/drawing/2014/main" id="{E3B06C89-36BC-4DF5-9224-0D55685FFC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5783065"/>
              </p:ext>
            </p:extLst>
          </p:nvPr>
        </p:nvGraphicFramePr>
        <p:xfrm>
          <a:off x="7467600" y="5848350"/>
          <a:ext cx="4505325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651" name="Document" r:id="rId3" imgW="2141542" imgH="482709" progId="Word.Document.8">
                  <p:embed/>
                </p:oleObj>
              </mc:Choice>
              <mc:Fallback>
                <p:oleObj name="Document" r:id="rId3" imgW="2141542" imgH="482709" progId="Word.Document.8">
                  <p:embed/>
                  <p:pic>
                    <p:nvPicPr>
                      <p:cNvPr id="26" name="解答">
                        <a:extLst>
                          <a:ext uri="{FF2B5EF4-FFF2-40B4-BE49-F238E27FC236}">
                            <a16:creationId xmlns:a16="http://schemas.microsoft.com/office/drawing/2014/main" id="{2FA74650-E3BB-4B4B-B3C5-6E6BDC8DF0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67600" y="5848350"/>
                        <a:ext cx="4505325" cy="1009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" name="水くん" descr="https://regeld.xsrv.jp/desi/wp-content/uploads/2019/03/%E6%A2%85%E9%9B%A8_%E9%9B%A8_rain3.png">
            <a:extLst>
              <a:ext uri="{FF2B5EF4-FFF2-40B4-BE49-F238E27FC236}">
                <a16:creationId xmlns:a16="http://schemas.microsoft.com/office/drawing/2014/main" id="{F56F2C73-4395-4F28-A786-3FDEC46EF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186" y="3580618"/>
            <a:ext cx="1800352" cy="180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台詞">
            <a:extLst>
              <a:ext uri="{FF2B5EF4-FFF2-40B4-BE49-F238E27FC236}">
                <a16:creationId xmlns:a16="http://schemas.microsoft.com/office/drawing/2014/main" id="{36E7765D-1894-459F-B618-B3B02ADF502F}"/>
              </a:ext>
            </a:extLst>
          </p:cNvPr>
          <p:cNvGrpSpPr/>
          <p:nvPr/>
        </p:nvGrpSpPr>
        <p:grpSpPr>
          <a:xfrm>
            <a:off x="9992988" y="4786486"/>
            <a:ext cx="1979937" cy="720000"/>
            <a:chOff x="10130066" y="4047651"/>
            <a:chExt cx="2477716" cy="720000"/>
          </a:xfrm>
        </p:grpSpPr>
        <p:sp>
          <p:nvSpPr>
            <p:cNvPr id="22" name="吹き出し">
              <a:extLst>
                <a:ext uri="{FF2B5EF4-FFF2-40B4-BE49-F238E27FC236}">
                  <a16:creationId xmlns:a16="http://schemas.microsoft.com/office/drawing/2014/main" id="{4A02A6D5-9268-4155-B888-DB0A16A220FF}"/>
                </a:ext>
              </a:extLst>
            </p:cNvPr>
            <p:cNvSpPr/>
            <p:nvPr/>
          </p:nvSpPr>
          <p:spPr>
            <a:xfrm rot="5400000">
              <a:off x="10974656" y="3203061"/>
              <a:ext cx="720000" cy="2409180"/>
            </a:xfrm>
            <a:prstGeom prst="wedgeRoundRectCallout">
              <a:avLst>
                <a:gd name="adj1" fmla="val -31854"/>
                <a:gd name="adj2" fmla="val 53670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" name="言葉">
              <a:extLst>
                <a:ext uri="{FF2B5EF4-FFF2-40B4-BE49-F238E27FC236}">
                  <a16:creationId xmlns:a16="http://schemas.microsoft.com/office/drawing/2014/main" id="{CE2D7015-AE6B-419F-A42E-52F0FE6CFF23}"/>
                </a:ext>
              </a:extLst>
            </p:cNvPr>
            <p:cNvSpPr txBox="1"/>
            <p:nvPr/>
          </p:nvSpPr>
          <p:spPr>
            <a:xfrm>
              <a:off x="10130066" y="4084485"/>
              <a:ext cx="24777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spc="-150">
                  <a:latin typeface="ゆず ポップ A [M] Regular" panose="02000609000000000000" pitchFamily="1" charset="-128"/>
                  <a:ea typeface="ゆず ポップ A [M] Regular" panose="02000609000000000000" pitchFamily="1" charset="-128"/>
                </a:rPr>
                <a:t>クリックで答えが</a:t>
              </a:r>
              <a:endParaRPr kumimoji="1" lang="en-US" altLang="ja-JP" b="1" spc="-150" dirty="0">
                <a:latin typeface="ゆず ポップ A [M] Regular" panose="02000609000000000000" pitchFamily="1" charset="-128"/>
                <a:ea typeface="ゆず ポップ A [M] Regular" panose="02000609000000000000" pitchFamily="1" charset="-128"/>
              </a:endParaRPr>
            </a:p>
            <a:p>
              <a:r>
                <a:rPr lang="ja-JP" altLang="en-US" b="1" spc="-150">
                  <a:latin typeface="ゆず ポップ A [M] Regular" panose="02000609000000000000" pitchFamily="1" charset="-128"/>
                  <a:ea typeface="ゆず ポップ A [M] Regular" panose="02000609000000000000" pitchFamily="1" charset="-128"/>
                </a:rPr>
                <a:t>わかるよ～～～！</a:t>
              </a:r>
              <a:endParaRPr kumimoji="1" lang="ja-JP" altLang="en-US" b="1" spc="-150" dirty="0">
                <a:latin typeface="ゆず ポップ A [M] Regular" panose="02000609000000000000" pitchFamily="1" charset="-128"/>
                <a:ea typeface="ゆず ポップ A [M] Regular" panose="02000609000000000000" pitchFamily="1" charset="-128"/>
              </a:endParaRPr>
            </a:p>
          </p:txBody>
        </p:sp>
      </p:grpSp>
      <p:graphicFrame>
        <p:nvGraphicFramePr>
          <p:cNvPr id="33" name="選択肢">
            <a:extLst>
              <a:ext uri="{FF2B5EF4-FFF2-40B4-BE49-F238E27FC236}">
                <a16:creationId xmlns:a16="http://schemas.microsoft.com/office/drawing/2014/main" id="{EBF0B1EF-4A59-401D-BFF4-3EF428023F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8257100"/>
              </p:ext>
            </p:extLst>
          </p:nvPr>
        </p:nvGraphicFramePr>
        <p:xfrm>
          <a:off x="215900" y="3832348"/>
          <a:ext cx="7315200" cy="309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652" name="Document" r:id="rId7" imgW="3472988" imgH="1462164" progId="Word.Document.8">
                  <p:embed/>
                </p:oleObj>
              </mc:Choice>
              <mc:Fallback>
                <p:oleObj name="Document" r:id="rId7" imgW="3472988" imgH="1462164" progId="Word.Document.8">
                  <p:embed/>
                  <p:pic>
                    <p:nvPicPr>
                      <p:cNvPr id="15" name="選択肢">
                        <a:extLst>
                          <a:ext uri="{FF2B5EF4-FFF2-40B4-BE49-F238E27FC236}">
                            <a16:creationId xmlns:a16="http://schemas.microsoft.com/office/drawing/2014/main" id="{042AB1F0-5F86-4F39-AEB0-36810ED525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5900" y="3832348"/>
                        <a:ext cx="7315200" cy="3092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問題文">
            <a:extLst>
              <a:ext uri="{FF2B5EF4-FFF2-40B4-BE49-F238E27FC236}">
                <a16:creationId xmlns:a16="http://schemas.microsoft.com/office/drawing/2014/main" id="{45B98BFA-8071-4ABC-B7D0-60FBB07F12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4479514"/>
              </p:ext>
            </p:extLst>
          </p:nvPr>
        </p:nvGraphicFramePr>
        <p:xfrm>
          <a:off x="1105361" y="161925"/>
          <a:ext cx="10582275" cy="328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653" name="Document" r:id="rId9" imgW="5883040" imgH="1828605" progId="Word.Document.8">
                  <p:embed/>
                </p:oleObj>
              </mc:Choice>
              <mc:Fallback>
                <p:oleObj name="Document" r:id="rId9" imgW="5883040" imgH="1828605" progId="Word.Document.8">
                  <p:embed/>
                  <p:pic>
                    <p:nvPicPr>
                      <p:cNvPr id="13" name="問題文">
                        <a:extLst>
                          <a:ext uri="{FF2B5EF4-FFF2-40B4-BE49-F238E27FC236}">
                            <a16:creationId xmlns:a16="http://schemas.microsoft.com/office/drawing/2014/main" id="{45B98BFA-8071-4ABC-B7D0-60FBB07F12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05361" y="161925"/>
                        <a:ext cx="10582275" cy="328612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C4行目">
            <a:extLst>
              <a:ext uri="{FF2B5EF4-FFF2-40B4-BE49-F238E27FC236}">
                <a16:creationId xmlns:a16="http://schemas.microsoft.com/office/drawing/2014/main" id="{54E8A08E-17B4-4A60-ACAC-25EB63D49840}"/>
              </a:ext>
            </a:extLst>
          </p:cNvPr>
          <p:cNvSpPr txBox="1"/>
          <p:nvPr/>
        </p:nvSpPr>
        <p:spPr>
          <a:xfrm>
            <a:off x="2974298" y="2828943"/>
            <a:ext cx="900000" cy="46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ts val="5000"/>
              </a:lnSpc>
            </a:pPr>
            <a:r>
              <a:rPr kumimoji="1" lang="ja-JP" altLang="en-US" sz="36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Ｃ</a:t>
            </a:r>
            <a:endParaRPr kumimoji="1" lang="ja-JP" altLang="en-US" sz="3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5" name="B4行目">
            <a:extLst>
              <a:ext uri="{FF2B5EF4-FFF2-40B4-BE49-F238E27FC236}">
                <a16:creationId xmlns:a16="http://schemas.microsoft.com/office/drawing/2014/main" id="{2FE00A41-9FB7-45DE-9C5F-239CBF295353}"/>
              </a:ext>
            </a:extLst>
          </p:cNvPr>
          <p:cNvSpPr txBox="1"/>
          <p:nvPr/>
        </p:nvSpPr>
        <p:spPr>
          <a:xfrm>
            <a:off x="2038065" y="2828943"/>
            <a:ext cx="900000" cy="46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ts val="5000"/>
              </a:lnSpc>
            </a:pPr>
            <a:r>
              <a:rPr kumimoji="1" lang="ja-JP" altLang="en-US" sz="36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Ｂ</a:t>
            </a:r>
            <a:endParaRPr kumimoji="1" lang="ja-JP" altLang="en-US" sz="3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6" name="A4行目">
            <a:extLst>
              <a:ext uri="{FF2B5EF4-FFF2-40B4-BE49-F238E27FC236}">
                <a16:creationId xmlns:a16="http://schemas.microsoft.com/office/drawing/2014/main" id="{33FD0DEB-84D7-407C-AB50-D7CA960BF524}"/>
              </a:ext>
            </a:extLst>
          </p:cNvPr>
          <p:cNvSpPr txBox="1"/>
          <p:nvPr/>
        </p:nvSpPr>
        <p:spPr>
          <a:xfrm>
            <a:off x="1101832" y="2828943"/>
            <a:ext cx="900000" cy="46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ts val="5000"/>
              </a:lnSpc>
            </a:pPr>
            <a:r>
              <a:rPr lang="ja-JP" altLang="en-US" sz="36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Ａ</a:t>
            </a:r>
            <a:endParaRPr kumimoji="1" lang="ja-JP" altLang="en-US" sz="3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9" name="C3行目">
            <a:extLst>
              <a:ext uri="{FF2B5EF4-FFF2-40B4-BE49-F238E27FC236}">
                <a16:creationId xmlns:a16="http://schemas.microsoft.com/office/drawing/2014/main" id="{A4C1F235-BBDE-4C7E-8F90-6F76B96C745F}"/>
              </a:ext>
            </a:extLst>
          </p:cNvPr>
          <p:cNvSpPr txBox="1"/>
          <p:nvPr/>
        </p:nvSpPr>
        <p:spPr>
          <a:xfrm>
            <a:off x="8502065" y="2017702"/>
            <a:ext cx="900000" cy="46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ts val="5000"/>
              </a:lnSpc>
            </a:pPr>
            <a:r>
              <a:rPr lang="ja-JP" altLang="en-US" sz="36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Ｃ</a:t>
            </a:r>
            <a:endParaRPr kumimoji="1" lang="ja-JP" altLang="en-US" sz="3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0" name="B3行目">
            <a:extLst>
              <a:ext uri="{FF2B5EF4-FFF2-40B4-BE49-F238E27FC236}">
                <a16:creationId xmlns:a16="http://schemas.microsoft.com/office/drawing/2014/main" id="{9169560E-D4CC-4407-90DE-F1096BD1BA3F}"/>
              </a:ext>
            </a:extLst>
          </p:cNvPr>
          <p:cNvSpPr txBox="1"/>
          <p:nvPr/>
        </p:nvSpPr>
        <p:spPr>
          <a:xfrm>
            <a:off x="3885162" y="2017702"/>
            <a:ext cx="900000" cy="46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ts val="5000"/>
              </a:lnSpc>
            </a:pPr>
            <a:r>
              <a:rPr lang="ja-JP" altLang="en-US" sz="36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Ｂ</a:t>
            </a:r>
            <a:endParaRPr kumimoji="1" lang="ja-JP" altLang="en-US" sz="3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9" name="A2行目">
            <a:extLst>
              <a:ext uri="{FF2B5EF4-FFF2-40B4-BE49-F238E27FC236}">
                <a16:creationId xmlns:a16="http://schemas.microsoft.com/office/drawing/2014/main" id="{C46CF7C1-ABCF-4038-A33C-3F8C6DCADBBC}"/>
              </a:ext>
            </a:extLst>
          </p:cNvPr>
          <p:cNvSpPr txBox="1"/>
          <p:nvPr/>
        </p:nvSpPr>
        <p:spPr>
          <a:xfrm>
            <a:off x="8023377" y="1175572"/>
            <a:ext cx="900000" cy="46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ts val="5000"/>
              </a:lnSpc>
            </a:pPr>
            <a:r>
              <a:rPr lang="ja-JP" altLang="en-US" sz="36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Ａ</a:t>
            </a:r>
            <a:endParaRPr kumimoji="1" lang="ja-JP" altLang="en-US" sz="3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grpSp>
        <p:nvGrpSpPr>
          <p:cNvPr id="27" name="56">
            <a:extLst>
              <a:ext uri="{FF2B5EF4-FFF2-40B4-BE49-F238E27FC236}">
                <a16:creationId xmlns:a16="http://schemas.microsoft.com/office/drawing/2014/main" id="{9C584CB8-6EF4-4BD6-B163-5FC2CFE74F75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28" name="枠">
              <a:extLst>
                <a:ext uri="{FF2B5EF4-FFF2-40B4-BE49-F238E27FC236}">
                  <a16:creationId xmlns:a16="http://schemas.microsoft.com/office/drawing/2014/main" id="{C664445B-B5DB-4153-943B-286B27F326E7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番号">
              <a:extLst>
                <a:ext uri="{FF2B5EF4-FFF2-40B4-BE49-F238E27FC236}">
                  <a16:creationId xmlns:a16="http://schemas.microsoft.com/office/drawing/2014/main" id="{37E02CE3-2A47-4CC8-9C44-C37ABEC62988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56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539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解答">
            <a:extLst>
              <a:ext uri="{FF2B5EF4-FFF2-40B4-BE49-F238E27FC236}">
                <a16:creationId xmlns:a16="http://schemas.microsoft.com/office/drawing/2014/main" id="{4EC89823-AD4B-4C30-8CE4-4DA9108A8B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5479022"/>
              </p:ext>
            </p:extLst>
          </p:nvPr>
        </p:nvGraphicFramePr>
        <p:xfrm>
          <a:off x="6479362" y="4435475"/>
          <a:ext cx="5973762" cy="2554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021" name="Document" r:id="rId4" imgW="2831051" imgH="1210551" progId="Word.Document.8">
                  <p:embed/>
                </p:oleObj>
              </mc:Choice>
              <mc:Fallback>
                <p:oleObj name="Document" r:id="rId4" imgW="2831051" imgH="1210551" progId="Word.Document.8">
                  <p:embed/>
                  <p:pic>
                    <p:nvPicPr>
                      <p:cNvPr id="21" name="解答">
                        <a:extLst>
                          <a:ext uri="{FF2B5EF4-FFF2-40B4-BE49-F238E27FC236}">
                            <a16:creationId xmlns:a16="http://schemas.microsoft.com/office/drawing/2014/main" id="{15E00605-53DE-4E33-AACE-C2CE18C977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79362" y="4435475"/>
                        <a:ext cx="5973762" cy="2554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電気工事士" descr="電気技師">
            <a:extLst>
              <a:ext uri="{FF2B5EF4-FFF2-40B4-BE49-F238E27FC236}">
                <a16:creationId xmlns:a16="http://schemas.microsoft.com/office/drawing/2014/main" id="{037FF1E0-A3C0-4D2D-AF07-CF72C9C61C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24700" y="1615567"/>
            <a:ext cx="2356359" cy="2356359"/>
          </a:xfrm>
          <a:prstGeom prst="rect">
            <a:avLst/>
          </a:prstGeom>
        </p:spPr>
      </p:pic>
      <p:grpSp>
        <p:nvGrpSpPr>
          <p:cNvPr id="28" name="台詞">
            <a:extLst>
              <a:ext uri="{FF2B5EF4-FFF2-40B4-BE49-F238E27FC236}">
                <a16:creationId xmlns:a16="http://schemas.microsoft.com/office/drawing/2014/main" id="{6592C172-7B50-4411-A8CE-D7A6BD072380}"/>
              </a:ext>
            </a:extLst>
          </p:cNvPr>
          <p:cNvGrpSpPr/>
          <p:nvPr/>
        </p:nvGrpSpPr>
        <p:grpSpPr>
          <a:xfrm>
            <a:off x="9992985" y="2836863"/>
            <a:ext cx="1979937" cy="720000"/>
            <a:chOff x="10130066" y="4047651"/>
            <a:chExt cx="2477716" cy="720000"/>
          </a:xfrm>
        </p:grpSpPr>
        <p:sp>
          <p:nvSpPr>
            <p:cNvPr id="29" name="吹き出し">
              <a:extLst>
                <a:ext uri="{FF2B5EF4-FFF2-40B4-BE49-F238E27FC236}">
                  <a16:creationId xmlns:a16="http://schemas.microsoft.com/office/drawing/2014/main" id="{82FED3A4-AA0E-4A4E-BAEC-86DCFF5E4B8D}"/>
                </a:ext>
              </a:extLst>
            </p:cNvPr>
            <p:cNvSpPr/>
            <p:nvPr/>
          </p:nvSpPr>
          <p:spPr>
            <a:xfrm rot="5400000">
              <a:off x="10974656" y="3203061"/>
              <a:ext cx="720000" cy="2409180"/>
            </a:xfrm>
            <a:prstGeom prst="wedgeRoundRectCallout">
              <a:avLst>
                <a:gd name="adj1" fmla="val -66250"/>
                <a:gd name="adj2" fmla="val 81500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" name="言葉">
              <a:extLst>
                <a:ext uri="{FF2B5EF4-FFF2-40B4-BE49-F238E27FC236}">
                  <a16:creationId xmlns:a16="http://schemas.microsoft.com/office/drawing/2014/main" id="{4CAD211D-4664-4BB0-A0A4-7B3C9F090D14}"/>
                </a:ext>
              </a:extLst>
            </p:cNvPr>
            <p:cNvSpPr txBox="1"/>
            <p:nvPr/>
          </p:nvSpPr>
          <p:spPr>
            <a:xfrm>
              <a:off x="10130066" y="4084485"/>
              <a:ext cx="24777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pc="-270">
                  <a:latin typeface="機械彫刻用標準書体 M" panose="00000600000000000000" pitchFamily="50" charset="-128"/>
                  <a:ea typeface="機械彫刻用標準書体 M" panose="00000600000000000000" pitchFamily="50" charset="-128"/>
                </a:rPr>
                <a:t>クリックすることで</a:t>
              </a:r>
              <a:endParaRPr kumimoji="1" lang="en-US" altLang="ja-JP" spc="-270" dirty="0">
                <a:latin typeface="機械彫刻用標準書体 M" panose="00000600000000000000" pitchFamily="50" charset="-128"/>
                <a:ea typeface="機械彫刻用標準書体 M" panose="00000600000000000000" pitchFamily="50" charset="-128"/>
              </a:endParaRPr>
            </a:p>
            <a:p>
              <a:r>
                <a:rPr kumimoji="1" lang="ja-JP" altLang="en-US" spc="-270">
                  <a:latin typeface="機械彫刻用標準書体 M" panose="00000600000000000000" pitchFamily="50" charset="-128"/>
                  <a:ea typeface="機械彫刻用標準書体 M" panose="00000600000000000000" pitchFamily="50" charset="-128"/>
                </a:rPr>
                <a:t>答えが分かります。</a:t>
              </a:r>
              <a:endParaRPr kumimoji="1" lang="ja-JP" altLang="en-US" spc="-270" dirty="0">
                <a:latin typeface="機械彫刻用標準書体 M" panose="00000600000000000000" pitchFamily="50" charset="-128"/>
                <a:ea typeface="機械彫刻用標準書体 M" panose="00000600000000000000" pitchFamily="50" charset="-128"/>
              </a:endParaRPr>
            </a:p>
          </p:txBody>
        </p:sp>
      </p:grpSp>
      <p:graphicFrame>
        <p:nvGraphicFramePr>
          <p:cNvPr id="14" name="選択肢">
            <a:extLst>
              <a:ext uri="{FF2B5EF4-FFF2-40B4-BE49-F238E27FC236}">
                <a16:creationId xmlns:a16="http://schemas.microsoft.com/office/drawing/2014/main" id="{7FCC175B-CE65-4FE1-B573-8B230E526B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0322733"/>
              </p:ext>
            </p:extLst>
          </p:nvPr>
        </p:nvGraphicFramePr>
        <p:xfrm>
          <a:off x="214313" y="2836863"/>
          <a:ext cx="6997700" cy="3973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022" name="Document" r:id="rId8" imgW="3321181" imgH="1876120" progId="Word.Document.8">
                  <p:embed/>
                </p:oleObj>
              </mc:Choice>
              <mc:Fallback>
                <p:oleObj name="Document" r:id="rId8" imgW="3321181" imgH="1876120" progId="Word.Document.8">
                  <p:embed/>
                  <p:pic>
                    <p:nvPicPr>
                      <p:cNvPr id="14" name="選択肢">
                        <a:extLst>
                          <a:ext uri="{FF2B5EF4-FFF2-40B4-BE49-F238E27FC236}">
                            <a16:creationId xmlns:a16="http://schemas.microsoft.com/office/drawing/2014/main" id="{7FCC175B-CE65-4FE1-B573-8B230E526B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4313" y="2836863"/>
                        <a:ext cx="6997700" cy="3973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問題文">
            <a:extLst>
              <a:ext uri="{FF2B5EF4-FFF2-40B4-BE49-F238E27FC236}">
                <a16:creationId xmlns:a16="http://schemas.microsoft.com/office/drawing/2014/main" id="{E5A52F93-8552-4945-ADB8-9F6C4A37CA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10578"/>
              </p:ext>
            </p:extLst>
          </p:nvPr>
        </p:nvGraphicFramePr>
        <p:xfrm>
          <a:off x="2216942" y="152400"/>
          <a:ext cx="8429625" cy="273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023" name="Document" r:id="rId10" imgW="4646419" imgH="1501400" progId="Word.Document.8">
                  <p:embed/>
                </p:oleObj>
              </mc:Choice>
              <mc:Fallback>
                <p:oleObj name="Document" r:id="rId10" imgW="4646419" imgH="1501400" progId="Word.Document.8">
                  <p:embed/>
                  <p:pic>
                    <p:nvPicPr>
                      <p:cNvPr id="17" name="問題文">
                        <a:extLst>
                          <a:ext uri="{FF2B5EF4-FFF2-40B4-BE49-F238E27FC236}">
                            <a16:creationId xmlns:a16="http://schemas.microsoft.com/office/drawing/2014/main" id="{E5A52F93-8552-4945-ADB8-9F6C4A3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216942" y="152400"/>
                        <a:ext cx="8429625" cy="27336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43">
            <a:extLst>
              <a:ext uri="{FF2B5EF4-FFF2-40B4-BE49-F238E27FC236}">
                <a16:creationId xmlns:a16="http://schemas.microsoft.com/office/drawing/2014/main" id="{720BF141-BF19-4F43-ACC1-5CCDE7C3FA36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13" name="枠">
              <a:extLst>
                <a:ext uri="{FF2B5EF4-FFF2-40B4-BE49-F238E27FC236}">
                  <a16:creationId xmlns:a16="http://schemas.microsoft.com/office/drawing/2014/main" id="{AF298C02-FC31-4D7E-99D8-E0C135C7CDBE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番号">
              <a:extLst>
                <a:ext uri="{FF2B5EF4-FFF2-40B4-BE49-F238E27FC236}">
                  <a16:creationId xmlns:a16="http://schemas.microsoft.com/office/drawing/2014/main" id="{9F2D8573-B649-4D10-BAA0-1D8C2020680C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43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709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解答">
            <a:extLst>
              <a:ext uri="{FF2B5EF4-FFF2-40B4-BE49-F238E27FC236}">
                <a16:creationId xmlns:a16="http://schemas.microsoft.com/office/drawing/2014/main" id="{A9A1C23B-31A5-4ACD-82F4-D4A4B59139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05064"/>
              </p:ext>
            </p:extLst>
          </p:nvPr>
        </p:nvGraphicFramePr>
        <p:xfrm>
          <a:off x="5293683" y="4894263"/>
          <a:ext cx="7348538" cy="201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10" name="Document" r:id="rId3" imgW="3288028" imgH="965057" progId="Word.Document.8">
                  <p:embed/>
                </p:oleObj>
              </mc:Choice>
              <mc:Fallback>
                <p:oleObj name="Document" r:id="rId3" imgW="3288028" imgH="965057" progId="Word.Document.8">
                  <p:embed/>
                  <p:pic>
                    <p:nvPicPr>
                      <p:cNvPr id="27" name="解答">
                        <a:extLst>
                          <a:ext uri="{FF2B5EF4-FFF2-40B4-BE49-F238E27FC236}">
                            <a16:creationId xmlns:a16="http://schemas.microsoft.com/office/drawing/2014/main" id="{D436CB2D-5F3D-4B80-921B-01B4553357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93683" y="4894263"/>
                        <a:ext cx="7348538" cy="2016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水溶液">
            <a:extLst>
              <a:ext uri="{FF2B5EF4-FFF2-40B4-BE49-F238E27FC236}">
                <a16:creationId xmlns:a16="http://schemas.microsoft.com/office/drawing/2014/main" id="{466A11E5-1EE5-4E38-9A10-F333C22A5E3D}"/>
              </a:ext>
            </a:extLst>
          </p:cNvPr>
          <p:cNvGrpSpPr/>
          <p:nvPr/>
        </p:nvGrpSpPr>
        <p:grpSpPr>
          <a:xfrm>
            <a:off x="750733" y="3538067"/>
            <a:ext cx="2845268" cy="2845267"/>
            <a:chOff x="6439967" y="2415714"/>
            <a:chExt cx="4172682" cy="4172681"/>
          </a:xfrm>
        </p:grpSpPr>
        <p:pic>
          <p:nvPicPr>
            <p:cNvPr id="3" name="ビーカー" descr="ビーカー">
              <a:extLst>
                <a:ext uri="{FF2B5EF4-FFF2-40B4-BE49-F238E27FC236}">
                  <a16:creationId xmlns:a16="http://schemas.microsoft.com/office/drawing/2014/main" id="{8EEF4F0A-2A02-4BAE-88FA-B6AA396080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31900"/>
            <a:stretch/>
          </p:blipFill>
          <p:spPr>
            <a:xfrm>
              <a:off x="6439967" y="3746786"/>
              <a:ext cx="4172682" cy="2841609"/>
            </a:xfrm>
            <a:prstGeom prst="rect">
              <a:avLst/>
            </a:prstGeom>
          </p:spPr>
        </p:pic>
        <p:pic>
          <p:nvPicPr>
            <p:cNvPr id="30" name="砂糖水" descr="ビーカー">
              <a:extLst>
                <a:ext uri="{FF2B5EF4-FFF2-40B4-BE49-F238E27FC236}">
                  <a16:creationId xmlns:a16="http://schemas.microsoft.com/office/drawing/2014/main" id="{00BB6BCF-634A-4823-9EA6-FB9F7DA75A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9137" t="40319" r="29147" b="8607"/>
            <a:stretch/>
          </p:blipFill>
          <p:spPr>
            <a:xfrm>
              <a:off x="7655719" y="4098134"/>
              <a:ext cx="1737697" cy="2131736"/>
            </a:xfrm>
            <a:prstGeom prst="rect">
              <a:avLst/>
            </a:prstGeom>
          </p:spPr>
        </p:pic>
        <p:pic>
          <p:nvPicPr>
            <p:cNvPr id="25" name="水泡" descr="ビーカー">
              <a:extLst>
                <a:ext uri="{FF2B5EF4-FFF2-40B4-BE49-F238E27FC236}">
                  <a16:creationId xmlns:a16="http://schemas.microsoft.com/office/drawing/2014/main" id="{374266DA-7D88-41D8-A1CA-A30DD51DEB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68100"/>
            <a:stretch/>
          </p:blipFill>
          <p:spPr>
            <a:xfrm>
              <a:off x="6439967" y="2415714"/>
              <a:ext cx="4172682" cy="1331073"/>
            </a:xfrm>
            <a:prstGeom prst="rect">
              <a:avLst/>
            </a:prstGeom>
          </p:spPr>
        </p:pic>
      </p:grpSp>
      <p:grpSp>
        <p:nvGrpSpPr>
          <p:cNvPr id="17" name="台詞">
            <a:extLst>
              <a:ext uri="{FF2B5EF4-FFF2-40B4-BE49-F238E27FC236}">
                <a16:creationId xmlns:a16="http://schemas.microsoft.com/office/drawing/2014/main" id="{731B0EB1-7A0F-4549-B605-A323CC9E78B9}"/>
              </a:ext>
            </a:extLst>
          </p:cNvPr>
          <p:cNvGrpSpPr/>
          <p:nvPr/>
        </p:nvGrpSpPr>
        <p:grpSpPr>
          <a:xfrm>
            <a:off x="3024302" y="4336904"/>
            <a:ext cx="1979937" cy="720000"/>
            <a:chOff x="10080691" y="1630336"/>
            <a:chExt cx="1979937" cy="720000"/>
          </a:xfrm>
        </p:grpSpPr>
        <p:sp>
          <p:nvSpPr>
            <p:cNvPr id="21" name="吹き出し">
              <a:extLst>
                <a:ext uri="{FF2B5EF4-FFF2-40B4-BE49-F238E27FC236}">
                  <a16:creationId xmlns:a16="http://schemas.microsoft.com/office/drawing/2014/main" id="{AAF5BC16-E83E-4EB1-B8A2-0C847C8ADC8F}"/>
                </a:ext>
              </a:extLst>
            </p:cNvPr>
            <p:cNvSpPr/>
            <p:nvPr/>
          </p:nvSpPr>
          <p:spPr>
            <a:xfrm rot="5400000">
              <a:off x="10683276" y="1027751"/>
              <a:ext cx="720000" cy="1925170"/>
            </a:xfrm>
            <a:prstGeom prst="wedgeRoundRectCallout">
              <a:avLst>
                <a:gd name="adj1" fmla="val 29623"/>
                <a:gd name="adj2" fmla="val 52652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" name="言葉">
              <a:extLst>
                <a:ext uri="{FF2B5EF4-FFF2-40B4-BE49-F238E27FC236}">
                  <a16:creationId xmlns:a16="http://schemas.microsoft.com/office/drawing/2014/main" id="{5288FCEA-D997-45A5-9490-59031DCAB82B}"/>
                </a:ext>
              </a:extLst>
            </p:cNvPr>
            <p:cNvSpPr txBox="1"/>
            <p:nvPr/>
          </p:nvSpPr>
          <p:spPr>
            <a:xfrm>
              <a:off x="10080691" y="1667170"/>
              <a:ext cx="19799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pc="-230"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クリックすると</a:t>
              </a:r>
              <a:endParaRPr lang="en-US" altLang="ja-JP" spc="-230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  <a:p>
              <a:r>
                <a:rPr lang="ja-JP" altLang="en-US" spc="-230"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答えがわかるぞい！</a:t>
              </a:r>
              <a:endParaRPr lang="ja-JP" altLang="en-US" spc="-230" dirty="0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</p:grpSp>
      <p:graphicFrame>
        <p:nvGraphicFramePr>
          <p:cNvPr id="13" name="問題文">
            <a:extLst>
              <a:ext uri="{FF2B5EF4-FFF2-40B4-BE49-F238E27FC236}">
                <a16:creationId xmlns:a16="http://schemas.microsoft.com/office/drawing/2014/main" id="{45B98BFA-8071-4ABC-B7D0-60FBB07F12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6172092"/>
              </p:ext>
            </p:extLst>
          </p:nvPr>
        </p:nvGraphicFramePr>
        <p:xfrm>
          <a:off x="1335083" y="160338"/>
          <a:ext cx="10183813" cy="329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11" name="Document" r:id="rId9" imgW="5666155" imgH="1828605" progId="Word.Document.8">
                  <p:embed/>
                </p:oleObj>
              </mc:Choice>
              <mc:Fallback>
                <p:oleObj name="Document" r:id="rId9" imgW="5666155" imgH="1828605" progId="Word.Document.8">
                  <p:embed/>
                  <p:pic>
                    <p:nvPicPr>
                      <p:cNvPr id="13" name="問題文">
                        <a:extLst>
                          <a:ext uri="{FF2B5EF4-FFF2-40B4-BE49-F238E27FC236}">
                            <a16:creationId xmlns:a16="http://schemas.microsoft.com/office/drawing/2014/main" id="{45B98BFA-8071-4ABC-B7D0-60FBB07F12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35083" y="160338"/>
                        <a:ext cx="10183813" cy="329088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B4行目">
            <a:extLst>
              <a:ext uri="{FF2B5EF4-FFF2-40B4-BE49-F238E27FC236}">
                <a16:creationId xmlns:a16="http://schemas.microsoft.com/office/drawing/2014/main" id="{1AAD3153-9C1E-4705-B632-8DC24679FE6C}"/>
              </a:ext>
            </a:extLst>
          </p:cNvPr>
          <p:cNvSpPr txBox="1"/>
          <p:nvPr/>
        </p:nvSpPr>
        <p:spPr>
          <a:xfrm>
            <a:off x="2696001" y="2828943"/>
            <a:ext cx="900000" cy="46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ts val="5000"/>
              </a:lnSpc>
            </a:pPr>
            <a:r>
              <a:rPr kumimoji="1" lang="ja-JP" altLang="en-US" sz="36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Ｂ</a:t>
            </a:r>
            <a:endParaRPr kumimoji="1" lang="ja-JP" altLang="en-US" sz="3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8" name="A4行目">
            <a:extLst>
              <a:ext uri="{FF2B5EF4-FFF2-40B4-BE49-F238E27FC236}">
                <a16:creationId xmlns:a16="http://schemas.microsoft.com/office/drawing/2014/main" id="{CC7F1EDA-7445-4A2B-B2BC-A09B887E26F9}"/>
              </a:ext>
            </a:extLst>
          </p:cNvPr>
          <p:cNvSpPr txBox="1"/>
          <p:nvPr/>
        </p:nvSpPr>
        <p:spPr>
          <a:xfrm>
            <a:off x="1335636" y="2828943"/>
            <a:ext cx="900000" cy="46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ts val="5000"/>
              </a:lnSpc>
            </a:pPr>
            <a:r>
              <a:rPr lang="ja-JP" altLang="en-US" sz="36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Ａ</a:t>
            </a:r>
            <a:endParaRPr kumimoji="1" lang="ja-JP" altLang="en-US" sz="3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9" name="B3行目">
            <a:extLst>
              <a:ext uri="{FF2B5EF4-FFF2-40B4-BE49-F238E27FC236}">
                <a16:creationId xmlns:a16="http://schemas.microsoft.com/office/drawing/2014/main" id="{93B9F70D-E4FC-424D-A876-CA51F61587DB}"/>
              </a:ext>
            </a:extLst>
          </p:cNvPr>
          <p:cNvSpPr txBox="1"/>
          <p:nvPr/>
        </p:nvSpPr>
        <p:spPr>
          <a:xfrm>
            <a:off x="5507939" y="1947714"/>
            <a:ext cx="900000" cy="46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ts val="5000"/>
              </a:lnSpc>
            </a:pPr>
            <a:r>
              <a:rPr lang="ja-JP" altLang="en-US" sz="36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Ｂ</a:t>
            </a:r>
            <a:endParaRPr kumimoji="1" lang="ja-JP" altLang="en-US" sz="3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8" name="A1行目">
            <a:extLst>
              <a:ext uri="{FF2B5EF4-FFF2-40B4-BE49-F238E27FC236}">
                <a16:creationId xmlns:a16="http://schemas.microsoft.com/office/drawing/2014/main" id="{595CF688-31DC-421C-A0A2-78587E11FBB2}"/>
              </a:ext>
            </a:extLst>
          </p:cNvPr>
          <p:cNvSpPr txBox="1"/>
          <p:nvPr/>
        </p:nvSpPr>
        <p:spPr>
          <a:xfrm>
            <a:off x="5976989" y="356232"/>
            <a:ext cx="900000" cy="46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ts val="5000"/>
              </a:lnSpc>
            </a:pPr>
            <a:r>
              <a:rPr lang="ja-JP" altLang="en-US" sz="3600">
                <a:solidFill>
                  <a:sysClr val="windowText" lastClr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Ａ</a:t>
            </a:r>
            <a:endParaRPr kumimoji="1" lang="ja-JP" altLang="en-US" sz="3600" dirty="0">
              <a:solidFill>
                <a:sysClr val="windowText" lastClr="00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grpSp>
        <p:nvGrpSpPr>
          <p:cNvPr id="24" name="44">
            <a:extLst>
              <a:ext uri="{FF2B5EF4-FFF2-40B4-BE49-F238E27FC236}">
                <a16:creationId xmlns:a16="http://schemas.microsoft.com/office/drawing/2014/main" id="{17E364F7-56F9-4983-99E8-96A31F7A943C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26" name="枠">
              <a:extLst>
                <a:ext uri="{FF2B5EF4-FFF2-40B4-BE49-F238E27FC236}">
                  <a16:creationId xmlns:a16="http://schemas.microsoft.com/office/drawing/2014/main" id="{ED0F457A-5173-4510-A6D8-5614F3C95260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番号">
              <a:extLst>
                <a:ext uri="{FF2B5EF4-FFF2-40B4-BE49-F238E27FC236}">
                  <a16:creationId xmlns:a16="http://schemas.microsoft.com/office/drawing/2014/main" id="{7B897E67-533E-4676-9E16-3CDC290276D4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44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330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解答">
            <a:extLst>
              <a:ext uri="{FF2B5EF4-FFF2-40B4-BE49-F238E27FC236}">
                <a16:creationId xmlns:a16="http://schemas.microsoft.com/office/drawing/2014/main" id="{8705E751-AD74-4F50-B887-31CEBA8BB9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1309853"/>
              </p:ext>
            </p:extLst>
          </p:nvPr>
        </p:nvGraphicFramePr>
        <p:xfrm>
          <a:off x="2552700" y="5848350"/>
          <a:ext cx="9404350" cy="104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069" name="Document" r:id="rId4" imgW="4337241" imgH="482709" progId="Word.Document.8">
                  <p:embed/>
                </p:oleObj>
              </mc:Choice>
              <mc:Fallback>
                <p:oleObj name="Document" r:id="rId4" imgW="4337241" imgH="482709" progId="Word.Document.8">
                  <p:embed/>
                  <p:pic>
                    <p:nvPicPr>
                      <p:cNvPr id="10" name="解答">
                        <a:extLst>
                          <a:ext uri="{FF2B5EF4-FFF2-40B4-BE49-F238E27FC236}">
                            <a16:creationId xmlns:a16="http://schemas.microsoft.com/office/drawing/2014/main" id="{910004CE-1D2D-4FDE-99A0-A55D83270D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52700" y="5848350"/>
                        <a:ext cx="9404350" cy="10445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5414" name="ムラサキキャベツ" descr="シンプルなキャベツのイラスト">
            <a:extLst>
              <a:ext uri="{FF2B5EF4-FFF2-40B4-BE49-F238E27FC236}">
                <a16:creationId xmlns:a16="http://schemas.microsoft.com/office/drawing/2014/main" id="{993B79DA-C109-4BDD-8AF8-514DCEA5C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C429A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00" y="1920865"/>
            <a:ext cx="2356360" cy="235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台詞">
            <a:extLst>
              <a:ext uri="{FF2B5EF4-FFF2-40B4-BE49-F238E27FC236}">
                <a16:creationId xmlns:a16="http://schemas.microsoft.com/office/drawing/2014/main" id="{6F246CF9-5A29-47BD-8ABE-B5B3A35CD749}"/>
              </a:ext>
            </a:extLst>
          </p:cNvPr>
          <p:cNvGrpSpPr/>
          <p:nvPr/>
        </p:nvGrpSpPr>
        <p:grpSpPr>
          <a:xfrm>
            <a:off x="9992985" y="3429000"/>
            <a:ext cx="1979937" cy="720000"/>
            <a:chOff x="10130066" y="4047651"/>
            <a:chExt cx="2477716" cy="720000"/>
          </a:xfrm>
        </p:grpSpPr>
        <p:sp>
          <p:nvSpPr>
            <p:cNvPr id="18" name="吹き出し">
              <a:extLst>
                <a:ext uri="{FF2B5EF4-FFF2-40B4-BE49-F238E27FC236}">
                  <a16:creationId xmlns:a16="http://schemas.microsoft.com/office/drawing/2014/main" id="{69B01C0D-C9EE-4970-BE3C-19B7EBA41BF5}"/>
                </a:ext>
              </a:extLst>
            </p:cNvPr>
            <p:cNvSpPr/>
            <p:nvPr/>
          </p:nvSpPr>
          <p:spPr>
            <a:xfrm rot="5400000">
              <a:off x="10974656" y="3203061"/>
              <a:ext cx="720000" cy="2409180"/>
            </a:xfrm>
            <a:prstGeom prst="wedgeRoundRectCallout">
              <a:avLst>
                <a:gd name="adj1" fmla="val -31854"/>
                <a:gd name="adj2" fmla="val 53670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" name="言葉">
              <a:extLst>
                <a:ext uri="{FF2B5EF4-FFF2-40B4-BE49-F238E27FC236}">
                  <a16:creationId xmlns:a16="http://schemas.microsoft.com/office/drawing/2014/main" id="{C46D8629-AB4C-4591-ACCD-DB537FF61E82}"/>
                </a:ext>
              </a:extLst>
            </p:cNvPr>
            <p:cNvSpPr txBox="1"/>
            <p:nvPr/>
          </p:nvSpPr>
          <p:spPr>
            <a:xfrm>
              <a:off x="10130066" y="4084485"/>
              <a:ext cx="24777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spc="-170">
                  <a:latin typeface="クレー One" pitchFamily="2" charset="-128"/>
                  <a:ea typeface="クレー One" pitchFamily="2" charset="-128"/>
                  <a:cs typeface="クレー One" pitchFamily="2" charset="-128"/>
                </a:rPr>
                <a:t>クリックすると</a:t>
              </a:r>
              <a:endParaRPr kumimoji="1" lang="en-US" altLang="ja-JP" b="1" spc="-170" dirty="0">
                <a:latin typeface="クレー One" pitchFamily="2" charset="-128"/>
                <a:ea typeface="クレー One" pitchFamily="2" charset="-128"/>
                <a:cs typeface="クレー One" pitchFamily="2" charset="-128"/>
              </a:endParaRPr>
            </a:p>
            <a:p>
              <a:r>
                <a:rPr lang="ja-JP" altLang="en-US" b="1" spc="-170">
                  <a:latin typeface="クレー One" pitchFamily="2" charset="-128"/>
                  <a:ea typeface="クレー One" pitchFamily="2" charset="-128"/>
                  <a:cs typeface="クレー One" pitchFamily="2" charset="-128"/>
                </a:rPr>
                <a:t>答えが分かるぞな。</a:t>
              </a:r>
              <a:endParaRPr kumimoji="1" lang="ja-JP" altLang="en-US" b="1" spc="-170" dirty="0">
                <a:latin typeface="クレー One" pitchFamily="2" charset="-128"/>
                <a:ea typeface="クレー One" pitchFamily="2" charset="-128"/>
                <a:cs typeface="クレー One" pitchFamily="2" charset="-128"/>
              </a:endParaRPr>
            </a:p>
          </p:txBody>
        </p:sp>
      </p:grpSp>
      <p:graphicFrame>
        <p:nvGraphicFramePr>
          <p:cNvPr id="14" name="選択肢">
            <a:extLst>
              <a:ext uri="{FF2B5EF4-FFF2-40B4-BE49-F238E27FC236}">
                <a16:creationId xmlns:a16="http://schemas.microsoft.com/office/drawing/2014/main" id="{7FCC175B-CE65-4FE1-B573-8B230E526B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6245523"/>
              </p:ext>
            </p:extLst>
          </p:nvPr>
        </p:nvGraphicFramePr>
        <p:xfrm>
          <a:off x="214313" y="2836863"/>
          <a:ext cx="6997700" cy="3973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070" name="Document" r:id="rId7" imgW="3321181" imgH="1876120" progId="Word.Document.8">
                  <p:embed/>
                </p:oleObj>
              </mc:Choice>
              <mc:Fallback>
                <p:oleObj name="Document" r:id="rId7" imgW="3321181" imgH="1876120" progId="Word.Document.8">
                  <p:embed/>
                  <p:pic>
                    <p:nvPicPr>
                      <p:cNvPr id="14" name="選択肢">
                        <a:extLst>
                          <a:ext uri="{FF2B5EF4-FFF2-40B4-BE49-F238E27FC236}">
                            <a16:creationId xmlns:a16="http://schemas.microsoft.com/office/drawing/2014/main" id="{7FCC175B-CE65-4FE1-B573-8B230E526B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4313" y="2836863"/>
                        <a:ext cx="6997700" cy="3973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問題文">
            <a:extLst>
              <a:ext uri="{FF2B5EF4-FFF2-40B4-BE49-F238E27FC236}">
                <a16:creationId xmlns:a16="http://schemas.microsoft.com/office/drawing/2014/main" id="{49D52083-489D-4BEC-AFBD-1F6056FBAA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4911821"/>
              </p:ext>
            </p:extLst>
          </p:nvPr>
        </p:nvGraphicFramePr>
        <p:xfrm>
          <a:off x="1529827" y="147638"/>
          <a:ext cx="9675812" cy="2732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071" name="Document" r:id="rId9" imgW="5332723" imgH="1507879" progId="Word.Document.8">
                  <p:embed/>
                </p:oleObj>
              </mc:Choice>
              <mc:Fallback>
                <p:oleObj name="Document" r:id="rId9" imgW="5332723" imgH="1507879" progId="Word.Document.8">
                  <p:embed/>
                  <p:pic>
                    <p:nvPicPr>
                      <p:cNvPr id="17" name="問題文">
                        <a:extLst>
                          <a:ext uri="{FF2B5EF4-FFF2-40B4-BE49-F238E27FC236}">
                            <a16:creationId xmlns:a16="http://schemas.microsoft.com/office/drawing/2014/main" id="{E5A52F93-8552-4945-ADB8-9F6C4A3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29827" y="147638"/>
                        <a:ext cx="9675812" cy="273208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45">
            <a:extLst>
              <a:ext uri="{FF2B5EF4-FFF2-40B4-BE49-F238E27FC236}">
                <a16:creationId xmlns:a16="http://schemas.microsoft.com/office/drawing/2014/main" id="{5678CC5B-2E36-4B66-88A8-B85C119DB182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17" name="枠">
              <a:extLst>
                <a:ext uri="{FF2B5EF4-FFF2-40B4-BE49-F238E27FC236}">
                  <a16:creationId xmlns:a16="http://schemas.microsoft.com/office/drawing/2014/main" id="{1C89D430-C0F2-4DF5-A365-B5C5D9515C92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番号">
              <a:extLst>
                <a:ext uri="{FF2B5EF4-FFF2-40B4-BE49-F238E27FC236}">
                  <a16:creationId xmlns:a16="http://schemas.microsoft.com/office/drawing/2014/main" id="{BB28D7C2-3B7E-4E61-945B-F08E8185E91F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45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640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解答">
            <a:extLst>
              <a:ext uri="{FF2B5EF4-FFF2-40B4-BE49-F238E27FC236}">
                <a16:creationId xmlns:a16="http://schemas.microsoft.com/office/drawing/2014/main" id="{6D0EAC57-389F-49FE-9F5D-D7EDCED488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8659895"/>
              </p:ext>
            </p:extLst>
          </p:nvPr>
        </p:nvGraphicFramePr>
        <p:xfrm>
          <a:off x="7475515" y="5845969"/>
          <a:ext cx="4502150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156" name="Document" r:id="rId4" imgW="2141542" imgH="482709" progId="Word.Document.8">
                  <p:embed/>
                </p:oleObj>
              </mc:Choice>
              <mc:Fallback>
                <p:oleObj name="Document" r:id="rId4" imgW="2141542" imgH="482709" progId="Word.Document.8">
                  <p:embed/>
                  <p:pic>
                    <p:nvPicPr>
                      <p:cNvPr id="26" name="解答">
                        <a:extLst>
                          <a:ext uri="{FF2B5EF4-FFF2-40B4-BE49-F238E27FC236}">
                            <a16:creationId xmlns:a16="http://schemas.microsoft.com/office/drawing/2014/main" id="{DD5768C3-D7FD-4ABD-BAAA-5453F2A4C1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75515" y="5845969"/>
                        <a:ext cx="4502150" cy="1017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9513" name="地球くん" descr="地球のアイコンイラスト">
            <a:extLst>
              <a:ext uri="{FF2B5EF4-FFF2-40B4-BE49-F238E27FC236}">
                <a16:creationId xmlns:a16="http://schemas.microsoft.com/office/drawing/2014/main" id="{86988C1E-F64B-4458-B653-D96768FB9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340" y="723972"/>
            <a:ext cx="2356360" cy="235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台詞">
            <a:extLst>
              <a:ext uri="{FF2B5EF4-FFF2-40B4-BE49-F238E27FC236}">
                <a16:creationId xmlns:a16="http://schemas.microsoft.com/office/drawing/2014/main" id="{6F246CF9-5A29-47BD-8ABE-B5B3A35CD749}"/>
              </a:ext>
            </a:extLst>
          </p:cNvPr>
          <p:cNvGrpSpPr/>
          <p:nvPr/>
        </p:nvGrpSpPr>
        <p:grpSpPr>
          <a:xfrm>
            <a:off x="10199841" y="2059479"/>
            <a:ext cx="1979937" cy="720000"/>
            <a:chOff x="10130066" y="4047651"/>
            <a:chExt cx="2477716" cy="720000"/>
          </a:xfrm>
        </p:grpSpPr>
        <p:sp>
          <p:nvSpPr>
            <p:cNvPr id="18" name="吹き出し">
              <a:extLst>
                <a:ext uri="{FF2B5EF4-FFF2-40B4-BE49-F238E27FC236}">
                  <a16:creationId xmlns:a16="http://schemas.microsoft.com/office/drawing/2014/main" id="{69B01C0D-C9EE-4970-BE3C-19B7EBA41BF5}"/>
                </a:ext>
              </a:extLst>
            </p:cNvPr>
            <p:cNvSpPr/>
            <p:nvPr/>
          </p:nvSpPr>
          <p:spPr>
            <a:xfrm rot="5400000">
              <a:off x="10974656" y="3203061"/>
              <a:ext cx="720000" cy="2409180"/>
            </a:xfrm>
            <a:prstGeom prst="wedgeRoundRectCallout">
              <a:avLst>
                <a:gd name="adj1" fmla="val -31854"/>
                <a:gd name="adj2" fmla="val 53670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" name="言葉">
              <a:extLst>
                <a:ext uri="{FF2B5EF4-FFF2-40B4-BE49-F238E27FC236}">
                  <a16:creationId xmlns:a16="http://schemas.microsoft.com/office/drawing/2014/main" id="{C46D8629-AB4C-4591-ACCD-DB537FF61E82}"/>
                </a:ext>
              </a:extLst>
            </p:cNvPr>
            <p:cNvSpPr txBox="1"/>
            <p:nvPr/>
          </p:nvSpPr>
          <p:spPr>
            <a:xfrm>
              <a:off x="10130066" y="4084485"/>
              <a:ext cx="24777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pc="200" dirty="0">
                  <a:latin typeface="コーポレート・ロゴ（ラウンド） ver2" panose="02000600000000000000" pitchFamily="2" charset="-128"/>
                  <a:ea typeface="コーポレート・ロゴ（ラウンド） ver2" panose="02000600000000000000" pitchFamily="2" charset="-128"/>
                </a:rPr>
                <a:t>クリックすると</a:t>
              </a:r>
              <a:endParaRPr kumimoji="1" lang="en-US" altLang="ja-JP" spc="200" dirty="0">
                <a:latin typeface="コーポレート・ロゴ（ラウンド） ver2" panose="02000600000000000000" pitchFamily="2" charset="-128"/>
                <a:ea typeface="コーポレート・ロゴ（ラウンド） ver2" panose="02000600000000000000" pitchFamily="2" charset="-128"/>
              </a:endParaRPr>
            </a:p>
            <a:p>
              <a:r>
                <a:rPr kumimoji="1" lang="ja-JP" altLang="en-US" spc="200" dirty="0">
                  <a:latin typeface="コーポレート・ロゴ（ラウンド） ver2" panose="02000600000000000000" pitchFamily="2" charset="-128"/>
                  <a:ea typeface="コーポレート・ロゴ（ラウンド） ver2" panose="02000600000000000000" pitchFamily="2" charset="-128"/>
                </a:rPr>
                <a:t>答え</a:t>
              </a:r>
              <a:r>
                <a:rPr kumimoji="1" lang="ja-JP" altLang="en-US" spc="200">
                  <a:latin typeface="コーポレート・ロゴ（ラウンド） ver2" panose="02000600000000000000" pitchFamily="2" charset="-128"/>
                  <a:ea typeface="コーポレート・ロゴ（ラウンド） ver2" panose="02000600000000000000" pitchFamily="2" charset="-128"/>
                </a:rPr>
                <a:t>がわかるの！</a:t>
              </a:r>
              <a:endParaRPr kumimoji="1" lang="ja-JP" altLang="en-US" spc="200" dirty="0">
                <a:latin typeface="コーポレート・ロゴ（ラウンド） ver2" panose="02000600000000000000" pitchFamily="2" charset="-128"/>
                <a:ea typeface="コーポレート・ロゴ（ラウンド） ver2" panose="02000600000000000000" pitchFamily="2" charset="-128"/>
              </a:endParaRPr>
            </a:p>
          </p:txBody>
        </p:sp>
      </p:grpSp>
      <p:graphicFrame>
        <p:nvGraphicFramePr>
          <p:cNvPr id="24" name="選択肢">
            <a:extLst>
              <a:ext uri="{FF2B5EF4-FFF2-40B4-BE49-F238E27FC236}">
                <a16:creationId xmlns:a16="http://schemas.microsoft.com/office/drawing/2014/main" id="{301D7BAE-9F50-4DBD-9866-3C9F974100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5410408"/>
              </p:ext>
            </p:extLst>
          </p:nvPr>
        </p:nvGraphicFramePr>
        <p:xfrm>
          <a:off x="222250" y="2667000"/>
          <a:ext cx="9964738" cy="402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157" name="Document" r:id="rId7" imgW="4879328" imgH="1967190" progId="Word.Document.8">
                  <p:embed/>
                </p:oleObj>
              </mc:Choice>
              <mc:Fallback>
                <p:oleObj name="Document" r:id="rId7" imgW="4879328" imgH="1967190" progId="Word.Document.8">
                  <p:embed/>
                  <p:pic>
                    <p:nvPicPr>
                      <p:cNvPr id="12" name="選択肢">
                        <a:extLst>
                          <a:ext uri="{FF2B5EF4-FFF2-40B4-BE49-F238E27FC236}">
                            <a16:creationId xmlns:a16="http://schemas.microsoft.com/office/drawing/2014/main" id="{3221E423-79CF-4E4E-9DA5-C9C18A6633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2250" y="2667000"/>
                        <a:ext cx="9964738" cy="4024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問題文">
            <a:extLst>
              <a:ext uri="{FF2B5EF4-FFF2-40B4-BE49-F238E27FC236}">
                <a16:creationId xmlns:a16="http://schemas.microsoft.com/office/drawing/2014/main" id="{49D52083-489D-4BEC-AFBD-1F6056FBAA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1034549"/>
              </p:ext>
            </p:extLst>
          </p:nvPr>
        </p:nvGraphicFramePr>
        <p:xfrm>
          <a:off x="2788380" y="150813"/>
          <a:ext cx="7375525" cy="2722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158" name="Document" r:id="rId9" imgW="4086139" imgH="1505719" progId="Word.Document.8">
                  <p:embed/>
                </p:oleObj>
              </mc:Choice>
              <mc:Fallback>
                <p:oleObj name="Document" r:id="rId9" imgW="4086139" imgH="1505719" progId="Word.Document.8">
                  <p:embed/>
                  <p:pic>
                    <p:nvPicPr>
                      <p:cNvPr id="12" name="問題文">
                        <a:extLst>
                          <a:ext uri="{FF2B5EF4-FFF2-40B4-BE49-F238E27FC236}">
                            <a16:creationId xmlns:a16="http://schemas.microsoft.com/office/drawing/2014/main" id="{49D52083-489D-4BEC-AFBD-1F6056FBAA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788380" y="150813"/>
                        <a:ext cx="7375525" cy="2722562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46">
            <a:extLst>
              <a:ext uri="{FF2B5EF4-FFF2-40B4-BE49-F238E27FC236}">
                <a16:creationId xmlns:a16="http://schemas.microsoft.com/office/drawing/2014/main" id="{8770AF6B-3C64-4798-9434-BA19C1A700AA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17" name="枠">
              <a:extLst>
                <a:ext uri="{FF2B5EF4-FFF2-40B4-BE49-F238E27FC236}">
                  <a16:creationId xmlns:a16="http://schemas.microsoft.com/office/drawing/2014/main" id="{C89D4D12-0804-4D1E-8D97-6DA9AF4B2EB7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番号">
              <a:extLst>
                <a:ext uri="{FF2B5EF4-FFF2-40B4-BE49-F238E27FC236}">
                  <a16:creationId xmlns:a16="http://schemas.microsoft.com/office/drawing/2014/main" id="{45B49CDF-FF26-4E45-9B09-CA0BB5B3C63C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46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863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解答">
            <a:extLst>
              <a:ext uri="{FF2B5EF4-FFF2-40B4-BE49-F238E27FC236}">
                <a16:creationId xmlns:a16="http://schemas.microsoft.com/office/drawing/2014/main" id="{960D34DE-042A-4961-9B3C-A8288321907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854700" y="5854700"/>
          <a:ext cx="6084888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244" name="Document" r:id="rId4" imgW="2919180" imgH="482709" progId="Word.Document.8">
                  <p:embed/>
                </p:oleObj>
              </mc:Choice>
              <mc:Fallback>
                <p:oleObj name="Document" r:id="rId4" imgW="2919180" imgH="482709" progId="Word.Document.8">
                  <p:embed/>
                  <p:pic>
                    <p:nvPicPr>
                      <p:cNvPr id="16" name="解答">
                        <a:extLst>
                          <a:ext uri="{FF2B5EF4-FFF2-40B4-BE49-F238E27FC236}">
                            <a16:creationId xmlns:a16="http://schemas.microsoft.com/office/drawing/2014/main" id="{960D34DE-042A-4961-9B3C-A828832190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54700" y="5854700"/>
                        <a:ext cx="6084888" cy="1008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電磁石">
            <a:extLst>
              <a:ext uri="{FF2B5EF4-FFF2-40B4-BE49-F238E27FC236}">
                <a16:creationId xmlns:a16="http://schemas.microsoft.com/office/drawing/2014/main" id="{856950D0-763F-4F0A-ADC8-3AA8ED8DB98C}"/>
              </a:ext>
            </a:extLst>
          </p:cNvPr>
          <p:cNvGrpSpPr/>
          <p:nvPr/>
        </p:nvGrpSpPr>
        <p:grpSpPr>
          <a:xfrm>
            <a:off x="8703437" y="2435480"/>
            <a:ext cx="1316892" cy="2732754"/>
            <a:chOff x="8703437" y="2435480"/>
            <a:chExt cx="1316892" cy="2732754"/>
          </a:xfrm>
        </p:grpSpPr>
        <p:pic>
          <p:nvPicPr>
            <p:cNvPr id="15" name="絵" descr="File:Openstax college-physics 22.11 cylinder-electromagnet.jpg">
              <a:extLst>
                <a:ext uri="{FF2B5EF4-FFF2-40B4-BE49-F238E27FC236}">
                  <a16:creationId xmlns:a16="http://schemas.microsoft.com/office/drawing/2014/main" id="{5DC192D0-10FD-4048-8F0C-F721EC972E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3437" y="2435480"/>
              <a:ext cx="1211484" cy="2492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著作">
              <a:extLst>
                <a:ext uri="{FF2B5EF4-FFF2-40B4-BE49-F238E27FC236}">
                  <a16:creationId xmlns:a16="http://schemas.microsoft.com/office/drawing/2014/main" id="{E322ED64-47E0-4708-BCDF-823D4B3CF81F}"/>
                </a:ext>
              </a:extLst>
            </p:cNvPr>
            <p:cNvSpPr/>
            <p:nvPr/>
          </p:nvSpPr>
          <p:spPr>
            <a:xfrm>
              <a:off x="8703437" y="4937402"/>
              <a:ext cx="1316892" cy="23083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ja-JP" altLang="en-US" sz="900">
                  <a:solidFill>
                    <a:schemeClr val="bg1">
                      <a:lumMod val="8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Ⓒ </a:t>
              </a:r>
              <a:r>
                <a:rPr lang="en-US" altLang="ja-JP" sz="900">
                  <a:solidFill>
                    <a:schemeClr val="bg1">
                      <a:lumMod val="8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OpenStax</a:t>
              </a:r>
              <a:r>
                <a:rPr lang="ja-JP" altLang="en-US" sz="900">
                  <a:solidFill>
                    <a:schemeClr val="bg1">
                      <a:lumMod val="8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altLang="ja-JP" sz="900">
                  <a:solidFill>
                    <a:schemeClr val="bg1">
                      <a:lumMod val="8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20110630</a:t>
              </a:r>
              <a:endParaRPr lang="ja-JP" altLang="en-US" sz="90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7" name="台詞">
            <a:extLst>
              <a:ext uri="{FF2B5EF4-FFF2-40B4-BE49-F238E27FC236}">
                <a16:creationId xmlns:a16="http://schemas.microsoft.com/office/drawing/2014/main" id="{741774E2-8C71-42BB-8C2B-F2D1D1C88C72}"/>
              </a:ext>
            </a:extLst>
          </p:cNvPr>
          <p:cNvGrpSpPr/>
          <p:nvPr/>
        </p:nvGrpSpPr>
        <p:grpSpPr>
          <a:xfrm>
            <a:off x="9992985" y="3954464"/>
            <a:ext cx="1979937" cy="720000"/>
            <a:chOff x="10130066" y="4047651"/>
            <a:chExt cx="2477716" cy="720000"/>
          </a:xfrm>
        </p:grpSpPr>
        <p:sp>
          <p:nvSpPr>
            <p:cNvPr id="2" name="吹き出し">
              <a:extLst>
                <a:ext uri="{FF2B5EF4-FFF2-40B4-BE49-F238E27FC236}">
                  <a16:creationId xmlns:a16="http://schemas.microsoft.com/office/drawing/2014/main" id="{9BFBED52-261A-444D-9337-95500C548BC8}"/>
                </a:ext>
              </a:extLst>
            </p:cNvPr>
            <p:cNvSpPr/>
            <p:nvPr/>
          </p:nvSpPr>
          <p:spPr>
            <a:xfrm rot="5400000">
              <a:off x="10974656" y="3203061"/>
              <a:ext cx="720000" cy="2409180"/>
            </a:xfrm>
            <a:prstGeom prst="wedgeRoundRectCallout">
              <a:avLst>
                <a:gd name="adj1" fmla="val -31854"/>
                <a:gd name="adj2" fmla="val 53670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" name="言葉">
              <a:extLst>
                <a:ext uri="{FF2B5EF4-FFF2-40B4-BE49-F238E27FC236}">
                  <a16:creationId xmlns:a16="http://schemas.microsoft.com/office/drawing/2014/main" id="{A31BA06D-DF29-4FAA-A201-CE5BF774D656}"/>
                </a:ext>
              </a:extLst>
            </p:cNvPr>
            <p:cNvSpPr txBox="1"/>
            <p:nvPr/>
          </p:nvSpPr>
          <p:spPr>
            <a:xfrm>
              <a:off x="10130066" y="4084485"/>
              <a:ext cx="24777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pc="-50">
                  <a:latin typeface="HG創英角ｺﾞｼｯｸUB" panose="020B0909000000000000" pitchFamily="49" charset="-128"/>
                  <a:ea typeface="HG創英角ｺﾞｼｯｸUB" panose="020B0909000000000000" pitchFamily="49" charset="-128"/>
                  <a:cs typeface="いろはマル Regular" panose="020B0302020203020207" pitchFamily="50" charset="-128"/>
                </a:rPr>
                <a:t>グ</a:t>
              </a:r>
              <a:r>
                <a:rPr lang="ja-JP" altLang="en-US" spc="-400">
                  <a:latin typeface="HG創英角ｺﾞｼｯｸUB" panose="020B0909000000000000" pitchFamily="49" charset="-128"/>
                  <a:ea typeface="HG創英角ｺﾞｼｯｸUB" panose="020B0909000000000000" pitchFamily="49" charset="-128"/>
                  <a:cs typeface="いろはマル Regular" panose="020B0302020203020207" pitchFamily="50" charset="-128"/>
                </a:rPr>
                <a:t>リ</a:t>
              </a:r>
              <a:r>
                <a:rPr lang="ja-JP" altLang="en-US" spc="-500">
                  <a:latin typeface="HG創英角ｺﾞｼｯｸUB" panose="020B0909000000000000" pitchFamily="49" charset="-128"/>
                  <a:ea typeface="HG創英角ｺﾞｼｯｸUB" panose="020B0909000000000000" pitchFamily="49" charset="-128"/>
                  <a:cs typeface="いろはマル Regular" panose="020B0302020203020207" pitchFamily="50" charset="-128"/>
                </a:rPr>
                <a:t>ﾞ</a:t>
              </a:r>
              <a:r>
                <a:rPr lang="ja-JP" altLang="en-US" spc="-400">
                  <a:latin typeface="HG創英角ｺﾞｼｯｸUB" panose="020B0909000000000000" pitchFamily="49" charset="-128"/>
                  <a:ea typeface="HG創英角ｺﾞｼｯｸUB" panose="020B0909000000000000" pitchFamily="49" charset="-128"/>
                  <a:cs typeface="いろはマル Regular" panose="020B0302020203020207" pitchFamily="50" charset="-128"/>
                </a:rPr>
                <a:t>ッﾞ</a:t>
              </a:r>
              <a:r>
                <a:rPr lang="ja-JP" altLang="en-US" spc="-50">
                  <a:latin typeface="HG創英角ｺﾞｼｯｸUB" panose="020B0909000000000000" pitchFamily="49" charset="-128"/>
                  <a:ea typeface="HG創英角ｺﾞｼｯｸUB" panose="020B0909000000000000" pitchFamily="49" charset="-128"/>
                  <a:cs typeface="いろはマル Regular" panose="020B0302020203020207" pitchFamily="50" charset="-128"/>
                </a:rPr>
                <a:t>グじだ</a:t>
              </a:r>
              <a:r>
                <a:rPr lang="ja-JP" altLang="en-US" spc="-400">
                  <a:latin typeface="HG創英角ｺﾞｼｯｸUB" panose="020B0909000000000000" pitchFamily="49" charset="-128"/>
                  <a:ea typeface="HG創英角ｺﾞｼｯｸUB" panose="020B0909000000000000" pitchFamily="49" charset="-128"/>
                  <a:cs typeface="いろはマル Regular" panose="020B0302020203020207" pitchFamily="50" charset="-128"/>
                </a:rPr>
                <a:t>らﾞ</a:t>
              </a:r>
            </a:p>
            <a:p>
              <a:r>
                <a:rPr lang="ja-JP" altLang="en-US" spc="-250">
                  <a:latin typeface="HG創英角ｺﾞｼｯｸUB" panose="020B0909000000000000" pitchFamily="49" charset="-128"/>
                  <a:ea typeface="HG創英角ｺﾞｼｯｸUB" panose="020B0909000000000000" pitchFamily="49" charset="-128"/>
                  <a:cs typeface="いろはマル Regular" panose="020B0302020203020207" pitchFamily="50" charset="-128"/>
                </a:rPr>
                <a:t>答</a:t>
              </a:r>
              <a:r>
                <a:rPr lang="ja-JP" altLang="en-US" spc="-500">
                  <a:latin typeface="HG創英角ｺﾞｼｯｸUB" panose="020B0909000000000000" pitchFamily="49" charset="-128"/>
                  <a:ea typeface="HG創英角ｺﾞｼｯｸUB" panose="020B0909000000000000" pitchFamily="49" charset="-128"/>
                  <a:cs typeface="いろはマル Regular" panose="020B0302020203020207" pitchFamily="50" charset="-128"/>
                </a:rPr>
                <a:t>ﾞえﾞ</a:t>
              </a:r>
              <a:r>
                <a:rPr lang="ja-JP" altLang="en-US" spc="-100">
                  <a:latin typeface="HG創英角ｺﾞｼｯｸUB" panose="020B0909000000000000" pitchFamily="49" charset="-128"/>
                  <a:ea typeface="HG創英角ｺﾞｼｯｸUB" panose="020B0909000000000000" pitchFamily="49" charset="-128"/>
                  <a:cs typeface="いろはマル Regular" panose="020B0302020203020207" pitchFamily="50" charset="-128"/>
                </a:rPr>
                <a:t>が</a:t>
              </a:r>
              <a:r>
                <a:rPr lang="ja-JP" altLang="en-US" spc="-400">
                  <a:latin typeface="HG創英角ｺﾞｼｯｸUB" panose="020B0909000000000000" pitchFamily="49" charset="-128"/>
                  <a:ea typeface="HG創英角ｺﾞｼｯｸUB" panose="020B0909000000000000" pitchFamily="49" charset="-128"/>
                  <a:cs typeface="いろはマル Regular" panose="020B0302020203020207" pitchFamily="50" charset="-128"/>
                </a:rPr>
                <a:t>わ</a:t>
              </a:r>
              <a:r>
                <a:rPr lang="ja-JP" altLang="en-US" spc="-500">
                  <a:latin typeface="HG創英角ｺﾞｼｯｸUB" panose="020B0909000000000000" pitchFamily="49" charset="-128"/>
                  <a:ea typeface="HG創英角ｺﾞｼｯｸUB" panose="020B0909000000000000" pitchFamily="49" charset="-128"/>
                  <a:cs typeface="いろはマル Regular" panose="020B0302020203020207" pitchFamily="50" charset="-128"/>
                </a:rPr>
                <a:t>ﾞ</a:t>
              </a:r>
              <a:r>
                <a:rPr lang="ja-JP" altLang="en-US" spc="-150">
                  <a:latin typeface="HG創英角ｺﾞｼｯｸUB" panose="020B0909000000000000" pitchFamily="49" charset="-128"/>
                  <a:ea typeface="HG創英角ｺﾞｼｯｸUB" panose="020B0909000000000000" pitchFamily="49" charset="-128"/>
                  <a:cs typeface="いろはマル Regular" panose="020B0302020203020207" pitchFamily="50" charset="-128"/>
                </a:rPr>
                <a:t>が</a:t>
              </a:r>
              <a:r>
                <a:rPr lang="ja-JP" altLang="en-US" spc="-400">
                  <a:latin typeface="HG創英角ｺﾞｼｯｸUB" panose="020B0909000000000000" pitchFamily="49" charset="-128"/>
                  <a:ea typeface="HG創英角ｺﾞｼｯｸUB" panose="020B0909000000000000" pitchFamily="49" charset="-128"/>
                  <a:cs typeface="いろはマル Regular" panose="020B0302020203020207" pitchFamily="50" charset="-128"/>
                </a:rPr>
                <a:t>る</a:t>
              </a:r>
              <a:r>
                <a:rPr lang="ja-JP" altLang="en-US" spc="-500">
                  <a:latin typeface="HG創英角ｺﾞｼｯｸUB" panose="020B0909000000000000" pitchFamily="49" charset="-128"/>
                  <a:ea typeface="HG創英角ｺﾞｼｯｸUB" panose="020B0909000000000000" pitchFamily="49" charset="-128"/>
                  <a:cs typeface="いろはマル Regular" panose="020B0302020203020207" pitchFamily="50" charset="-128"/>
                </a:rPr>
                <a:t>ﾞ</a:t>
              </a:r>
              <a:r>
                <a:rPr lang="ja-JP" altLang="en-US" spc="-400">
                  <a:latin typeface="HG創英角ｺﾞｼｯｸUB" panose="020B0909000000000000" pitchFamily="49" charset="-128"/>
                  <a:ea typeface="HG創英角ｺﾞｼｯｸUB" panose="020B0909000000000000" pitchFamily="49" charset="-128"/>
                  <a:cs typeface="いろはマル Regular" panose="020B0302020203020207" pitchFamily="50" charset="-128"/>
                </a:rPr>
                <a:t>よ</a:t>
              </a:r>
              <a:r>
                <a:rPr lang="ja-JP" altLang="en-US" spc="-500">
                  <a:latin typeface="HG創英角ｺﾞｼｯｸUB" panose="020B0909000000000000" pitchFamily="49" charset="-128"/>
                  <a:ea typeface="HG創英角ｺﾞｼｯｸUB" panose="020B0909000000000000" pitchFamily="49" charset="-128"/>
                  <a:cs typeface="いろはマル Regular" panose="020B0302020203020207" pitchFamily="50" charset="-128"/>
                </a:rPr>
                <a:t>ﾞ</a:t>
              </a:r>
              <a:r>
                <a:rPr lang="ja-JP" altLang="en-US" spc="-300">
                  <a:latin typeface="HG創英角ｺﾞｼｯｸUB" panose="020B0909000000000000" pitchFamily="49" charset="-128"/>
                  <a:ea typeface="HG創英角ｺﾞｼｯｸUB" panose="020B0909000000000000" pitchFamily="49" charset="-128"/>
                  <a:cs typeface="いろはマル Regular" panose="020B0302020203020207" pitchFamily="50" charset="-128"/>
                </a:rPr>
                <a:t>！</a:t>
              </a:r>
            </a:p>
          </p:txBody>
        </p:sp>
      </p:grpSp>
      <p:graphicFrame>
        <p:nvGraphicFramePr>
          <p:cNvPr id="21" name="選択肢">
            <a:extLst>
              <a:ext uri="{FF2B5EF4-FFF2-40B4-BE49-F238E27FC236}">
                <a16:creationId xmlns:a16="http://schemas.microsoft.com/office/drawing/2014/main" id="{DE650484-6B24-4D32-9B52-60C538901D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7933187"/>
              </p:ext>
            </p:extLst>
          </p:nvPr>
        </p:nvGraphicFramePr>
        <p:xfrm>
          <a:off x="219075" y="2838450"/>
          <a:ext cx="7000875" cy="397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245" name="Document" r:id="rId7" imgW="3321181" imgH="1876120" progId="Word.Document.8">
                  <p:embed/>
                </p:oleObj>
              </mc:Choice>
              <mc:Fallback>
                <p:oleObj name="Document" r:id="rId7" imgW="3321181" imgH="1876120" progId="Word.Document.8">
                  <p:embed/>
                  <p:pic>
                    <p:nvPicPr>
                      <p:cNvPr id="14" name="選択肢">
                        <a:extLst>
                          <a:ext uri="{FF2B5EF4-FFF2-40B4-BE49-F238E27FC236}">
                            <a16:creationId xmlns:a16="http://schemas.microsoft.com/office/drawing/2014/main" id="{7FCC175B-CE65-4FE1-B573-8B230E526B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9075" y="2838450"/>
                        <a:ext cx="7000875" cy="3971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問題文">
            <a:extLst>
              <a:ext uri="{FF2B5EF4-FFF2-40B4-BE49-F238E27FC236}">
                <a16:creationId xmlns:a16="http://schemas.microsoft.com/office/drawing/2014/main" id="{E5A52F93-8552-4945-ADB8-9F6C4A37CA7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285521" y="146050"/>
          <a:ext cx="6180138" cy="271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246" name="Document" r:id="rId9" imgW="3203761" imgH="1406370" progId="Word.Document.8">
                  <p:embed/>
                </p:oleObj>
              </mc:Choice>
              <mc:Fallback>
                <p:oleObj name="Document" r:id="rId9" imgW="3203761" imgH="1406370" progId="Word.Document.8">
                  <p:embed/>
                  <p:pic>
                    <p:nvPicPr>
                      <p:cNvPr id="17" name="問題文">
                        <a:extLst>
                          <a:ext uri="{FF2B5EF4-FFF2-40B4-BE49-F238E27FC236}">
                            <a16:creationId xmlns:a16="http://schemas.microsoft.com/office/drawing/2014/main" id="{E5A52F93-8552-4945-ADB8-9F6C4A3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285521" y="146050"/>
                        <a:ext cx="6180138" cy="2716213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47">
            <a:extLst>
              <a:ext uri="{FF2B5EF4-FFF2-40B4-BE49-F238E27FC236}">
                <a16:creationId xmlns:a16="http://schemas.microsoft.com/office/drawing/2014/main" id="{6B8B73E6-6AEE-40E7-A52B-5BF23FAEB2E0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22" name="枠">
              <a:extLst>
                <a:ext uri="{FF2B5EF4-FFF2-40B4-BE49-F238E27FC236}">
                  <a16:creationId xmlns:a16="http://schemas.microsoft.com/office/drawing/2014/main" id="{3ED365D7-5CC0-4CD0-B732-7C241B034602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番号">
              <a:extLst>
                <a:ext uri="{FF2B5EF4-FFF2-40B4-BE49-F238E27FC236}">
                  <a16:creationId xmlns:a16="http://schemas.microsoft.com/office/drawing/2014/main" id="{58BC9C6F-2444-46A9-9203-C13B154A6AD0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47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537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解答">
            <a:extLst>
              <a:ext uri="{FF2B5EF4-FFF2-40B4-BE49-F238E27FC236}">
                <a16:creationId xmlns:a16="http://schemas.microsoft.com/office/drawing/2014/main" id="{15968BEE-D3BB-4F5E-A026-E1437E9B9CA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262364" y="3527686"/>
          <a:ext cx="7439025" cy="321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277" name="Document" r:id="rId4" imgW="4055371" imgH="1754453" progId="Word.Document.8">
                  <p:embed/>
                </p:oleObj>
              </mc:Choice>
              <mc:Fallback>
                <p:oleObj name="Document" r:id="rId4" imgW="4055371" imgH="1754453" progId="Word.Document.8">
                  <p:embed/>
                  <p:pic>
                    <p:nvPicPr>
                      <p:cNvPr id="24" name="解答">
                        <a:extLst>
                          <a:ext uri="{FF2B5EF4-FFF2-40B4-BE49-F238E27FC236}">
                            <a16:creationId xmlns:a16="http://schemas.microsoft.com/office/drawing/2014/main" id="{15968BEE-D3BB-4F5E-A026-E1437E9B9C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62364" y="3527686"/>
                        <a:ext cx="7439025" cy="321945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瓶" descr="ビール酒瓶_beer_liquorのイラスト">
            <a:extLst>
              <a:ext uri="{FF2B5EF4-FFF2-40B4-BE49-F238E27FC236}">
                <a16:creationId xmlns:a16="http://schemas.microsoft.com/office/drawing/2014/main" id="{4FBA059B-633E-4750-B202-A1858395E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005CD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950" y="1710040"/>
            <a:ext cx="1797268" cy="235635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台詞">
            <a:extLst>
              <a:ext uri="{FF2B5EF4-FFF2-40B4-BE49-F238E27FC236}">
                <a16:creationId xmlns:a16="http://schemas.microsoft.com/office/drawing/2014/main" id="{741774E2-8C71-42BB-8C2B-F2D1D1C88C72}"/>
              </a:ext>
            </a:extLst>
          </p:cNvPr>
          <p:cNvGrpSpPr/>
          <p:nvPr/>
        </p:nvGrpSpPr>
        <p:grpSpPr>
          <a:xfrm>
            <a:off x="9992985" y="3135314"/>
            <a:ext cx="1979937" cy="720000"/>
            <a:chOff x="10130066" y="4047651"/>
            <a:chExt cx="2477716" cy="720000"/>
          </a:xfrm>
        </p:grpSpPr>
        <p:sp>
          <p:nvSpPr>
            <p:cNvPr id="2" name="吹き出し">
              <a:extLst>
                <a:ext uri="{FF2B5EF4-FFF2-40B4-BE49-F238E27FC236}">
                  <a16:creationId xmlns:a16="http://schemas.microsoft.com/office/drawing/2014/main" id="{9BFBED52-261A-444D-9337-95500C548BC8}"/>
                </a:ext>
              </a:extLst>
            </p:cNvPr>
            <p:cNvSpPr/>
            <p:nvPr/>
          </p:nvSpPr>
          <p:spPr>
            <a:xfrm rot="5400000">
              <a:off x="10974656" y="3203061"/>
              <a:ext cx="720000" cy="2409180"/>
            </a:xfrm>
            <a:prstGeom prst="wedgeRoundRectCallout">
              <a:avLst>
                <a:gd name="adj1" fmla="val -31854"/>
                <a:gd name="adj2" fmla="val 53670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" name="言葉">
              <a:extLst>
                <a:ext uri="{FF2B5EF4-FFF2-40B4-BE49-F238E27FC236}">
                  <a16:creationId xmlns:a16="http://schemas.microsoft.com/office/drawing/2014/main" id="{A31BA06D-DF29-4FAA-A201-CE5BF774D656}"/>
                </a:ext>
              </a:extLst>
            </p:cNvPr>
            <p:cNvSpPr txBox="1"/>
            <p:nvPr/>
          </p:nvSpPr>
          <p:spPr>
            <a:xfrm>
              <a:off x="10130066" y="4084485"/>
              <a:ext cx="24777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pc="-400">
                  <a:latin typeface="白舟極太楷書教漢" panose="02000609000000000000" pitchFamily="1" charset="-128"/>
                  <a:ea typeface="白舟極太楷書教漢" panose="02000609000000000000" pitchFamily="1" charset="-128"/>
                  <a:cs typeface="Xim Sans 手書き風" panose="02000600000000000000" pitchFamily="2" charset="-128"/>
                </a:rPr>
                <a:t>答えはクリックすりゃ</a:t>
              </a:r>
            </a:p>
            <a:p>
              <a:r>
                <a:rPr lang="ja-JP" altLang="en-US" spc="-370">
                  <a:latin typeface="白舟極太楷書教漢" panose="02000609000000000000" pitchFamily="1" charset="-128"/>
                  <a:ea typeface="白舟極太楷書教漢" panose="02000609000000000000" pitchFamily="1" charset="-128"/>
                  <a:cs typeface="Xim Sans 手書き風" panose="02000600000000000000" pitchFamily="2" charset="-128"/>
                </a:rPr>
                <a:t>分かるんじゃあ！</a:t>
              </a:r>
            </a:p>
          </p:txBody>
        </p:sp>
      </p:grpSp>
      <p:graphicFrame>
        <p:nvGraphicFramePr>
          <p:cNvPr id="15" name="選択肢">
            <a:extLst>
              <a:ext uri="{FF2B5EF4-FFF2-40B4-BE49-F238E27FC236}">
                <a16:creationId xmlns:a16="http://schemas.microsoft.com/office/drawing/2014/main" id="{CE93B51D-2E0E-4035-AB91-48293E1251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4906461"/>
              </p:ext>
            </p:extLst>
          </p:nvPr>
        </p:nvGraphicFramePr>
        <p:xfrm>
          <a:off x="219075" y="2838450"/>
          <a:ext cx="7000875" cy="397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278" name="Document" r:id="rId7" imgW="3321181" imgH="1876120" progId="Word.Document.8">
                  <p:embed/>
                </p:oleObj>
              </mc:Choice>
              <mc:Fallback>
                <p:oleObj name="Document" r:id="rId7" imgW="3321181" imgH="1876120" progId="Word.Document.8">
                  <p:embed/>
                  <p:pic>
                    <p:nvPicPr>
                      <p:cNvPr id="21" name="選択肢">
                        <a:extLst>
                          <a:ext uri="{FF2B5EF4-FFF2-40B4-BE49-F238E27FC236}">
                            <a16:creationId xmlns:a16="http://schemas.microsoft.com/office/drawing/2014/main" id="{DE650484-6B24-4D32-9B52-60C538901D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9075" y="2838450"/>
                        <a:ext cx="7000875" cy="3971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問題文">
            <a:extLst>
              <a:ext uri="{FF2B5EF4-FFF2-40B4-BE49-F238E27FC236}">
                <a16:creationId xmlns:a16="http://schemas.microsoft.com/office/drawing/2014/main" id="{A7DF33F8-52E8-4C79-8053-65EEA4815AFA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472565" y="142875"/>
          <a:ext cx="9782175" cy="271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279" name="Document" r:id="rId9" imgW="5076686" imgH="1406010" progId="Word.Document.8">
                  <p:embed/>
                </p:oleObj>
              </mc:Choice>
              <mc:Fallback>
                <p:oleObj name="Document" r:id="rId9" imgW="5076686" imgH="1406010" progId="Word.Document.8">
                  <p:embed/>
                  <p:pic>
                    <p:nvPicPr>
                      <p:cNvPr id="21" name="問題文">
                        <a:extLst>
                          <a:ext uri="{FF2B5EF4-FFF2-40B4-BE49-F238E27FC236}">
                            <a16:creationId xmlns:a16="http://schemas.microsoft.com/office/drawing/2014/main" id="{A7DF33F8-52E8-4C79-8053-65EEA4815A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72565" y="142875"/>
                        <a:ext cx="9782175" cy="271462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48">
            <a:extLst>
              <a:ext uri="{FF2B5EF4-FFF2-40B4-BE49-F238E27FC236}">
                <a16:creationId xmlns:a16="http://schemas.microsoft.com/office/drawing/2014/main" id="{E05CEA51-8911-41A6-9CB6-147374DEF8A9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14" name="枠">
              <a:extLst>
                <a:ext uri="{FF2B5EF4-FFF2-40B4-BE49-F238E27FC236}">
                  <a16:creationId xmlns:a16="http://schemas.microsoft.com/office/drawing/2014/main" id="{2FEF74E9-AFDB-4808-B65C-60F0CF4E20BB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番号">
              <a:extLst>
                <a:ext uri="{FF2B5EF4-FFF2-40B4-BE49-F238E27FC236}">
                  <a16:creationId xmlns:a16="http://schemas.microsoft.com/office/drawing/2014/main" id="{702B6D93-5C91-46F8-BC3D-FE3870C2F6F3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48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957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解答">
            <a:extLst>
              <a:ext uri="{FF2B5EF4-FFF2-40B4-BE49-F238E27FC236}">
                <a16:creationId xmlns:a16="http://schemas.microsoft.com/office/drawing/2014/main" id="{DBC7258E-C7EC-4896-A258-9D355B6AA5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425317"/>
              </p:ext>
            </p:extLst>
          </p:nvPr>
        </p:nvGraphicFramePr>
        <p:xfrm>
          <a:off x="7467600" y="5848350"/>
          <a:ext cx="4505325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334" name="Document" r:id="rId4" imgW="2141542" imgH="482709" progId="Word.Document.8">
                  <p:embed/>
                </p:oleObj>
              </mc:Choice>
              <mc:Fallback>
                <p:oleObj name="Document" r:id="rId4" imgW="2141542" imgH="482709" progId="Word.Document.8">
                  <p:embed/>
                  <p:pic>
                    <p:nvPicPr>
                      <p:cNvPr id="16" name="解答">
                        <a:extLst>
                          <a:ext uri="{FF2B5EF4-FFF2-40B4-BE49-F238E27FC236}">
                            <a16:creationId xmlns:a16="http://schemas.microsoft.com/office/drawing/2014/main" id="{8EBA6DE2-4EDF-4FA1-89E8-91B844F776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67600" y="5848350"/>
                        <a:ext cx="4505325" cy="1009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リトマス試験紙">
            <a:extLst>
              <a:ext uri="{FF2B5EF4-FFF2-40B4-BE49-F238E27FC236}">
                <a16:creationId xmlns:a16="http://schemas.microsoft.com/office/drawing/2014/main" id="{42657512-6E75-4ECB-9976-87CFDCF8FA54}"/>
              </a:ext>
            </a:extLst>
          </p:cNvPr>
          <p:cNvGrpSpPr/>
          <p:nvPr/>
        </p:nvGrpSpPr>
        <p:grpSpPr>
          <a:xfrm>
            <a:off x="9520752" y="1624140"/>
            <a:ext cx="394773" cy="2231174"/>
            <a:chOff x="9463602" y="1624140"/>
            <a:chExt cx="394773" cy="2231174"/>
          </a:xfrm>
        </p:grpSpPr>
        <p:sp>
          <p:nvSpPr>
            <p:cNvPr id="4" name="青色リトマス紙">
              <a:extLst>
                <a:ext uri="{FF2B5EF4-FFF2-40B4-BE49-F238E27FC236}">
                  <a16:creationId xmlns:a16="http://schemas.microsoft.com/office/drawing/2014/main" id="{BD7766CA-EBDC-4142-9AD3-2C978EA2CCBD}"/>
                </a:ext>
              </a:extLst>
            </p:cNvPr>
            <p:cNvSpPr/>
            <p:nvPr/>
          </p:nvSpPr>
          <p:spPr>
            <a:xfrm>
              <a:off x="9463602" y="1624140"/>
              <a:ext cx="394773" cy="223117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酸性">
              <a:extLst>
                <a:ext uri="{FF2B5EF4-FFF2-40B4-BE49-F238E27FC236}">
                  <a16:creationId xmlns:a16="http://schemas.microsoft.com/office/drawing/2014/main" id="{2BBEAFB5-5331-4062-A4C6-9344AB06137C}"/>
                </a:ext>
              </a:extLst>
            </p:cNvPr>
            <p:cNvSpPr/>
            <p:nvPr/>
          </p:nvSpPr>
          <p:spPr>
            <a:xfrm>
              <a:off x="9463602" y="3429000"/>
              <a:ext cx="394773" cy="426314"/>
            </a:xfrm>
            <a:prstGeom prst="rect">
              <a:avLst/>
            </a:prstGeom>
            <a:solidFill>
              <a:srgbClr val="FF6699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" name="台詞">
            <a:extLst>
              <a:ext uri="{FF2B5EF4-FFF2-40B4-BE49-F238E27FC236}">
                <a16:creationId xmlns:a16="http://schemas.microsoft.com/office/drawing/2014/main" id="{B1BC252F-1FEE-47B4-8689-526002A538F7}"/>
              </a:ext>
            </a:extLst>
          </p:cNvPr>
          <p:cNvGrpSpPr/>
          <p:nvPr/>
        </p:nvGrpSpPr>
        <p:grpSpPr>
          <a:xfrm>
            <a:off x="9992985" y="3495313"/>
            <a:ext cx="1979937" cy="720001"/>
            <a:chOff x="9992985" y="3135312"/>
            <a:chExt cx="1979937" cy="720001"/>
          </a:xfrm>
        </p:grpSpPr>
        <p:sp>
          <p:nvSpPr>
            <p:cNvPr id="3" name="吹き出し">
              <a:extLst>
                <a:ext uri="{FF2B5EF4-FFF2-40B4-BE49-F238E27FC236}">
                  <a16:creationId xmlns:a16="http://schemas.microsoft.com/office/drawing/2014/main" id="{7ADB6C62-AAED-42D2-A256-A0B4F72F7AED}"/>
                </a:ext>
              </a:extLst>
            </p:cNvPr>
            <p:cNvSpPr/>
            <p:nvPr/>
          </p:nvSpPr>
          <p:spPr>
            <a:xfrm>
              <a:off x="9992985" y="3135312"/>
              <a:ext cx="1925170" cy="720001"/>
            </a:xfrm>
            <a:prstGeom prst="wedgeRectCallout">
              <a:avLst>
                <a:gd name="adj1" fmla="val -53728"/>
                <a:gd name="adj2" fmla="val -3193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言葉">
              <a:extLst>
                <a:ext uri="{FF2B5EF4-FFF2-40B4-BE49-F238E27FC236}">
                  <a16:creationId xmlns:a16="http://schemas.microsoft.com/office/drawing/2014/main" id="{A31BA06D-DF29-4FAA-A201-CE5BF774D656}"/>
                </a:ext>
              </a:extLst>
            </p:cNvPr>
            <p:cNvSpPr txBox="1"/>
            <p:nvPr/>
          </p:nvSpPr>
          <p:spPr>
            <a:xfrm>
              <a:off x="9992985" y="3172148"/>
              <a:ext cx="19799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pc="-150">
                  <a:latin typeface="いろはマルみかみ Medium" panose="020B0602020203020207" pitchFamily="50" charset="-128"/>
                  <a:ea typeface="いろはマルみかみ Medium" panose="020B0602020203020207" pitchFamily="50" charset="-128"/>
                  <a:cs typeface="いろはマルみかみ Medium" panose="020B0602020203020207" pitchFamily="50" charset="-128"/>
                </a:rPr>
                <a:t>クリックすると</a:t>
              </a:r>
            </a:p>
            <a:p>
              <a:r>
                <a:rPr lang="ja-JP" altLang="en-US" spc="-150">
                  <a:latin typeface="いろはマルみかみ Medium" panose="020B0602020203020207" pitchFamily="50" charset="-128"/>
                  <a:ea typeface="いろはマルみかみ Medium" panose="020B0602020203020207" pitchFamily="50" charset="-128"/>
                  <a:cs typeface="いろはマルみかみ Medium" panose="020B0602020203020207" pitchFamily="50" charset="-128"/>
                </a:rPr>
                <a:t>解答を表示します。</a:t>
              </a:r>
            </a:p>
          </p:txBody>
        </p:sp>
      </p:grpSp>
      <p:graphicFrame>
        <p:nvGraphicFramePr>
          <p:cNvPr id="20" name="選択肢">
            <a:extLst>
              <a:ext uri="{FF2B5EF4-FFF2-40B4-BE49-F238E27FC236}">
                <a16:creationId xmlns:a16="http://schemas.microsoft.com/office/drawing/2014/main" id="{E3CDE0A5-076E-4211-A580-45EBE27F88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9853448"/>
              </p:ext>
            </p:extLst>
          </p:nvPr>
        </p:nvGraphicFramePr>
        <p:xfrm>
          <a:off x="219075" y="2838450"/>
          <a:ext cx="9639300" cy="399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335" name="Document" r:id="rId6" imgW="4553679" imgH="1882599" progId="Word.Document.8">
                  <p:embed/>
                </p:oleObj>
              </mc:Choice>
              <mc:Fallback>
                <p:oleObj name="Document" r:id="rId6" imgW="4553679" imgH="1882599" progId="Word.Document.8">
                  <p:embed/>
                  <p:pic>
                    <p:nvPicPr>
                      <p:cNvPr id="10" name="選択肢">
                        <a:extLst>
                          <a:ext uri="{FF2B5EF4-FFF2-40B4-BE49-F238E27FC236}">
                            <a16:creationId xmlns:a16="http://schemas.microsoft.com/office/drawing/2014/main" id="{69222B8B-C3F9-4EF9-9EA1-03886EDDFF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9075" y="2838450"/>
                        <a:ext cx="9639300" cy="399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問題文">
            <a:extLst>
              <a:ext uri="{FF2B5EF4-FFF2-40B4-BE49-F238E27FC236}">
                <a16:creationId xmlns:a16="http://schemas.microsoft.com/office/drawing/2014/main" id="{A7DF33F8-52E8-4C79-8053-65EEA4815A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7592427"/>
              </p:ext>
            </p:extLst>
          </p:nvPr>
        </p:nvGraphicFramePr>
        <p:xfrm>
          <a:off x="3055798" y="142875"/>
          <a:ext cx="6877050" cy="269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336" name="Document" r:id="rId8" imgW="3562781" imgH="1401331" progId="Word.Document.8">
                  <p:embed/>
                </p:oleObj>
              </mc:Choice>
              <mc:Fallback>
                <p:oleObj name="Document" r:id="rId8" imgW="3562781" imgH="1401331" progId="Word.Document.8">
                  <p:embed/>
                  <p:pic>
                    <p:nvPicPr>
                      <p:cNvPr id="21" name="問題文">
                        <a:extLst>
                          <a:ext uri="{FF2B5EF4-FFF2-40B4-BE49-F238E27FC236}">
                            <a16:creationId xmlns:a16="http://schemas.microsoft.com/office/drawing/2014/main" id="{A7DF33F8-52E8-4C79-8053-65EEA4815A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55798" y="142875"/>
                        <a:ext cx="6877050" cy="26955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49">
            <a:extLst>
              <a:ext uri="{FF2B5EF4-FFF2-40B4-BE49-F238E27FC236}">
                <a16:creationId xmlns:a16="http://schemas.microsoft.com/office/drawing/2014/main" id="{A44A4C41-1083-47C0-BA20-5BA3C982756D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15" name="枠">
              <a:extLst>
                <a:ext uri="{FF2B5EF4-FFF2-40B4-BE49-F238E27FC236}">
                  <a16:creationId xmlns:a16="http://schemas.microsoft.com/office/drawing/2014/main" id="{FD3E2776-E98C-4B54-A4C4-9A3B7D119D09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番号">
              <a:extLst>
                <a:ext uri="{FF2B5EF4-FFF2-40B4-BE49-F238E27FC236}">
                  <a16:creationId xmlns:a16="http://schemas.microsoft.com/office/drawing/2014/main" id="{E14F22D1-8306-4EBC-96F9-1CB6428A6415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49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859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解答">
            <a:extLst>
              <a:ext uri="{FF2B5EF4-FFF2-40B4-BE49-F238E27FC236}">
                <a16:creationId xmlns:a16="http://schemas.microsoft.com/office/drawing/2014/main" id="{DBC7258E-C7EC-4896-A258-9D355B6AA55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467600" y="5848350"/>
          <a:ext cx="4505325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366" name="Document" r:id="rId4" imgW="2141542" imgH="482709" progId="Word.Document.8">
                  <p:embed/>
                </p:oleObj>
              </mc:Choice>
              <mc:Fallback>
                <p:oleObj name="Document" r:id="rId4" imgW="2141542" imgH="482709" progId="Word.Document.8">
                  <p:embed/>
                  <p:pic>
                    <p:nvPicPr>
                      <p:cNvPr id="26" name="解答">
                        <a:extLst>
                          <a:ext uri="{FF2B5EF4-FFF2-40B4-BE49-F238E27FC236}">
                            <a16:creationId xmlns:a16="http://schemas.microsoft.com/office/drawing/2014/main" id="{DBC7258E-C7EC-4896-A258-9D355B6AA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67600" y="5848350"/>
                        <a:ext cx="4505325" cy="1009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" name="ホットケーキ" descr="ホットケーキのイラスト">
            <a:extLst>
              <a:ext uri="{FF2B5EF4-FFF2-40B4-BE49-F238E27FC236}">
                <a16:creationId xmlns:a16="http://schemas.microsoft.com/office/drawing/2014/main" id="{1E1304D6-8E9B-4649-8126-DC409FEE9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075" y="1415420"/>
            <a:ext cx="2356360" cy="235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台詞">
            <a:extLst>
              <a:ext uri="{FF2B5EF4-FFF2-40B4-BE49-F238E27FC236}">
                <a16:creationId xmlns:a16="http://schemas.microsoft.com/office/drawing/2014/main" id="{1A2A1B84-9BA3-4E56-B85D-038713B80036}"/>
              </a:ext>
            </a:extLst>
          </p:cNvPr>
          <p:cNvGrpSpPr/>
          <p:nvPr/>
        </p:nvGrpSpPr>
        <p:grpSpPr>
          <a:xfrm>
            <a:off x="10080691" y="1630336"/>
            <a:ext cx="1979937" cy="720000"/>
            <a:chOff x="10080691" y="1630336"/>
            <a:chExt cx="1979937" cy="720000"/>
          </a:xfrm>
        </p:grpSpPr>
        <p:sp>
          <p:nvSpPr>
            <p:cNvPr id="20" name="吹き出し">
              <a:extLst>
                <a:ext uri="{FF2B5EF4-FFF2-40B4-BE49-F238E27FC236}">
                  <a16:creationId xmlns:a16="http://schemas.microsoft.com/office/drawing/2014/main" id="{177FEE1B-B7D7-4EA6-A6F9-5BF3209619A4}"/>
                </a:ext>
              </a:extLst>
            </p:cNvPr>
            <p:cNvSpPr/>
            <p:nvPr/>
          </p:nvSpPr>
          <p:spPr>
            <a:xfrm rot="5400000">
              <a:off x="10683276" y="1027751"/>
              <a:ext cx="720000" cy="1925170"/>
            </a:xfrm>
            <a:prstGeom prst="wedgeRoundRectCallout">
              <a:avLst>
                <a:gd name="adj1" fmla="val 29623"/>
                <a:gd name="adj2" fmla="val 52652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" name="言葉">
              <a:extLst>
                <a:ext uri="{FF2B5EF4-FFF2-40B4-BE49-F238E27FC236}">
                  <a16:creationId xmlns:a16="http://schemas.microsoft.com/office/drawing/2014/main" id="{9A25C6F5-927B-4F6F-9115-E5AA8C08FBD7}"/>
                </a:ext>
              </a:extLst>
            </p:cNvPr>
            <p:cNvSpPr txBox="1"/>
            <p:nvPr/>
          </p:nvSpPr>
          <p:spPr>
            <a:xfrm>
              <a:off x="10080691" y="1667170"/>
              <a:ext cx="19799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>
                  <a:latin typeface="マメロン 5 Hi Regular" panose="00000500000000000000" pitchFamily="50" charset="-128"/>
                  <a:ea typeface="マメロン 5 Hi Regular" panose="00000500000000000000" pitchFamily="50" charset="-128"/>
                </a:rPr>
                <a:t>クリックしたら</a:t>
              </a:r>
            </a:p>
            <a:p>
              <a:r>
                <a:rPr lang="ja-JP" altLang="en-US">
                  <a:latin typeface="マメロン 5 Hi Regular" panose="00000500000000000000" pitchFamily="50" charset="-128"/>
                  <a:ea typeface="マメロン 5 Hi Regular" panose="00000500000000000000" pitchFamily="50" charset="-128"/>
                </a:rPr>
                <a:t>答えがわかるね。</a:t>
              </a:r>
            </a:p>
          </p:txBody>
        </p:sp>
      </p:grpSp>
      <p:graphicFrame>
        <p:nvGraphicFramePr>
          <p:cNvPr id="29" name="選択肢">
            <a:extLst>
              <a:ext uri="{FF2B5EF4-FFF2-40B4-BE49-F238E27FC236}">
                <a16:creationId xmlns:a16="http://schemas.microsoft.com/office/drawing/2014/main" id="{792BBAE8-BB0F-47D5-85A6-E31DB2D081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7983871"/>
              </p:ext>
            </p:extLst>
          </p:nvPr>
        </p:nvGraphicFramePr>
        <p:xfrm>
          <a:off x="228600" y="2836863"/>
          <a:ext cx="10461625" cy="398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367" name="Document" r:id="rId7" imgW="4951100" imgH="1881159" progId="Word.Document.8">
                  <p:embed/>
                </p:oleObj>
              </mc:Choice>
              <mc:Fallback>
                <p:oleObj name="Document" r:id="rId7" imgW="4951100" imgH="1881159" progId="Word.Document.8">
                  <p:embed/>
                  <p:pic>
                    <p:nvPicPr>
                      <p:cNvPr id="14" name="選択肢">
                        <a:extLst>
                          <a:ext uri="{FF2B5EF4-FFF2-40B4-BE49-F238E27FC236}">
                            <a16:creationId xmlns:a16="http://schemas.microsoft.com/office/drawing/2014/main" id="{7FCC175B-CE65-4FE1-B573-8B230E526B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8600" y="2836863"/>
                        <a:ext cx="10461625" cy="3981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問題文">
            <a:extLst>
              <a:ext uri="{FF2B5EF4-FFF2-40B4-BE49-F238E27FC236}">
                <a16:creationId xmlns:a16="http://schemas.microsoft.com/office/drawing/2014/main" id="{C6C5322C-98A5-4C14-8974-AFB7DD2FA9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8593437"/>
              </p:ext>
            </p:extLst>
          </p:nvPr>
        </p:nvGraphicFramePr>
        <p:xfrm>
          <a:off x="1272454" y="150813"/>
          <a:ext cx="10461625" cy="2722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368" name="Document" r:id="rId9" imgW="5769295" imgH="1500320" progId="Word.Document.8">
                  <p:embed/>
                </p:oleObj>
              </mc:Choice>
              <mc:Fallback>
                <p:oleObj name="Document" r:id="rId9" imgW="5769295" imgH="1500320" progId="Word.Document.8">
                  <p:embed/>
                  <p:pic>
                    <p:nvPicPr>
                      <p:cNvPr id="17" name="問題文">
                        <a:extLst>
                          <a:ext uri="{FF2B5EF4-FFF2-40B4-BE49-F238E27FC236}">
                            <a16:creationId xmlns:a16="http://schemas.microsoft.com/office/drawing/2014/main" id="{E5A52F93-8552-4945-ADB8-9F6C4A3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272454" y="150813"/>
                        <a:ext cx="10461625" cy="2722562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🥞">
            <a:extLst>
              <a:ext uri="{FF2B5EF4-FFF2-40B4-BE49-F238E27FC236}">
                <a16:creationId xmlns:a16="http://schemas.microsoft.com/office/drawing/2014/main" id="{E0DC4342-5B6F-4644-BFC4-F46238B71059}"/>
              </a:ext>
            </a:extLst>
          </p:cNvPr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8134125" y="989437"/>
            <a:ext cx="529801" cy="529801"/>
          </a:xfrm>
          <a:prstGeom prst="rect">
            <a:avLst/>
          </a:prstGeom>
        </p:spPr>
      </p:pic>
      <p:grpSp>
        <p:nvGrpSpPr>
          <p:cNvPr id="16" name="50">
            <a:extLst>
              <a:ext uri="{FF2B5EF4-FFF2-40B4-BE49-F238E27FC236}">
                <a16:creationId xmlns:a16="http://schemas.microsoft.com/office/drawing/2014/main" id="{47013002-E335-4635-9EDC-1C0FB4883252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22" name="枠">
              <a:extLst>
                <a:ext uri="{FF2B5EF4-FFF2-40B4-BE49-F238E27FC236}">
                  <a16:creationId xmlns:a16="http://schemas.microsoft.com/office/drawing/2014/main" id="{AECDD5B4-32BD-4AB0-9DD6-2E5EC3E20A58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番号">
              <a:extLst>
                <a:ext uri="{FF2B5EF4-FFF2-40B4-BE49-F238E27FC236}">
                  <a16:creationId xmlns:a16="http://schemas.microsoft.com/office/drawing/2014/main" id="{E8D0250D-8D67-4085-9549-9C8EBE87C848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50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547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天空">
  <a:themeElements>
    <a:clrScheme name="天空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天空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天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AAB8CB1-36E2-4F08-BCC3-DAE980A2A316}">
  <we:reference id="wa104380121" version="2.0.0.0" store="ja-JP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天空</Template>
  <TotalTime>8642</TotalTime>
  <Words>164</Words>
  <Application>Microsoft Office PowerPoint</Application>
  <PresentationFormat>ワイド画面</PresentationFormat>
  <Paragraphs>62</Paragraphs>
  <Slides>15</Slides>
  <Notes>9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24</vt:i4>
      </vt:variant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42" baseType="lpstr">
      <vt:lpstr>白舟極太楷書教漢</vt:lpstr>
      <vt:lpstr>いろは角クラシック Medium</vt:lpstr>
      <vt:lpstr>Xim Sans 手書き風</vt:lpstr>
      <vt:lpstr>游ゴシック Light</vt:lpstr>
      <vt:lpstr>マメロン 5 Hi Regular</vt:lpstr>
      <vt:lpstr>Arial</vt:lpstr>
      <vt:lpstr>游ゴシック</vt:lpstr>
      <vt:lpstr>いろはマル Regular</vt:lpstr>
      <vt:lpstr>クレー One</vt:lpstr>
      <vt:lpstr>ぬかみそ闇夜</vt:lpstr>
      <vt:lpstr>コーポレート明朝 ver2 Medium</vt:lpstr>
      <vt:lpstr>ＭＳ ゴシック</vt:lpstr>
      <vt:lpstr>いろはマルみかみ Medium</vt:lpstr>
      <vt:lpstr>DotGothic16</vt:lpstr>
      <vt:lpstr>HG創英角ｺﾞｼｯｸUB</vt:lpstr>
      <vt:lpstr>x8y12pxTheStrongGamer</vt:lpstr>
      <vt:lpstr>Calibri Light</vt:lpstr>
      <vt:lpstr>ゆず ポップ A [M] Regular</vt:lpstr>
      <vt:lpstr>ＭＳ Ｐゴシック</vt:lpstr>
      <vt:lpstr>機械彫刻用標準書体 M</vt:lpstr>
      <vt:lpstr>いろはマルみかみ Regular</vt:lpstr>
      <vt:lpstr>UD デジタル 教科書体 N-R</vt:lpstr>
      <vt:lpstr>コーポレート・ロゴ（ラウンド） ver2</vt:lpstr>
      <vt:lpstr>Calibri</vt:lpstr>
      <vt:lpstr>Office テーマ</vt:lpstr>
      <vt:lpstr>天空</vt:lpstr>
      <vt:lpstr>Document</vt:lpstr>
      <vt:lpstr>理科クイズ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理科クイズ</dc:title>
  <dc:creator>colas@edu-c.local</dc:creator>
  <cp:lastModifiedBy>colas@edu-c.local</cp:lastModifiedBy>
  <cp:revision>715</cp:revision>
  <dcterms:created xsi:type="dcterms:W3CDTF">2021-06-01T23:51:53Z</dcterms:created>
  <dcterms:modified xsi:type="dcterms:W3CDTF">2021-12-21T00:04:07Z</dcterms:modified>
</cp:coreProperties>
</file>