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876" r:id="rId2"/>
  </p:sldMasterIdLst>
  <p:notesMasterIdLst>
    <p:notesMasterId r:id="rId18"/>
  </p:notesMasterIdLst>
  <p:sldIdLst>
    <p:sldId id="284" r:id="rId3"/>
    <p:sldId id="393" r:id="rId4"/>
    <p:sldId id="396" r:id="rId5"/>
    <p:sldId id="397" r:id="rId6"/>
    <p:sldId id="398" r:id="rId7"/>
    <p:sldId id="400" r:id="rId8"/>
    <p:sldId id="401" r:id="rId9"/>
    <p:sldId id="402" r:id="rId10"/>
    <p:sldId id="412" r:id="rId11"/>
    <p:sldId id="404" r:id="rId12"/>
    <p:sldId id="405" r:id="rId13"/>
    <p:sldId id="406" r:id="rId14"/>
    <p:sldId id="407" r:id="rId15"/>
    <p:sldId id="409" r:id="rId16"/>
    <p:sldId id="411" r:id="rId17"/>
  </p:sldIdLst>
  <p:sldSz cx="12192000" cy="6858000"/>
  <p:notesSz cx="6858000" cy="9144000"/>
  <p:embeddedFontLst>
    <p:embeddedFont>
      <p:font typeface="Dela Gothic One" panose="00000500000000000000" pitchFamily="2" charset="-128"/>
      <p:regular r:id="rId19"/>
    </p:embeddedFont>
    <p:embeddedFont>
      <p:font typeface="Hachi Maru Pop" pitchFamily="2" charset="-128"/>
      <p:regular r:id="rId20"/>
    </p:embeddedFont>
    <p:embeddedFont>
      <p:font typeface="HGｺﾞｼｯｸE" panose="020B0909000000000000" pitchFamily="49" charset="-128"/>
      <p:regular r:id="rId21"/>
    </p:embeddedFont>
    <p:embeddedFont>
      <p:font typeface="Noto Sans JP" panose="020B0500000000000000" pitchFamily="34" charset="-128"/>
      <p:regular r:id="rId22"/>
      <p:bold r:id="rId23"/>
    </p:embeddedFont>
    <p:embeddedFont>
      <p:font typeface="nukamiso" panose="02000609000000000000" pitchFamily="1" charset="-128"/>
      <p:regular r:id="rId24"/>
    </p:embeddedFont>
    <p:embeddedFont>
      <p:font typeface="Nちはやフォント＋" panose="02000600000000000000" pitchFamily="2" charset="-128"/>
      <p:regular r:id="rId25"/>
    </p:embeddedFont>
    <p:embeddedFont>
      <p:font typeface="UD デジタル 教科書体 N-R" panose="02020400000000000000" pitchFamily="17" charset="-128"/>
      <p:regular r:id="rId26"/>
    </p:embeddedFont>
    <p:embeddedFont>
      <p:font typeface="ダーツフォント" panose="02000600000000000000" pitchFamily="2" charset="-128"/>
      <p:regular r:id="rId27"/>
    </p:embeddedFont>
    <p:embeddedFont>
      <p:font typeface="ちはや純" panose="02000609000000000000" pitchFamily="1" charset="-128"/>
      <p:regular r:id="rId28"/>
    </p:embeddedFont>
    <p:embeddedFont>
      <p:font typeface="メイリオ" panose="020B0604030504040204" pitchFamily="50" charset="-128"/>
      <p:regular r:id="rId29"/>
      <p:bold r:id="rId30"/>
      <p:italic r:id="rId31"/>
      <p:boldItalic r:id="rId32"/>
    </p:embeddedFont>
    <p:embeddedFont>
      <p:font typeface="小塚明朝 Pro H" panose="02020A00000000000000" pitchFamily="18" charset="-128"/>
      <p:bold r:id="rId33"/>
    </p:embeddedFont>
    <p:embeddedFont>
      <p:font typeface="馬酔木明朝 Light" panose="02000300000000000000" pitchFamily="50" charset="-128"/>
      <p:regular r:id="rId34"/>
    </p:embeddedFont>
    <p:embeddedFont>
      <p:font typeface="白舟草書教漢" panose="02000609000000000000" pitchFamily="1" charset="-128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DotGothic16" panose="02020900000000000000" pitchFamily="18" charset="-128"/>
      <p:regular r:id="rId42"/>
    </p:embeddedFont>
    <p:embeddedFont>
      <p:font typeface="x8y12pxTheStrongGamer" panose="02000503000000000000" pitchFamily="2" charset="-128"/>
      <p:regular r:id="rId43"/>
    </p:embeddedFont>
    <p:embeddedFont>
      <p:font typeface="游ゴシック" panose="020B0400000000000000" pitchFamily="50" charset="-128"/>
      <p:regular r:id="rId44"/>
      <p:bold r:id="rId45"/>
    </p:embeddedFont>
    <p:embeddedFont>
      <p:font typeface="游ゴシック Light" panose="020B0300000000000000" pitchFamily="50" charset="-128"/>
      <p:regular r:id="rId46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7575"/>
    <a:srgbClr val="FF0080"/>
    <a:srgbClr val="8000FF"/>
    <a:srgbClr val="0000FF"/>
    <a:srgbClr val="00FFFF"/>
    <a:srgbClr val="00FF40"/>
    <a:srgbClr val="40FF00"/>
    <a:srgbClr val="BF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67" autoAdjust="0"/>
    <p:restoredTop sz="96730" autoAdjust="0"/>
  </p:normalViewPr>
  <p:slideViewPr>
    <p:cSldViewPr snapToGrid="0">
      <p:cViewPr varScale="1">
        <p:scale>
          <a:sx n="127" d="100"/>
          <a:sy n="127" d="100"/>
        </p:scale>
        <p:origin x="432" y="15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8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1080349933825555E-2"/>
          <c:w val="1"/>
          <c:h val="0.9604248482981928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色相環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F1-4100-B820-5EF634DEA429}"/>
              </c:ext>
            </c:extLst>
          </c:dPt>
          <c:dPt>
            <c:idx val="1"/>
            <c:bubble3D val="0"/>
            <c:spPr>
              <a:solidFill>
                <a:srgbClr val="FF4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F1-4100-B820-5EF634DEA429}"/>
              </c:ext>
            </c:extLst>
          </c:dPt>
          <c:dPt>
            <c:idx val="2"/>
            <c:bubble3D val="0"/>
            <c:spPr>
              <a:solidFill>
                <a:srgbClr val="FF8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DF1-4100-B820-5EF634DEA429}"/>
              </c:ext>
            </c:extLst>
          </c:dPt>
          <c:dPt>
            <c:idx val="3"/>
            <c:bubble3D val="0"/>
            <c:spPr>
              <a:solidFill>
                <a:srgbClr val="FFBF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DF1-4100-B820-5EF634DEA429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DF1-4100-B820-5EF634DEA429}"/>
              </c:ext>
            </c:extLst>
          </c:dPt>
          <c:dPt>
            <c:idx val="5"/>
            <c:bubble3D val="0"/>
            <c:spPr>
              <a:solidFill>
                <a:srgbClr val="BFFF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DF1-4100-B820-5EF634DEA429}"/>
              </c:ext>
            </c:extLst>
          </c:dPt>
          <c:dPt>
            <c:idx val="6"/>
            <c:bubble3D val="0"/>
            <c:spPr>
              <a:solidFill>
                <a:srgbClr val="80FF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DF1-4100-B820-5EF634DEA429}"/>
              </c:ext>
            </c:extLst>
          </c:dPt>
          <c:dPt>
            <c:idx val="7"/>
            <c:bubble3D val="0"/>
            <c:spPr>
              <a:solidFill>
                <a:srgbClr val="40FF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DF1-4100-B820-5EF634DEA429}"/>
              </c:ext>
            </c:extLst>
          </c:dPt>
          <c:dPt>
            <c:idx val="8"/>
            <c:bubble3D val="0"/>
            <c:spPr>
              <a:solidFill>
                <a:srgbClr val="00FF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DF1-4100-B820-5EF634DEA429}"/>
              </c:ext>
            </c:extLst>
          </c:dPt>
          <c:dPt>
            <c:idx val="9"/>
            <c:bubble3D val="0"/>
            <c:spPr>
              <a:solidFill>
                <a:srgbClr val="00FF4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DF1-4100-B820-5EF634DEA429}"/>
              </c:ext>
            </c:extLst>
          </c:dPt>
          <c:dPt>
            <c:idx val="10"/>
            <c:bubble3D val="0"/>
            <c:spPr>
              <a:solidFill>
                <a:srgbClr val="00FF8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DDF1-4100-B820-5EF634DEA429}"/>
              </c:ext>
            </c:extLst>
          </c:dPt>
          <c:dPt>
            <c:idx val="11"/>
            <c:bubble3D val="0"/>
            <c:spPr>
              <a:solidFill>
                <a:srgbClr val="00FF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DDF1-4100-B820-5EF634DEA429}"/>
              </c:ext>
            </c:extLst>
          </c:dPt>
          <c:dPt>
            <c:idx val="12"/>
            <c:bubble3D val="0"/>
            <c:spPr>
              <a:solidFill>
                <a:srgbClr val="00FF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DDF1-4100-B820-5EF634DEA429}"/>
              </c:ext>
            </c:extLst>
          </c:dPt>
          <c:dPt>
            <c:idx val="13"/>
            <c:bubble3D val="0"/>
            <c:spPr>
              <a:solidFill>
                <a:srgbClr val="00BF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DDF1-4100-B820-5EF634DEA429}"/>
              </c:ext>
            </c:extLst>
          </c:dPt>
          <c:dPt>
            <c:idx val="14"/>
            <c:bubble3D val="0"/>
            <c:spPr>
              <a:solidFill>
                <a:srgbClr val="0080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DDF1-4100-B820-5EF634DEA429}"/>
              </c:ext>
            </c:extLst>
          </c:dPt>
          <c:dPt>
            <c:idx val="15"/>
            <c:bubble3D val="0"/>
            <c:spPr>
              <a:solidFill>
                <a:srgbClr val="0040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DDF1-4100-B820-5EF634DEA429}"/>
              </c:ext>
            </c:extLst>
          </c:dPt>
          <c:dPt>
            <c:idx val="16"/>
            <c:bubble3D val="0"/>
            <c:spPr>
              <a:solidFill>
                <a:srgbClr val="0000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DDF1-4100-B820-5EF634DEA429}"/>
              </c:ext>
            </c:extLst>
          </c:dPt>
          <c:dPt>
            <c:idx val="17"/>
            <c:bubble3D val="0"/>
            <c:spPr>
              <a:solidFill>
                <a:srgbClr val="4000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DDF1-4100-B820-5EF634DEA429}"/>
              </c:ext>
            </c:extLst>
          </c:dPt>
          <c:dPt>
            <c:idx val="18"/>
            <c:bubble3D val="0"/>
            <c:spPr>
              <a:solidFill>
                <a:srgbClr val="8000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DDF1-4100-B820-5EF634DEA429}"/>
              </c:ext>
            </c:extLst>
          </c:dPt>
          <c:dPt>
            <c:idx val="19"/>
            <c:bubble3D val="0"/>
            <c:spPr>
              <a:solidFill>
                <a:srgbClr val="BF00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DDF1-4100-B820-5EF634DEA429}"/>
              </c:ext>
            </c:extLst>
          </c:dPt>
          <c:dPt>
            <c:idx val="20"/>
            <c:bubble3D val="0"/>
            <c:spPr>
              <a:solidFill>
                <a:srgbClr val="FF00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DDF1-4100-B820-5EF634DEA429}"/>
              </c:ext>
            </c:extLst>
          </c:dPt>
          <c:dPt>
            <c:idx val="21"/>
            <c:bubble3D val="0"/>
            <c:spPr>
              <a:solidFill>
                <a:srgbClr val="FF00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DDF1-4100-B820-5EF634DEA429}"/>
              </c:ext>
            </c:extLst>
          </c:dPt>
          <c:dPt>
            <c:idx val="22"/>
            <c:bubble3D val="0"/>
            <c:spPr>
              <a:solidFill>
                <a:srgbClr val="FF008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DDF1-4100-B820-5EF634DEA429}"/>
              </c:ext>
            </c:extLst>
          </c:dPt>
          <c:dPt>
            <c:idx val="23"/>
            <c:bubble3D val="0"/>
            <c:spPr>
              <a:solidFill>
                <a:srgbClr val="FF004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DDF1-4100-B820-5EF634DEA429}"/>
              </c:ext>
            </c:extLst>
          </c:dPt>
          <c:cat>
            <c:strRef>
              <c:f>Sheet1!$A$2:$A$25</c:f>
              <c:strCache>
                <c:ptCount val="24"/>
                <c:pt idx="0">
                  <c:v>#FF0000</c:v>
                </c:pt>
                <c:pt idx="1">
                  <c:v>#FF4000</c:v>
                </c:pt>
                <c:pt idx="2">
                  <c:v>#FF8000</c:v>
                </c:pt>
                <c:pt idx="3">
                  <c:v>#FFBF00</c:v>
                </c:pt>
                <c:pt idx="4">
                  <c:v>#FFFF00</c:v>
                </c:pt>
                <c:pt idx="5">
                  <c:v>#BFFF00</c:v>
                </c:pt>
                <c:pt idx="6">
                  <c:v>#80FF00</c:v>
                </c:pt>
                <c:pt idx="7">
                  <c:v>#40FF00</c:v>
                </c:pt>
                <c:pt idx="8">
                  <c:v>#00FF00</c:v>
                </c:pt>
                <c:pt idx="9">
                  <c:v>#00FF40</c:v>
                </c:pt>
                <c:pt idx="10">
                  <c:v>#00FF80</c:v>
                </c:pt>
                <c:pt idx="11">
                  <c:v>#00FFBF</c:v>
                </c:pt>
                <c:pt idx="12">
                  <c:v>#00FFFF</c:v>
                </c:pt>
                <c:pt idx="13">
                  <c:v>#00BFFF</c:v>
                </c:pt>
                <c:pt idx="14">
                  <c:v>#0080FF</c:v>
                </c:pt>
                <c:pt idx="15">
                  <c:v>#0040FF</c:v>
                </c:pt>
                <c:pt idx="16">
                  <c:v>#0000FF</c:v>
                </c:pt>
                <c:pt idx="17">
                  <c:v>#4000FF</c:v>
                </c:pt>
                <c:pt idx="18">
                  <c:v>#8000FF</c:v>
                </c:pt>
                <c:pt idx="19">
                  <c:v>#BF00FF</c:v>
                </c:pt>
                <c:pt idx="20">
                  <c:v>#FF00FF</c:v>
                </c:pt>
                <c:pt idx="21">
                  <c:v>#FF00BF</c:v>
                </c:pt>
                <c:pt idx="22">
                  <c:v>#FF0080</c:v>
                </c:pt>
                <c:pt idx="23">
                  <c:v>#FF0040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15</c:v>
                </c:pt>
                <c:pt idx="1">
                  <c:v>15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  <c:pt idx="5">
                  <c:v>15</c:v>
                </c:pt>
                <c:pt idx="6">
                  <c:v>15</c:v>
                </c:pt>
                <c:pt idx="7">
                  <c:v>15</c:v>
                </c:pt>
                <c:pt idx="8">
                  <c:v>15</c:v>
                </c:pt>
                <c:pt idx="9">
                  <c:v>15</c:v>
                </c:pt>
                <c:pt idx="10">
                  <c:v>15</c:v>
                </c:pt>
                <c:pt idx="11">
                  <c:v>15</c:v>
                </c:pt>
                <c:pt idx="12">
                  <c:v>15</c:v>
                </c:pt>
                <c:pt idx="13">
                  <c:v>15</c:v>
                </c:pt>
                <c:pt idx="14">
                  <c:v>15</c:v>
                </c:pt>
                <c:pt idx="15">
                  <c:v>15</c:v>
                </c:pt>
                <c:pt idx="16">
                  <c:v>15</c:v>
                </c:pt>
                <c:pt idx="17">
                  <c:v>15</c:v>
                </c:pt>
                <c:pt idx="18">
                  <c:v>15</c:v>
                </c:pt>
                <c:pt idx="19">
                  <c:v>15</c:v>
                </c:pt>
                <c:pt idx="20">
                  <c:v>15</c:v>
                </c:pt>
                <c:pt idx="21">
                  <c:v>15</c:v>
                </c:pt>
                <c:pt idx="22">
                  <c:v>15</c:v>
                </c:pt>
                <c:pt idx="2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DDF1-4100-B820-5EF634DEA4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08818-A9AF-48BB-B2A5-86F6605473BD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7151D-03E6-4D53-9ADE-122252651347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048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7151D-03E6-4D53-9ADE-12225265134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167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7151D-03E6-4D53-9ADE-12225265134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6947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F4073A-8E61-4B1F-8A0A-B0C2F9CC3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B74AAE-E6FA-4DD6-B8E8-2B4118E7A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6D264D-200E-41B3-8A6B-69F55CD6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D2CD61-C3A3-46EF-A156-C65371C9F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1E3E68F-D99D-460F-AC5E-252526B14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605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602622-7486-4B01-8666-A25445F7D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7D26BA4-D27F-4261-BCF6-B50B8D846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206C20-1620-4EC3-9BDA-E4E0019AB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ED6642-29C4-4B4A-861B-FAF8607C5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336356-A199-439C-AD3D-83AE1E20E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584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A8AB54E-5D60-4F4E-98D3-F88549D04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E1EDBB2-F70D-4699-97EF-8AA841F0A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896816-071D-43E3-B601-6445C1BC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BD9C3E-05C1-4AA4-B500-DC9B7352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01248E-AE0D-4E45-A111-FCB94CAD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3802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700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5228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8004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9230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1871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8738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1262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205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DDF2DC-8781-409B-8B46-B256A10E5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67EAF8-F93F-4014-A96A-E56EB0813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13F136-A0CF-408A-9206-ECA961FA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85345B3-6CF9-4889-BDDE-D85531CC1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2132D5-0188-4265-B12E-65E32D7AB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2801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dirty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162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dirty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8016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5889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2235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0925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035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7078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7681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73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99724E-A273-475C-B1FE-8CD32D86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89B549A-A68B-4319-AF55-E4B4292E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CE2524C-5A5B-4FBC-9A08-58E03341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F92C47-4C65-4F9B-9551-646BCE318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D6998A-717B-4E3B-AAB8-05B3A8E8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42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0F5176-5998-4B5C-9706-27227D5E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6225E4-DC42-43AB-AE8E-FEC6D6A0C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3F33AAB-F739-4DC5-A3B6-AF951E42F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B15F69-F02B-403C-9F45-56486A5E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ECE004C-697C-4E1D-8892-74EEF339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55F047-3CA3-48D4-A0E3-C062371D1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088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952B5E-F029-41CB-89A1-4A7300CF9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F2D916D-6775-4E9E-A0FD-9D9162C58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7E314DA-BD9F-4115-86EE-733132DEC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F0B242E-C046-4BE0-8842-10B51C81F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2D74EB-56E0-4B18-9D83-E59DC5461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75B8D77-2A8D-4E30-89B1-0918C32B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868B7DA-EE4C-4BA5-B72E-C0CF4CA19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B882A03-C175-475C-BA5A-DBDBA8BF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7419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255FF2-721F-4A01-B1C9-5A0E01E13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602D69E-AB19-4EEB-849D-2266C975B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EE7A80A-65F6-4EEA-80F4-A19E316C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D31CAAD-423F-4EF2-80BC-A1479BA3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047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AECA95B-2422-4C85-876D-06728A2A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7AF7064-095D-48B5-B56A-CEF2FFBA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2D18A9-D3AF-49FD-81D5-74BCFDC6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83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1117EE-DF76-4CDD-839D-3F7E045AD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35C364-6512-48B7-B73B-3A6059EA4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04FD884-ECAF-4D09-8C7C-AAB44DE3B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54AE0BC-8D3C-47F5-AF35-C5BD6A044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10D406C-9C66-44D7-B091-3EC85C2C9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209D26-7FDC-4CE2-93C0-DAE8A3E0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728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30B06B-2A7E-4C89-9034-C5C156B9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75A2AA7-CB1E-4DE0-89F1-5A06D5184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445EE7C-6075-4371-987B-EB9CD7F23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31F0EA1-996F-4487-8F31-8D2D41E25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3830CE-FBFF-48BC-AA0B-B3F6C1900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5AEADB-C65E-44BC-9593-946DA3EF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921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642EE25-09D3-4776-AB55-3D42EF14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F61B87C-C7A7-4BB2-BE90-C21C98BEC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15C925-864B-41D2-B319-6FF0857EA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F9F113-48C5-4A65-AAAE-EC6786D86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9B483E-0361-4370-A26A-2D53ABA43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366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9982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0.png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49.sv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4.emf"/><Relationship Id="rId11" Type="http://schemas.openxmlformats.org/officeDocument/2006/relationships/image" Target="../media/image48.png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47.svg"/><Relationship Id="rId4" Type="http://schemas.openxmlformats.org/officeDocument/2006/relationships/image" Target="../media/image43.emf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image" Target="../media/image51.svg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3.emf"/><Relationship Id="rId11" Type="http://schemas.openxmlformats.org/officeDocument/2006/relationships/image" Target="../media/image57.svg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56.png"/><Relationship Id="rId4" Type="http://schemas.openxmlformats.org/officeDocument/2006/relationships/image" Target="../media/image52.emf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5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oleObject" Target="../embeddings/oleObject33.bin"/><Relationship Id="rId7" Type="http://schemas.openxmlformats.org/officeDocument/2006/relationships/image" Target="../media/image6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64.png"/><Relationship Id="rId4" Type="http://schemas.openxmlformats.org/officeDocument/2006/relationships/image" Target="../media/image61.emf"/><Relationship Id="rId9" Type="http://schemas.openxmlformats.org/officeDocument/2006/relationships/image" Target="../media/image6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6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67.jpeg"/><Relationship Id="rId4" Type="http://schemas.openxmlformats.org/officeDocument/2006/relationships/image" Target="../media/image6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71.png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68.e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7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png"/><Relationship Id="rId4" Type="http://schemas.openxmlformats.org/officeDocument/2006/relationships/image" Target="../media/image4.emf"/><Relationship Id="rId9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png"/><Relationship Id="rId4" Type="http://schemas.openxmlformats.org/officeDocument/2006/relationships/image" Target="../media/image8.emf"/><Relationship Id="rId9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4.emf"/><Relationship Id="rId4" Type="http://schemas.openxmlformats.org/officeDocument/2006/relationships/image" Target="../media/image15.png"/><Relationship Id="rId9" Type="http://schemas.openxmlformats.org/officeDocument/2006/relationships/oleObject" Target="../embeddings/oleObject9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7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svg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6.emf"/><Relationship Id="rId10" Type="http://schemas.openxmlformats.org/officeDocument/2006/relationships/image" Target="../media/image22.jpe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29.png"/><Relationship Id="rId12" Type="http://schemas.openxmlformats.org/officeDocument/2006/relationships/image" Target="../media/image2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svg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27.png"/><Relationship Id="rId10" Type="http://schemas.openxmlformats.org/officeDocument/2006/relationships/image" Target="../media/image25.emf"/><Relationship Id="rId4" Type="http://schemas.openxmlformats.org/officeDocument/2006/relationships/image" Target="../media/image24.emf"/><Relationship Id="rId9" Type="http://schemas.openxmlformats.org/officeDocument/2006/relationships/oleObject" Target="../embeddings/oleObject1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oleObject" Target="../embeddings/oleObject15.bin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4.png"/><Relationship Id="rId4" Type="http://schemas.openxmlformats.org/officeDocument/2006/relationships/image" Target="../media/image31.emf"/><Relationship Id="rId9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oleObject" Target="../embeddings/oleObject18.bin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8.jpeg"/><Relationship Id="rId10" Type="http://schemas.openxmlformats.org/officeDocument/2006/relationships/image" Target="../media/image39.png"/><Relationship Id="rId4" Type="http://schemas.openxmlformats.org/officeDocument/2006/relationships/image" Target="../media/image35.emf"/><Relationship Id="rId9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oleObject" Target="../embeddings/oleObject21.bin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2.bin"/><Relationship Id="rId5" Type="http://schemas.openxmlformats.org/officeDocument/2006/relationships/chart" Target="../charts/chart1.xml"/><Relationship Id="rId4" Type="http://schemas.openxmlformats.org/officeDocument/2006/relationships/image" Target="../media/image40.emf"/><Relationship Id="rId9" Type="http://schemas.openxmlformats.org/officeDocument/2006/relationships/image" Target="../media/image4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FE60F2-B54D-48D4-A19E-F5967B00D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>
            <a:noAutofit/>
          </a:bodyPr>
          <a:lstStyle/>
          <a:p>
            <a:r>
              <a:rPr kumimoji="1" lang="ja-JP" altLang="en-US" sz="9600" dirty="0">
                <a:latin typeface="DotGothic16" panose="02020900000000000000" pitchFamily="18" charset="-128"/>
                <a:ea typeface="DotGothic16" panose="02020900000000000000" pitchFamily="18" charset="-128"/>
              </a:rPr>
              <a:t>理科クイズ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65CC1B5-7604-411C-B555-A45D272E0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9824" y="4385732"/>
            <a:ext cx="7197726" cy="1405467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DotGothic16" panose="02020900000000000000" pitchFamily="18" charset="-128"/>
                <a:ea typeface="DotGothic16" panose="02020900000000000000" pitchFamily="18" charset="-128"/>
              </a:rPr>
              <a:t>理科力をアップしよう！</a:t>
            </a:r>
          </a:p>
        </p:txBody>
      </p:sp>
    </p:spTree>
    <p:extLst>
      <p:ext uri="{BB962C8B-B14F-4D97-AF65-F5344CB8AC3E}">
        <p14:creationId xmlns:p14="http://schemas.microsoft.com/office/powerpoint/2010/main" val="271234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998 -2.96296E-6 L -2.29167E-6 -2.96296E-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0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97 1.85185E-6 L 0.12174 1.85185E-6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解答">
            <a:extLst>
              <a:ext uri="{FF2B5EF4-FFF2-40B4-BE49-F238E27FC236}">
                <a16:creationId xmlns:a16="http://schemas.microsoft.com/office/drawing/2014/main" id="{01CE5894-52C3-462E-91BF-93D7D75F47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511162"/>
              </p:ext>
            </p:extLst>
          </p:nvPr>
        </p:nvGraphicFramePr>
        <p:xfrm>
          <a:off x="6915128" y="4438674"/>
          <a:ext cx="5343525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92" name="Document" r:id="rId3" imgW="2532044" imgH="1204792" progId="Word.Document.8">
                  <p:embed/>
                </p:oleObj>
              </mc:Choice>
              <mc:Fallback>
                <p:oleObj name="Document" r:id="rId3" imgW="2532044" imgH="1204792" progId="Word.Document.8">
                  <p:embed/>
                  <p:pic>
                    <p:nvPicPr>
                      <p:cNvPr id="17" name="解答">
                        <a:extLst>
                          <a:ext uri="{FF2B5EF4-FFF2-40B4-BE49-F238E27FC236}">
                            <a16:creationId xmlns:a16="http://schemas.microsoft.com/office/drawing/2014/main" id="{9C38CFD4-1DFF-4759-928A-8975A8098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15128" y="4438674"/>
                        <a:ext cx="5343525" cy="2543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選択肢">
            <a:extLst>
              <a:ext uri="{FF2B5EF4-FFF2-40B4-BE49-F238E27FC236}">
                <a16:creationId xmlns:a16="http://schemas.microsoft.com/office/drawing/2014/main" id="{A6C671C1-661F-4A48-B6A9-D575EA5311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204948"/>
              </p:ext>
            </p:extLst>
          </p:nvPr>
        </p:nvGraphicFramePr>
        <p:xfrm>
          <a:off x="220663" y="2843213"/>
          <a:ext cx="3446462" cy="401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93" name="Document" r:id="rId5" imgW="1631716" imgH="1895198" progId="Word.Document.8">
                  <p:embed/>
                </p:oleObj>
              </mc:Choice>
              <mc:Fallback>
                <p:oleObj name="Document" r:id="rId5" imgW="1631716" imgH="1895198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0663" y="2843213"/>
                        <a:ext cx="3446462" cy="401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531200"/>
              </p:ext>
            </p:extLst>
          </p:nvPr>
        </p:nvGraphicFramePr>
        <p:xfrm>
          <a:off x="1579951" y="160338"/>
          <a:ext cx="9315450" cy="265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94" name="Document" r:id="rId7" imgW="5208580" imgH="1480882" progId="Word.Document.8">
                  <p:embed/>
                </p:oleObj>
              </mc:Choice>
              <mc:Fallback>
                <p:oleObj name="Document" r:id="rId7" imgW="5208580" imgH="1480882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79951" y="160338"/>
                        <a:ext cx="9315450" cy="265271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65">
            <a:extLst>
              <a:ext uri="{FF2B5EF4-FFF2-40B4-BE49-F238E27FC236}">
                <a16:creationId xmlns:a16="http://schemas.microsoft.com/office/drawing/2014/main" id="{D6B8D0E0-3763-425A-821C-27BA1C9092E2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0" name="枠">
              <a:extLst>
                <a:ext uri="{FF2B5EF4-FFF2-40B4-BE49-F238E27FC236}">
                  <a16:creationId xmlns:a16="http://schemas.microsoft.com/office/drawing/2014/main" id="{F62E03E2-0011-4BBF-87C4-2294FB4B741A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番号">
              <a:extLst>
                <a:ext uri="{FF2B5EF4-FFF2-40B4-BE49-F238E27FC236}">
                  <a16:creationId xmlns:a16="http://schemas.microsoft.com/office/drawing/2014/main" id="{210606AD-0E1C-4A8F-820A-3B6736D58338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 dirty="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 dirty="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65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  <p:grpSp>
        <p:nvGrpSpPr>
          <p:cNvPr id="2" name="蝋燭">
            <a:extLst>
              <a:ext uri="{FF2B5EF4-FFF2-40B4-BE49-F238E27FC236}">
                <a16:creationId xmlns:a16="http://schemas.microsoft.com/office/drawing/2014/main" id="{8E04F1BB-8FF1-427C-8DC9-DF23F560337D}"/>
              </a:ext>
            </a:extLst>
          </p:cNvPr>
          <p:cNvGrpSpPr/>
          <p:nvPr/>
        </p:nvGrpSpPr>
        <p:grpSpPr>
          <a:xfrm>
            <a:off x="7906864" y="2039303"/>
            <a:ext cx="2722562" cy="2135028"/>
            <a:chOff x="7906864" y="2039303"/>
            <a:chExt cx="2722562" cy="2135028"/>
          </a:xfrm>
        </p:grpSpPr>
        <p:pic>
          <p:nvPicPr>
            <p:cNvPr id="39" name="燭台" descr="葬祭用ろうそく">
              <a:extLst>
                <a:ext uri="{FF2B5EF4-FFF2-40B4-BE49-F238E27FC236}">
                  <a16:creationId xmlns:a16="http://schemas.microsoft.com/office/drawing/2014/main" id="{1854109B-722E-4D4F-98A1-7CE0C1F10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40087"/>
            <a:stretch/>
          </p:blipFill>
          <p:spPr>
            <a:xfrm>
              <a:off x="7906864" y="2543175"/>
              <a:ext cx="2722562" cy="1631156"/>
            </a:xfrm>
            <a:prstGeom prst="rect">
              <a:avLst/>
            </a:prstGeom>
            <a:effectLst>
              <a:glow rad="12700">
                <a:srgbClr val="E2C82A"/>
              </a:glow>
              <a:outerShdw blurRad="38100" dist="2667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0" name="蝋" descr="葬祭用ろうそく">
              <a:extLst>
                <a:ext uri="{FF2B5EF4-FFF2-40B4-BE49-F238E27FC236}">
                  <a16:creationId xmlns:a16="http://schemas.microsoft.com/office/drawing/2014/main" id="{6C5FCC5B-9C1C-4B92-81E1-81AC2D150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19644" t="32375" r="67426" b="45339"/>
            <a:stretch/>
          </p:blipFill>
          <p:spPr>
            <a:xfrm>
              <a:off x="8433217" y="2324328"/>
              <a:ext cx="367112" cy="621278"/>
            </a:xfrm>
            <a:prstGeom prst="rect">
              <a:avLst/>
            </a:prstGeom>
            <a:effectLst>
              <a:glow rad="12700">
                <a:schemeClr val="bg1"/>
              </a:glow>
              <a:softEdge rad="12700"/>
            </a:effectLst>
          </p:spPr>
        </p:pic>
        <p:pic>
          <p:nvPicPr>
            <p:cNvPr id="42" name="蝋" descr="葬祭用ろうそく">
              <a:extLst>
                <a:ext uri="{FF2B5EF4-FFF2-40B4-BE49-F238E27FC236}">
                  <a16:creationId xmlns:a16="http://schemas.microsoft.com/office/drawing/2014/main" id="{64B8C070-C4AE-4DDF-9119-663133933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19644" t="32375" r="67426" b="45339"/>
            <a:stretch/>
          </p:blipFill>
          <p:spPr>
            <a:xfrm>
              <a:off x="9735960" y="2324328"/>
              <a:ext cx="367112" cy="621278"/>
            </a:xfrm>
            <a:prstGeom prst="rect">
              <a:avLst/>
            </a:prstGeom>
            <a:effectLst>
              <a:glow rad="12700">
                <a:schemeClr val="bg1"/>
              </a:glow>
              <a:softEdge rad="12700"/>
            </a:effectLst>
          </p:spPr>
        </p:pic>
        <p:pic>
          <p:nvPicPr>
            <p:cNvPr id="44" name="蝋" descr="葬祭用ろうそく">
              <a:extLst>
                <a:ext uri="{FF2B5EF4-FFF2-40B4-BE49-F238E27FC236}">
                  <a16:creationId xmlns:a16="http://schemas.microsoft.com/office/drawing/2014/main" id="{B97C0E9E-DAB2-4A89-998C-25D17B12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19644" t="32375" r="67426" b="45339"/>
            <a:stretch/>
          </p:blipFill>
          <p:spPr>
            <a:xfrm>
              <a:off x="9084588" y="2039303"/>
              <a:ext cx="367112" cy="621278"/>
            </a:xfrm>
            <a:prstGeom prst="rect">
              <a:avLst/>
            </a:prstGeom>
            <a:effectLst>
              <a:glow rad="12700">
                <a:schemeClr val="bg1"/>
              </a:glow>
              <a:softEdge rad="12700"/>
            </a:effectLst>
          </p:spPr>
        </p:pic>
      </p:grpSp>
      <p:pic>
        <p:nvPicPr>
          <p:cNvPr id="41" name="火" descr="ろうそく">
            <a:extLst>
              <a:ext uri="{FF2B5EF4-FFF2-40B4-BE49-F238E27FC236}">
                <a16:creationId xmlns:a16="http://schemas.microsoft.com/office/drawing/2014/main" id="{2084D9EA-E55B-4D51-AFC6-BC0CC48DE6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41639" t="8739" r="41667" b="66910"/>
          <a:stretch/>
        </p:blipFill>
        <p:spPr>
          <a:xfrm>
            <a:off x="8467419" y="1939052"/>
            <a:ext cx="288971" cy="421513"/>
          </a:xfrm>
          <a:prstGeom prst="rect">
            <a:avLst/>
          </a:prstGeom>
          <a:effectLst>
            <a:glow rad="317500">
              <a:srgbClr val="FBDA61"/>
            </a:glow>
            <a:softEdge rad="25400"/>
          </a:effectLst>
        </p:spPr>
      </p:pic>
      <p:pic>
        <p:nvPicPr>
          <p:cNvPr id="43" name="火" descr="ろうそく">
            <a:extLst>
              <a:ext uri="{FF2B5EF4-FFF2-40B4-BE49-F238E27FC236}">
                <a16:creationId xmlns:a16="http://schemas.microsoft.com/office/drawing/2014/main" id="{C993BFFA-9A26-40AE-AE4B-C21741C2F74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41639" t="8739" r="41667" b="66910"/>
          <a:stretch/>
        </p:blipFill>
        <p:spPr>
          <a:xfrm>
            <a:off x="9775029" y="1939052"/>
            <a:ext cx="288971" cy="421513"/>
          </a:xfrm>
          <a:prstGeom prst="rect">
            <a:avLst/>
          </a:prstGeom>
          <a:effectLst>
            <a:glow rad="317500">
              <a:srgbClr val="FBDA61"/>
            </a:glow>
            <a:softEdge rad="25400"/>
          </a:effectLst>
        </p:spPr>
      </p:pic>
      <p:pic>
        <p:nvPicPr>
          <p:cNvPr id="45" name="火" descr="ろうそく">
            <a:extLst>
              <a:ext uri="{FF2B5EF4-FFF2-40B4-BE49-F238E27FC236}">
                <a16:creationId xmlns:a16="http://schemas.microsoft.com/office/drawing/2014/main" id="{2E18B799-EF03-4EF3-B43B-B0CB95EC77A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41639" t="8739" r="41667" b="66910"/>
          <a:stretch/>
        </p:blipFill>
        <p:spPr>
          <a:xfrm>
            <a:off x="9121224" y="1633288"/>
            <a:ext cx="288971" cy="421513"/>
          </a:xfrm>
          <a:prstGeom prst="rect">
            <a:avLst/>
          </a:prstGeom>
          <a:effectLst>
            <a:glow rad="317500">
              <a:srgbClr val="FBDA61"/>
            </a:glow>
            <a:softEdge rad="25400"/>
          </a:effectLst>
        </p:spPr>
      </p:pic>
      <p:grpSp>
        <p:nvGrpSpPr>
          <p:cNvPr id="46" name="台詞">
            <a:extLst>
              <a:ext uri="{FF2B5EF4-FFF2-40B4-BE49-F238E27FC236}">
                <a16:creationId xmlns:a16="http://schemas.microsoft.com/office/drawing/2014/main" id="{DD03A035-2409-4039-8031-F42BC994A20F}"/>
              </a:ext>
            </a:extLst>
          </p:cNvPr>
          <p:cNvGrpSpPr/>
          <p:nvPr/>
        </p:nvGrpSpPr>
        <p:grpSpPr>
          <a:xfrm>
            <a:off x="9992985" y="3157855"/>
            <a:ext cx="1979937" cy="720000"/>
            <a:chOff x="10130066" y="4047651"/>
            <a:chExt cx="2477716" cy="720000"/>
          </a:xfrm>
          <a:effectLst/>
        </p:grpSpPr>
        <p:sp>
          <p:nvSpPr>
            <p:cNvPr id="47" name="吹き出し">
              <a:extLst>
                <a:ext uri="{FF2B5EF4-FFF2-40B4-BE49-F238E27FC236}">
                  <a16:creationId xmlns:a16="http://schemas.microsoft.com/office/drawing/2014/main" id="{94E6B7C5-F7CF-475B-9033-02DD8CF90DFA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言葉">
              <a:extLst>
                <a:ext uri="{FF2B5EF4-FFF2-40B4-BE49-F238E27FC236}">
                  <a16:creationId xmlns:a16="http://schemas.microsoft.com/office/drawing/2014/main" id="{79529C7C-95EC-40A4-AA20-82F441E3B210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spc="-150">
                  <a:latin typeface="馬酔木明朝 Light" panose="02000300000000000000" pitchFamily="50" charset="-128"/>
                  <a:ea typeface="馬酔木明朝 Light" panose="02000300000000000000" pitchFamily="50" charset="-128"/>
                </a:rPr>
                <a:t>クリックで答えが</a:t>
              </a:r>
              <a:endParaRPr kumimoji="1" lang="en-US" altLang="ja-JP" b="1" spc="-150" dirty="0">
                <a:latin typeface="馬酔木明朝 Light" panose="02000300000000000000" pitchFamily="50" charset="-128"/>
                <a:ea typeface="馬酔木明朝 Light" panose="02000300000000000000" pitchFamily="50" charset="-128"/>
              </a:endParaRPr>
            </a:p>
            <a:p>
              <a:r>
                <a:rPr kumimoji="1" lang="ja-JP" altLang="en-US" b="1" spc="-150">
                  <a:latin typeface="馬酔木明朝 Light" panose="02000300000000000000" pitchFamily="50" charset="-128"/>
                  <a:ea typeface="馬酔木明朝 Light" panose="02000300000000000000" pitchFamily="50" charset="-128"/>
                </a:rPr>
                <a:t>明るみに出る。</a:t>
              </a:r>
              <a:endParaRPr kumimoji="1" lang="ja-JP" altLang="en-US" b="1" spc="-150" dirty="0">
                <a:latin typeface="馬酔木明朝 Light" panose="02000300000000000000" pitchFamily="50" charset="-128"/>
                <a:ea typeface="馬酔木明朝 Light" panose="020003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98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解答">
            <a:extLst>
              <a:ext uri="{FF2B5EF4-FFF2-40B4-BE49-F238E27FC236}">
                <a16:creationId xmlns:a16="http://schemas.microsoft.com/office/drawing/2014/main" id="{A96DA4DF-DB59-42DD-9097-A95C1E1CB5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657673"/>
              </p:ext>
            </p:extLst>
          </p:nvPr>
        </p:nvGraphicFramePr>
        <p:xfrm>
          <a:off x="7462838" y="4446588"/>
          <a:ext cx="4718050" cy="233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53" name="Document" r:id="rId3" imgW="2260481" imgH="1117321" progId="Word.Document.8">
                  <p:embed/>
                </p:oleObj>
              </mc:Choice>
              <mc:Fallback>
                <p:oleObj name="Document" r:id="rId3" imgW="2260481" imgH="1117321" progId="Word.Document.8">
                  <p:embed/>
                  <p:pic>
                    <p:nvPicPr>
                      <p:cNvPr id="20" name="解答">
                        <a:extLst>
                          <a:ext uri="{FF2B5EF4-FFF2-40B4-BE49-F238E27FC236}">
                            <a16:creationId xmlns:a16="http://schemas.microsoft.com/office/drawing/2014/main" id="{6B6F34F5-8C77-48B7-9B34-63D347D728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2838" y="4446588"/>
                        <a:ext cx="4718050" cy="2332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選択肢">
            <a:extLst>
              <a:ext uri="{FF2B5EF4-FFF2-40B4-BE49-F238E27FC236}">
                <a16:creationId xmlns:a16="http://schemas.microsoft.com/office/drawing/2014/main" id="{0649BBD8-ACB6-40EE-ACAF-FB0812FD8A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096228"/>
              </p:ext>
            </p:extLst>
          </p:nvPr>
        </p:nvGraphicFramePr>
        <p:xfrm>
          <a:off x="219075" y="2838450"/>
          <a:ext cx="7000875" cy="397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54" name="Document" r:id="rId5" imgW="3321181" imgH="1876120" progId="Word.Document.8">
                  <p:embed/>
                </p:oleObj>
              </mc:Choice>
              <mc:Fallback>
                <p:oleObj name="Document" r:id="rId5" imgW="3321181" imgH="1876120" progId="Word.Document.8">
                  <p:embed/>
                  <p:pic>
                    <p:nvPicPr>
                      <p:cNvPr id="15" name="選択肢">
                        <a:extLst>
                          <a:ext uri="{FF2B5EF4-FFF2-40B4-BE49-F238E27FC236}">
                            <a16:creationId xmlns:a16="http://schemas.microsoft.com/office/drawing/2014/main" id="{CE93B51D-2E0E-4035-AB91-48293E1251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9075" y="2838450"/>
                        <a:ext cx="7000875" cy="397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問題文">
            <a:extLst>
              <a:ext uri="{FF2B5EF4-FFF2-40B4-BE49-F238E27FC236}">
                <a16:creationId xmlns:a16="http://schemas.microsoft.com/office/drawing/2014/main" id="{ABE31269-0D8D-4ECF-9BE9-1A576D387E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1372081"/>
              </p:ext>
            </p:extLst>
          </p:nvPr>
        </p:nvGraphicFramePr>
        <p:xfrm>
          <a:off x="2462213" y="153988"/>
          <a:ext cx="7891462" cy="272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55" name="Document" r:id="rId7" imgW="4381100" imgH="1502120" progId="Word.Document.8">
                  <p:embed/>
                </p:oleObj>
              </mc:Choice>
              <mc:Fallback>
                <p:oleObj name="Document" r:id="rId7" imgW="4381100" imgH="1502120" progId="Word.Document.8">
                  <p:embed/>
                  <p:pic>
                    <p:nvPicPr>
                      <p:cNvPr id="30" name="問題文">
                        <a:extLst>
                          <a:ext uri="{FF2B5EF4-FFF2-40B4-BE49-F238E27FC236}">
                            <a16:creationId xmlns:a16="http://schemas.microsoft.com/office/drawing/2014/main" id="{8CBD0CE7-BC6F-4FA1-8ECD-6519538279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62213" y="153988"/>
                        <a:ext cx="7891462" cy="27225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66">
            <a:extLst>
              <a:ext uri="{FF2B5EF4-FFF2-40B4-BE49-F238E27FC236}">
                <a16:creationId xmlns:a16="http://schemas.microsoft.com/office/drawing/2014/main" id="{D6B8D0E0-3763-425A-821C-27BA1C9092E2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0" name="枠">
              <a:extLst>
                <a:ext uri="{FF2B5EF4-FFF2-40B4-BE49-F238E27FC236}">
                  <a16:creationId xmlns:a16="http://schemas.microsoft.com/office/drawing/2014/main" id="{F62E03E2-0011-4BBF-87C4-2294FB4B741A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番号">
              <a:extLst>
                <a:ext uri="{FF2B5EF4-FFF2-40B4-BE49-F238E27FC236}">
                  <a16:creationId xmlns:a16="http://schemas.microsoft.com/office/drawing/2014/main" id="{210606AD-0E1C-4A8F-820A-3B6736D58338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66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  <p:pic>
        <p:nvPicPr>
          <p:cNvPr id="41" name="集気瓶">
            <a:extLst>
              <a:ext uri="{FF2B5EF4-FFF2-40B4-BE49-F238E27FC236}">
                <a16:creationId xmlns:a16="http://schemas.microsoft.com/office/drawing/2014/main" id="{EF0D2E4B-24C6-4E13-B614-D1A69E1FD2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2" t="23177" r="31045" b="5394"/>
          <a:stretch/>
        </p:blipFill>
        <p:spPr>
          <a:xfrm>
            <a:off x="8613886" y="1902550"/>
            <a:ext cx="1455636" cy="24716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4" name="蝋" descr="ろうそく">
            <a:extLst>
              <a:ext uri="{FF2B5EF4-FFF2-40B4-BE49-F238E27FC236}">
                <a16:creationId xmlns:a16="http://schemas.microsoft.com/office/drawing/2014/main" id="{9DE3649D-F4B7-43A6-BEE4-997AC9644C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41640" t="33833" r="39610" b="27760"/>
          <a:stretch/>
        </p:blipFill>
        <p:spPr>
          <a:xfrm>
            <a:off x="9109001" y="3173981"/>
            <a:ext cx="473431" cy="101624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45" name="火" descr="ろうそく">
            <a:extLst>
              <a:ext uri="{FF2B5EF4-FFF2-40B4-BE49-F238E27FC236}">
                <a16:creationId xmlns:a16="http://schemas.microsoft.com/office/drawing/2014/main" id="{88A189F6-2EA8-4DC6-9A27-0BEE8E0F68D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41639" t="8739" r="41667" b="66910"/>
          <a:stretch/>
        </p:blipFill>
        <p:spPr>
          <a:xfrm>
            <a:off x="9109001" y="2559137"/>
            <a:ext cx="421512" cy="614846"/>
          </a:xfrm>
          <a:prstGeom prst="rect">
            <a:avLst/>
          </a:prstGeom>
          <a:effectLst>
            <a:glow rad="317500">
              <a:srgbClr val="FBDA61"/>
            </a:glow>
            <a:softEdge rad="25400"/>
          </a:effectLst>
        </p:spPr>
      </p:pic>
      <p:sp>
        <p:nvSpPr>
          <p:cNvPr id="43" name="瓶表面">
            <a:extLst>
              <a:ext uri="{FF2B5EF4-FFF2-40B4-BE49-F238E27FC236}">
                <a16:creationId xmlns:a16="http://schemas.microsoft.com/office/drawing/2014/main" id="{58E6209C-4974-4D07-A6F8-5FC34DC54BDD}"/>
              </a:ext>
            </a:extLst>
          </p:cNvPr>
          <p:cNvSpPr/>
          <p:nvPr/>
        </p:nvSpPr>
        <p:spPr>
          <a:xfrm>
            <a:off x="8772323" y="2274877"/>
            <a:ext cx="1136782" cy="1993968"/>
          </a:xfrm>
          <a:custGeom>
            <a:avLst/>
            <a:gdLst>
              <a:gd name="connsiteX0" fmla="*/ 98425 w 911225"/>
              <a:gd name="connsiteY0" fmla="*/ 314325 h 1587500"/>
              <a:gd name="connsiteX1" fmla="*/ 117475 w 911225"/>
              <a:gd name="connsiteY1" fmla="*/ 288925 h 1587500"/>
              <a:gd name="connsiteX2" fmla="*/ 120650 w 911225"/>
              <a:gd name="connsiteY2" fmla="*/ 279400 h 1587500"/>
              <a:gd name="connsiteX3" fmla="*/ 127000 w 911225"/>
              <a:gd name="connsiteY3" fmla="*/ 266700 h 1587500"/>
              <a:gd name="connsiteX4" fmla="*/ 136525 w 911225"/>
              <a:gd name="connsiteY4" fmla="*/ 244475 h 1587500"/>
              <a:gd name="connsiteX5" fmla="*/ 146050 w 911225"/>
              <a:gd name="connsiteY5" fmla="*/ 234950 h 1587500"/>
              <a:gd name="connsiteX6" fmla="*/ 152400 w 911225"/>
              <a:gd name="connsiteY6" fmla="*/ 222250 h 1587500"/>
              <a:gd name="connsiteX7" fmla="*/ 165100 w 911225"/>
              <a:gd name="connsiteY7" fmla="*/ 203200 h 1587500"/>
              <a:gd name="connsiteX8" fmla="*/ 174625 w 911225"/>
              <a:gd name="connsiteY8" fmla="*/ 184150 h 1587500"/>
              <a:gd name="connsiteX9" fmla="*/ 193675 w 911225"/>
              <a:gd name="connsiteY9" fmla="*/ 158750 h 1587500"/>
              <a:gd name="connsiteX10" fmla="*/ 206375 w 911225"/>
              <a:gd name="connsiteY10" fmla="*/ 139700 h 1587500"/>
              <a:gd name="connsiteX11" fmla="*/ 215900 w 911225"/>
              <a:gd name="connsiteY11" fmla="*/ 130175 h 1587500"/>
              <a:gd name="connsiteX12" fmla="*/ 228600 w 911225"/>
              <a:gd name="connsiteY12" fmla="*/ 111125 h 1587500"/>
              <a:gd name="connsiteX13" fmla="*/ 241300 w 911225"/>
              <a:gd name="connsiteY13" fmla="*/ 92075 h 1587500"/>
              <a:gd name="connsiteX14" fmla="*/ 247650 w 911225"/>
              <a:gd name="connsiteY14" fmla="*/ 82550 h 1587500"/>
              <a:gd name="connsiteX15" fmla="*/ 260350 w 911225"/>
              <a:gd name="connsiteY15" fmla="*/ 66675 h 1587500"/>
              <a:gd name="connsiteX16" fmla="*/ 273050 w 911225"/>
              <a:gd name="connsiteY16" fmla="*/ 53975 h 1587500"/>
              <a:gd name="connsiteX17" fmla="*/ 282575 w 911225"/>
              <a:gd name="connsiteY17" fmla="*/ 44450 h 1587500"/>
              <a:gd name="connsiteX18" fmla="*/ 307975 w 911225"/>
              <a:gd name="connsiteY18" fmla="*/ 31750 h 1587500"/>
              <a:gd name="connsiteX19" fmla="*/ 327025 w 911225"/>
              <a:gd name="connsiteY19" fmla="*/ 19050 h 1587500"/>
              <a:gd name="connsiteX20" fmla="*/ 358775 w 911225"/>
              <a:gd name="connsiteY20" fmla="*/ 9525 h 1587500"/>
              <a:gd name="connsiteX21" fmla="*/ 368300 w 911225"/>
              <a:gd name="connsiteY21" fmla="*/ 6350 h 1587500"/>
              <a:gd name="connsiteX22" fmla="*/ 396875 w 911225"/>
              <a:gd name="connsiteY22" fmla="*/ 3175 h 1587500"/>
              <a:gd name="connsiteX23" fmla="*/ 419100 w 911225"/>
              <a:gd name="connsiteY23" fmla="*/ 0 h 1587500"/>
              <a:gd name="connsiteX24" fmla="*/ 517525 w 911225"/>
              <a:gd name="connsiteY24" fmla="*/ 9525 h 1587500"/>
              <a:gd name="connsiteX25" fmla="*/ 536575 w 911225"/>
              <a:gd name="connsiteY25" fmla="*/ 15875 h 1587500"/>
              <a:gd name="connsiteX26" fmla="*/ 546100 w 911225"/>
              <a:gd name="connsiteY26" fmla="*/ 22225 h 1587500"/>
              <a:gd name="connsiteX27" fmla="*/ 565150 w 911225"/>
              <a:gd name="connsiteY27" fmla="*/ 28575 h 1587500"/>
              <a:gd name="connsiteX28" fmla="*/ 574675 w 911225"/>
              <a:gd name="connsiteY28" fmla="*/ 31750 h 1587500"/>
              <a:gd name="connsiteX29" fmla="*/ 584200 w 911225"/>
              <a:gd name="connsiteY29" fmla="*/ 38100 h 1587500"/>
              <a:gd name="connsiteX30" fmla="*/ 603250 w 911225"/>
              <a:gd name="connsiteY30" fmla="*/ 57150 h 1587500"/>
              <a:gd name="connsiteX31" fmla="*/ 631825 w 911225"/>
              <a:gd name="connsiteY31" fmla="*/ 73025 h 1587500"/>
              <a:gd name="connsiteX32" fmla="*/ 657225 w 911225"/>
              <a:gd name="connsiteY32" fmla="*/ 101600 h 1587500"/>
              <a:gd name="connsiteX33" fmla="*/ 666750 w 911225"/>
              <a:gd name="connsiteY33" fmla="*/ 111125 h 1587500"/>
              <a:gd name="connsiteX34" fmla="*/ 679450 w 911225"/>
              <a:gd name="connsiteY34" fmla="*/ 127000 h 1587500"/>
              <a:gd name="connsiteX35" fmla="*/ 682625 w 911225"/>
              <a:gd name="connsiteY35" fmla="*/ 136525 h 1587500"/>
              <a:gd name="connsiteX36" fmla="*/ 698500 w 911225"/>
              <a:gd name="connsiteY36" fmla="*/ 152400 h 1587500"/>
              <a:gd name="connsiteX37" fmla="*/ 711200 w 911225"/>
              <a:gd name="connsiteY37" fmla="*/ 171450 h 1587500"/>
              <a:gd name="connsiteX38" fmla="*/ 720725 w 911225"/>
              <a:gd name="connsiteY38" fmla="*/ 180975 h 1587500"/>
              <a:gd name="connsiteX39" fmla="*/ 736600 w 911225"/>
              <a:gd name="connsiteY39" fmla="*/ 200025 h 1587500"/>
              <a:gd name="connsiteX40" fmla="*/ 749300 w 911225"/>
              <a:gd name="connsiteY40" fmla="*/ 219075 h 1587500"/>
              <a:gd name="connsiteX41" fmla="*/ 752475 w 911225"/>
              <a:gd name="connsiteY41" fmla="*/ 228600 h 1587500"/>
              <a:gd name="connsiteX42" fmla="*/ 762000 w 911225"/>
              <a:gd name="connsiteY42" fmla="*/ 238125 h 1587500"/>
              <a:gd name="connsiteX43" fmla="*/ 768350 w 911225"/>
              <a:gd name="connsiteY43" fmla="*/ 250825 h 1587500"/>
              <a:gd name="connsiteX44" fmla="*/ 777875 w 911225"/>
              <a:gd name="connsiteY44" fmla="*/ 266700 h 1587500"/>
              <a:gd name="connsiteX45" fmla="*/ 793750 w 911225"/>
              <a:gd name="connsiteY45" fmla="*/ 288925 h 1587500"/>
              <a:gd name="connsiteX46" fmla="*/ 809625 w 911225"/>
              <a:gd name="connsiteY46" fmla="*/ 311150 h 1587500"/>
              <a:gd name="connsiteX47" fmla="*/ 819150 w 911225"/>
              <a:gd name="connsiteY47" fmla="*/ 333375 h 1587500"/>
              <a:gd name="connsiteX48" fmla="*/ 828675 w 911225"/>
              <a:gd name="connsiteY48" fmla="*/ 346075 h 1587500"/>
              <a:gd name="connsiteX49" fmla="*/ 838200 w 911225"/>
              <a:gd name="connsiteY49" fmla="*/ 365125 h 1587500"/>
              <a:gd name="connsiteX50" fmla="*/ 841375 w 911225"/>
              <a:gd name="connsiteY50" fmla="*/ 374650 h 1587500"/>
              <a:gd name="connsiteX51" fmla="*/ 854075 w 911225"/>
              <a:gd name="connsiteY51" fmla="*/ 393700 h 1587500"/>
              <a:gd name="connsiteX52" fmla="*/ 866775 w 911225"/>
              <a:gd name="connsiteY52" fmla="*/ 422275 h 1587500"/>
              <a:gd name="connsiteX53" fmla="*/ 869950 w 911225"/>
              <a:gd name="connsiteY53" fmla="*/ 431800 h 1587500"/>
              <a:gd name="connsiteX54" fmla="*/ 876300 w 911225"/>
              <a:gd name="connsiteY54" fmla="*/ 447675 h 1587500"/>
              <a:gd name="connsiteX55" fmla="*/ 882650 w 911225"/>
              <a:gd name="connsiteY55" fmla="*/ 460375 h 1587500"/>
              <a:gd name="connsiteX56" fmla="*/ 889000 w 911225"/>
              <a:gd name="connsiteY56" fmla="*/ 492125 h 1587500"/>
              <a:gd name="connsiteX57" fmla="*/ 895350 w 911225"/>
              <a:gd name="connsiteY57" fmla="*/ 520700 h 1587500"/>
              <a:gd name="connsiteX58" fmla="*/ 898525 w 911225"/>
              <a:gd name="connsiteY58" fmla="*/ 584200 h 1587500"/>
              <a:gd name="connsiteX59" fmla="*/ 901700 w 911225"/>
              <a:gd name="connsiteY59" fmla="*/ 638175 h 1587500"/>
              <a:gd name="connsiteX60" fmla="*/ 904875 w 911225"/>
              <a:gd name="connsiteY60" fmla="*/ 650875 h 1587500"/>
              <a:gd name="connsiteX61" fmla="*/ 911225 w 911225"/>
              <a:gd name="connsiteY61" fmla="*/ 676275 h 1587500"/>
              <a:gd name="connsiteX62" fmla="*/ 908050 w 911225"/>
              <a:gd name="connsiteY62" fmla="*/ 711200 h 1587500"/>
              <a:gd name="connsiteX63" fmla="*/ 901700 w 911225"/>
              <a:gd name="connsiteY63" fmla="*/ 736600 h 1587500"/>
              <a:gd name="connsiteX64" fmla="*/ 898525 w 911225"/>
              <a:gd name="connsiteY64" fmla="*/ 749300 h 1587500"/>
              <a:gd name="connsiteX65" fmla="*/ 895350 w 911225"/>
              <a:gd name="connsiteY65" fmla="*/ 771525 h 1587500"/>
              <a:gd name="connsiteX66" fmla="*/ 892175 w 911225"/>
              <a:gd name="connsiteY66" fmla="*/ 844550 h 1587500"/>
              <a:gd name="connsiteX67" fmla="*/ 895350 w 911225"/>
              <a:gd name="connsiteY67" fmla="*/ 876300 h 1587500"/>
              <a:gd name="connsiteX68" fmla="*/ 898525 w 911225"/>
              <a:gd name="connsiteY68" fmla="*/ 1031875 h 1587500"/>
              <a:gd name="connsiteX69" fmla="*/ 901700 w 911225"/>
              <a:gd name="connsiteY69" fmla="*/ 1066800 h 1587500"/>
              <a:gd name="connsiteX70" fmla="*/ 904875 w 911225"/>
              <a:gd name="connsiteY70" fmla="*/ 1123950 h 1587500"/>
              <a:gd name="connsiteX71" fmla="*/ 901700 w 911225"/>
              <a:gd name="connsiteY71" fmla="*/ 1428750 h 1587500"/>
              <a:gd name="connsiteX72" fmla="*/ 898525 w 911225"/>
              <a:gd name="connsiteY72" fmla="*/ 1441450 h 1587500"/>
              <a:gd name="connsiteX73" fmla="*/ 895350 w 911225"/>
              <a:gd name="connsiteY73" fmla="*/ 1470025 h 1587500"/>
              <a:gd name="connsiteX74" fmla="*/ 892175 w 911225"/>
              <a:gd name="connsiteY74" fmla="*/ 1482725 h 1587500"/>
              <a:gd name="connsiteX75" fmla="*/ 860425 w 911225"/>
              <a:gd name="connsiteY75" fmla="*/ 1517650 h 1587500"/>
              <a:gd name="connsiteX76" fmla="*/ 850900 w 911225"/>
              <a:gd name="connsiteY76" fmla="*/ 1524000 h 1587500"/>
              <a:gd name="connsiteX77" fmla="*/ 835025 w 911225"/>
              <a:gd name="connsiteY77" fmla="*/ 1530350 h 1587500"/>
              <a:gd name="connsiteX78" fmla="*/ 825500 w 911225"/>
              <a:gd name="connsiteY78" fmla="*/ 1533525 h 1587500"/>
              <a:gd name="connsiteX79" fmla="*/ 815975 w 911225"/>
              <a:gd name="connsiteY79" fmla="*/ 1539875 h 1587500"/>
              <a:gd name="connsiteX80" fmla="*/ 793750 w 911225"/>
              <a:gd name="connsiteY80" fmla="*/ 1546225 h 1587500"/>
              <a:gd name="connsiteX81" fmla="*/ 755650 w 911225"/>
              <a:gd name="connsiteY81" fmla="*/ 1555750 h 1587500"/>
              <a:gd name="connsiteX82" fmla="*/ 714375 w 911225"/>
              <a:gd name="connsiteY82" fmla="*/ 1565275 h 1587500"/>
              <a:gd name="connsiteX83" fmla="*/ 508000 w 911225"/>
              <a:gd name="connsiteY83" fmla="*/ 1568450 h 1587500"/>
              <a:gd name="connsiteX84" fmla="*/ 479425 w 911225"/>
              <a:gd name="connsiteY84" fmla="*/ 1577975 h 1587500"/>
              <a:gd name="connsiteX85" fmla="*/ 469900 w 911225"/>
              <a:gd name="connsiteY85" fmla="*/ 1581150 h 1587500"/>
              <a:gd name="connsiteX86" fmla="*/ 438150 w 911225"/>
              <a:gd name="connsiteY86" fmla="*/ 1587500 h 1587500"/>
              <a:gd name="connsiteX87" fmla="*/ 333375 w 911225"/>
              <a:gd name="connsiteY87" fmla="*/ 1584325 h 1587500"/>
              <a:gd name="connsiteX88" fmla="*/ 292100 w 911225"/>
              <a:gd name="connsiteY88" fmla="*/ 1577975 h 1587500"/>
              <a:gd name="connsiteX89" fmla="*/ 254000 w 911225"/>
              <a:gd name="connsiteY89" fmla="*/ 1571625 h 1587500"/>
              <a:gd name="connsiteX90" fmla="*/ 206375 w 911225"/>
              <a:gd name="connsiteY90" fmla="*/ 1565275 h 1587500"/>
              <a:gd name="connsiteX91" fmla="*/ 180975 w 911225"/>
              <a:gd name="connsiteY91" fmla="*/ 1555750 h 1587500"/>
              <a:gd name="connsiteX92" fmla="*/ 171450 w 911225"/>
              <a:gd name="connsiteY92" fmla="*/ 1549400 h 1587500"/>
              <a:gd name="connsiteX93" fmla="*/ 161925 w 911225"/>
              <a:gd name="connsiteY93" fmla="*/ 1546225 h 1587500"/>
              <a:gd name="connsiteX94" fmla="*/ 149225 w 911225"/>
              <a:gd name="connsiteY94" fmla="*/ 1539875 h 1587500"/>
              <a:gd name="connsiteX95" fmla="*/ 123825 w 911225"/>
              <a:gd name="connsiteY95" fmla="*/ 1533525 h 1587500"/>
              <a:gd name="connsiteX96" fmla="*/ 111125 w 911225"/>
              <a:gd name="connsiteY96" fmla="*/ 1530350 h 1587500"/>
              <a:gd name="connsiteX97" fmla="*/ 101600 w 911225"/>
              <a:gd name="connsiteY97" fmla="*/ 1527175 h 1587500"/>
              <a:gd name="connsiteX98" fmla="*/ 92075 w 911225"/>
              <a:gd name="connsiteY98" fmla="*/ 1520825 h 1587500"/>
              <a:gd name="connsiteX99" fmla="*/ 82550 w 911225"/>
              <a:gd name="connsiteY99" fmla="*/ 1517650 h 1587500"/>
              <a:gd name="connsiteX100" fmla="*/ 69850 w 911225"/>
              <a:gd name="connsiteY100" fmla="*/ 1511300 h 1587500"/>
              <a:gd name="connsiteX101" fmla="*/ 41275 w 911225"/>
              <a:gd name="connsiteY101" fmla="*/ 1495425 h 1587500"/>
              <a:gd name="connsiteX102" fmla="*/ 22225 w 911225"/>
              <a:gd name="connsiteY102" fmla="*/ 1473200 h 1587500"/>
              <a:gd name="connsiteX103" fmla="*/ 9525 w 911225"/>
              <a:gd name="connsiteY103" fmla="*/ 1450975 h 1587500"/>
              <a:gd name="connsiteX104" fmla="*/ 6350 w 911225"/>
              <a:gd name="connsiteY104" fmla="*/ 1428750 h 1587500"/>
              <a:gd name="connsiteX105" fmla="*/ 3175 w 911225"/>
              <a:gd name="connsiteY105" fmla="*/ 1419225 h 1587500"/>
              <a:gd name="connsiteX106" fmla="*/ 0 w 911225"/>
              <a:gd name="connsiteY106" fmla="*/ 1393825 h 1587500"/>
              <a:gd name="connsiteX107" fmla="*/ 3175 w 911225"/>
              <a:gd name="connsiteY107" fmla="*/ 1244600 h 1587500"/>
              <a:gd name="connsiteX108" fmla="*/ 6350 w 911225"/>
              <a:gd name="connsiteY108" fmla="*/ 1231900 h 1587500"/>
              <a:gd name="connsiteX109" fmla="*/ 9525 w 911225"/>
              <a:gd name="connsiteY109" fmla="*/ 1209675 h 1587500"/>
              <a:gd name="connsiteX110" fmla="*/ 12700 w 911225"/>
              <a:gd name="connsiteY110" fmla="*/ 1200150 h 1587500"/>
              <a:gd name="connsiteX111" fmla="*/ 19050 w 911225"/>
              <a:gd name="connsiteY111" fmla="*/ 1168400 h 1587500"/>
              <a:gd name="connsiteX112" fmla="*/ 25400 w 911225"/>
              <a:gd name="connsiteY112" fmla="*/ 1149350 h 1587500"/>
              <a:gd name="connsiteX113" fmla="*/ 28575 w 911225"/>
              <a:gd name="connsiteY113" fmla="*/ 1130300 h 1587500"/>
              <a:gd name="connsiteX114" fmla="*/ 34925 w 911225"/>
              <a:gd name="connsiteY114" fmla="*/ 1111250 h 1587500"/>
              <a:gd name="connsiteX115" fmla="*/ 41275 w 911225"/>
              <a:gd name="connsiteY115" fmla="*/ 1076325 h 1587500"/>
              <a:gd name="connsiteX116" fmla="*/ 44450 w 911225"/>
              <a:gd name="connsiteY116" fmla="*/ 1066800 h 1587500"/>
              <a:gd name="connsiteX117" fmla="*/ 47625 w 911225"/>
              <a:gd name="connsiteY117" fmla="*/ 1035050 h 1587500"/>
              <a:gd name="connsiteX118" fmla="*/ 53975 w 911225"/>
              <a:gd name="connsiteY118" fmla="*/ 1003300 h 1587500"/>
              <a:gd name="connsiteX119" fmla="*/ 57150 w 911225"/>
              <a:gd name="connsiteY119" fmla="*/ 981075 h 1587500"/>
              <a:gd name="connsiteX120" fmla="*/ 53975 w 911225"/>
              <a:gd name="connsiteY120" fmla="*/ 825500 h 1587500"/>
              <a:gd name="connsiteX121" fmla="*/ 50800 w 911225"/>
              <a:gd name="connsiteY121" fmla="*/ 803275 h 1587500"/>
              <a:gd name="connsiteX122" fmla="*/ 44450 w 911225"/>
              <a:gd name="connsiteY122" fmla="*/ 736600 h 1587500"/>
              <a:gd name="connsiteX123" fmla="*/ 41275 w 911225"/>
              <a:gd name="connsiteY123" fmla="*/ 688975 h 1587500"/>
              <a:gd name="connsiteX124" fmla="*/ 34925 w 911225"/>
              <a:gd name="connsiteY124" fmla="*/ 479425 h 1587500"/>
              <a:gd name="connsiteX125" fmla="*/ 38100 w 911225"/>
              <a:gd name="connsiteY125" fmla="*/ 415925 h 1587500"/>
              <a:gd name="connsiteX126" fmla="*/ 44450 w 911225"/>
              <a:gd name="connsiteY126" fmla="*/ 381000 h 1587500"/>
              <a:gd name="connsiteX127" fmla="*/ 50800 w 911225"/>
              <a:gd name="connsiteY127" fmla="*/ 346075 h 1587500"/>
              <a:gd name="connsiteX128" fmla="*/ 98425 w 911225"/>
              <a:gd name="connsiteY128" fmla="*/ 288925 h 1587500"/>
              <a:gd name="connsiteX129" fmla="*/ 107950 w 911225"/>
              <a:gd name="connsiteY129" fmla="*/ 282575 h 1587500"/>
              <a:gd name="connsiteX130" fmla="*/ 98425 w 911225"/>
              <a:gd name="connsiteY130" fmla="*/ 314325 h 1587500"/>
              <a:gd name="connsiteX0" fmla="*/ 98425 w 911225"/>
              <a:gd name="connsiteY0" fmla="*/ 314325 h 1587500"/>
              <a:gd name="connsiteX1" fmla="*/ 117475 w 911225"/>
              <a:gd name="connsiteY1" fmla="*/ 288925 h 1587500"/>
              <a:gd name="connsiteX2" fmla="*/ 120650 w 911225"/>
              <a:gd name="connsiteY2" fmla="*/ 279400 h 1587500"/>
              <a:gd name="connsiteX3" fmla="*/ 127000 w 911225"/>
              <a:gd name="connsiteY3" fmla="*/ 266700 h 1587500"/>
              <a:gd name="connsiteX4" fmla="*/ 136525 w 911225"/>
              <a:gd name="connsiteY4" fmla="*/ 244475 h 1587500"/>
              <a:gd name="connsiteX5" fmla="*/ 146050 w 911225"/>
              <a:gd name="connsiteY5" fmla="*/ 234950 h 1587500"/>
              <a:gd name="connsiteX6" fmla="*/ 152400 w 911225"/>
              <a:gd name="connsiteY6" fmla="*/ 222250 h 1587500"/>
              <a:gd name="connsiteX7" fmla="*/ 165100 w 911225"/>
              <a:gd name="connsiteY7" fmla="*/ 203200 h 1587500"/>
              <a:gd name="connsiteX8" fmla="*/ 174625 w 911225"/>
              <a:gd name="connsiteY8" fmla="*/ 184150 h 1587500"/>
              <a:gd name="connsiteX9" fmla="*/ 193675 w 911225"/>
              <a:gd name="connsiteY9" fmla="*/ 158750 h 1587500"/>
              <a:gd name="connsiteX10" fmla="*/ 206375 w 911225"/>
              <a:gd name="connsiteY10" fmla="*/ 139700 h 1587500"/>
              <a:gd name="connsiteX11" fmla="*/ 215900 w 911225"/>
              <a:gd name="connsiteY11" fmla="*/ 130175 h 1587500"/>
              <a:gd name="connsiteX12" fmla="*/ 228600 w 911225"/>
              <a:gd name="connsiteY12" fmla="*/ 111125 h 1587500"/>
              <a:gd name="connsiteX13" fmla="*/ 241300 w 911225"/>
              <a:gd name="connsiteY13" fmla="*/ 92075 h 1587500"/>
              <a:gd name="connsiteX14" fmla="*/ 247650 w 911225"/>
              <a:gd name="connsiteY14" fmla="*/ 82550 h 1587500"/>
              <a:gd name="connsiteX15" fmla="*/ 260350 w 911225"/>
              <a:gd name="connsiteY15" fmla="*/ 66675 h 1587500"/>
              <a:gd name="connsiteX16" fmla="*/ 273050 w 911225"/>
              <a:gd name="connsiteY16" fmla="*/ 53975 h 1587500"/>
              <a:gd name="connsiteX17" fmla="*/ 282575 w 911225"/>
              <a:gd name="connsiteY17" fmla="*/ 44450 h 1587500"/>
              <a:gd name="connsiteX18" fmla="*/ 307975 w 911225"/>
              <a:gd name="connsiteY18" fmla="*/ 31750 h 1587500"/>
              <a:gd name="connsiteX19" fmla="*/ 327025 w 911225"/>
              <a:gd name="connsiteY19" fmla="*/ 19050 h 1587500"/>
              <a:gd name="connsiteX20" fmla="*/ 358775 w 911225"/>
              <a:gd name="connsiteY20" fmla="*/ 9525 h 1587500"/>
              <a:gd name="connsiteX21" fmla="*/ 368300 w 911225"/>
              <a:gd name="connsiteY21" fmla="*/ 6350 h 1587500"/>
              <a:gd name="connsiteX22" fmla="*/ 396875 w 911225"/>
              <a:gd name="connsiteY22" fmla="*/ 3175 h 1587500"/>
              <a:gd name="connsiteX23" fmla="*/ 419100 w 911225"/>
              <a:gd name="connsiteY23" fmla="*/ 0 h 1587500"/>
              <a:gd name="connsiteX24" fmla="*/ 517525 w 911225"/>
              <a:gd name="connsiteY24" fmla="*/ 9525 h 1587500"/>
              <a:gd name="connsiteX25" fmla="*/ 536575 w 911225"/>
              <a:gd name="connsiteY25" fmla="*/ 15875 h 1587500"/>
              <a:gd name="connsiteX26" fmla="*/ 546100 w 911225"/>
              <a:gd name="connsiteY26" fmla="*/ 22225 h 1587500"/>
              <a:gd name="connsiteX27" fmla="*/ 565150 w 911225"/>
              <a:gd name="connsiteY27" fmla="*/ 28575 h 1587500"/>
              <a:gd name="connsiteX28" fmla="*/ 574675 w 911225"/>
              <a:gd name="connsiteY28" fmla="*/ 31750 h 1587500"/>
              <a:gd name="connsiteX29" fmla="*/ 584200 w 911225"/>
              <a:gd name="connsiteY29" fmla="*/ 38100 h 1587500"/>
              <a:gd name="connsiteX30" fmla="*/ 603250 w 911225"/>
              <a:gd name="connsiteY30" fmla="*/ 57150 h 1587500"/>
              <a:gd name="connsiteX31" fmla="*/ 631825 w 911225"/>
              <a:gd name="connsiteY31" fmla="*/ 73025 h 1587500"/>
              <a:gd name="connsiteX32" fmla="*/ 657225 w 911225"/>
              <a:gd name="connsiteY32" fmla="*/ 101600 h 1587500"/>
              <a:gd name="connsiteX33" fmla="*/ 666750 w 911225"/>
              <a:gd name="connsiteY33" fmla="*/ 111125 h 1587500"/>
              <a:gd name="connsiteX34" fmla="*/ 679450 w 911225"/>
              <a:gd name="connsiteY34" fmla="*/ 127000 h 1587500"/>
              <a:gd name="connsiteX35" fmla="*/ 682625 w 911225"/>
              <a:gd name="connsiteY35" fmla="*/ 136525 h 1587500"/>
              <a:gd name="connsiteX36" fmla="*/ 698500 w 911225"/>
              <a:gd name="connsiteY36" fmla="*/ 152400 h 1587500"/>
              <a:gd name="connsiteX37" fmla="*/ 711200 w 911225"/>
              <a:gd name="connsiteY37" fmla="*/ 171450 h 1587500"/>
              <a:gd name="connsiteX38" fmla="*/ 720725 w 911225"/>
              <a:gd name="connsiteY38" fmla="*/ 180975 h 1587500"/>
              <a:gd name="connsiteX39" fmla="*/ 736600 w 911225"/>
              <a:gd name="connsiteY39" fmla="*/ 200025 h 1587500"/>
              <a:gd name="connsiteX40" fmla="*/ 749300 w 911225"/>
              <a:gd name="connsiteY40" fmla="*/ 219075 h 1587500"/>
              <a:gd name="connsiteX41" fmla="*/ 752475 w 911225"/>
              <a:gd name="connsiteY41" fmla="*/ 228600 h 1587500"/>
              <a:gd name="connsiteX42" fmla="*/ 762000 w 911225"/>
              <a:gd name="connsiteY42" fmla="*/ 238125 h 1587500"/>
              <a:gd name="connsiteX43" fmla="*/ 768350 w 911225"/>
              <a:gd name="connsiteY43" fmla="*/ 250825 h 1587500"/>
              <a:gd name="connsiteX44" fmla="*/ 777875 w 911225"/>
              <a:gd name="connsiteY44" fmla="*/ 266700 h 1587500"/>
              <a:gd name="connsiteX45" fmla="*/ 793750 w 911225"/>
              <a:gd name="connsiteY45" fmla="*/ 288925 h 1587500"/>
              <a:gd name="connsiteX46" fmla="*/ 809625 w 911225"/>
              <a:gd name="connsiteY46" fmla="*/ 311150 h 1587500"/>
              <a:gd name="connsiteX47" fmla="*/ 819150 w 911225"/>
              <a:gd name="connsiteY47" fmla="*/ 333375 h 1587500"/>
              <a:gd name="connsiteX48" fmla="*/ 828675 w 911225"/>
              <a:gd name="connsiteY48" fmla="*/ 346075 h 1587500"/>
              <a:gd name="connsiteX49" fmla="*/ 838200 w 911225"/>
              <a:gd name="connsiteY49" fmla="*/ 365125 h 1587500"/>
              <a:gd name="connsiteX50" fmla="*/ 841375 w 911225"/>
              <a:gd name="connsiteY50" fmla="*/ 374650 h 1587500"/>
              <a:gd name="connsiteX51" fmla="*/ 854075 w 911225"/>
              <a:gd name="connsiteY51" fmla="*/ 393700 h 1587500"/>
              <a:gd name="connsiteX52" fmla="*/ 866775 w 911225"/>
              <a:gd name="connsiteY52" fmla="*/ 422275 h 1587500"/>
              <a:gd name="connsiteX53" fmla="*/ 869950 w 911225"/>
              <a:gd name="connsiteY53" fmla="*/ 431800 h 1587500"/>
              <a:gd name="connsiteX54" fmla="*/ 876300 w 911225"/>
              <a:gd name="connsiteY54" fmla="*/ 447675 h 1587500"/>
              <a:gd name="connsiteX55" fmla="*/ 882650 w 911225"/>
              <a:gd name="connsiteY55" fmla="*/ 460375 h 1587500"/>
              <a:gd name="connsiteX56" fmla="*/ 889000 w 911225"/>
              <a:gd name="connsiteY56" fmla="*/ 492125 h 1587500"/>
              <a:gd name="connsiteX57" fmla="*/ 895350 w 911225"/>
              <a:gd name="connsiteY57" fmla="*/ 520700 h 1587500"/>
              <a:gd name="connsiteX58" fmla="*/ 898525 w 911225"/>
              <a:gd name="connsiteY58" fmla="*/ 584200 h 1587500"/>
              <a:gd name="connsiteX59" fmla="*/ 901700 w 911225"/>
              <a:gd name="connsiteY59" fmla="*/ 638175 h 1587500"/>
              <a:gd name="connsiteX60" fmla="*/ 904875 w 911225"/>
              <a:gd name="connsiteY60" fmla="*/ 650875 h 1587500"/>
              <a:gd name="connsiteX61" fmla="*/ 911225 w 911225"/>
              <a:gd name="connsiteY61" fmla="*/ 676275 h 1587500"/>
              <a:gd name="connsiteX62" fmla="*/ 908050 w 911225"/>
              <a:gd name="connsiteY62" fmla="*/ 711200 h 1587500"/>
              <a:gd name="connsiteX63" fmla="*/ 901700 w 911225"/>
              <a:gd name="connsiteY63" fmla="*/ 736600 h 1587500"/>
              <a:gd name="connsiteX64" fmla="*/ 898525 w 911225"/>
              <a:gd name="connsiteY64" fmla="*/ 749300 h 1587500"/>
              <a:gd name="connsiteX65" fmla="*/ 895350 w 911225"/>
              <a:gd name="connsiteY65" fmla="*/ 771525 h 1587500"/>
              <a:gd name="connsiteX66" fmla="*/ 892175 w 911225"/>
              <a:gd name="connsiteY66" fmla="*/ 844550 h 1587500"/>
              <a:gd name="connsiteX67" fmla="*/ 895350 w 911225"/>
              <a:gd name="connsiteY67" fmla="*/ 876300 h 1587500"/>
              <a:gd name="connsiteX68" fmla="*/ 898525 w 911225"/>
              <a:gd name="connsiteY68" fmla="*/ 1031875 h 1587500"/>
              <a:gd name="connsiteX69" fmla="*/ 901700 w 911225"/>
              <a:gd name="connsiteY69" fmla="*/ 1066800 h 1587500"/>
              <a:gd name="connsiteX70" fmla="*/ 904875 w 911225"/>
              <a:gd name="connsiteY70" fmla="*/ 1123950 h 1587500"/>
              <a:gd name="connsiteX71" fmla="*/ 901700 w 911225"/>
              <a:gd name="connsiteY71" fmla="*/ 1428750 h 1587500"/>
              <a:gd name="connsiteX72" fmla="*/ 898525 w 911225"/>
              <a:gd name="connsiteY72" fmla="*/ 1441450 h 1587500"/>
              <a:gd name="connsiteX73" fmla="*/ 895350 w 911225"/>
              <a:gd name="connsiteY73" fmla="*/ 1470025 h 1587500"/>
              <a:gd name="connsiteX74" fmla="*/ 892175 w 911225"/>
              <a:gd name="connsiteY74" fmla="*/ 1482725 h 1587500"/>
              <a:gd name="connsiteX75" fmla="*/ 860425 w 911225"/>
              <a:gd name="connsiteY75" fmla="*/ 1517650 h 1587500"/>
              <a:gd name="connsiteX76" fmla="*/ 850900 w 911225"/>
              <a:gd name="connsiteY76" fmla="*/ 1524000 h 1587500"/>
              <a:gd name="connsiteX77" fmla="*/ 835025 w 911225"/>
              <a:gd name="connsiteY77" fmla="*/ 1530350 h 1587500"/>
              <a:gd name="connsiteX78" fmla="*/ 825500 w 911225"/>
              <a:gd name="connsiteY78" fmla="*/ 1533525 h 1587500"/>
              <a:gd name="connsiteX79" fmla="*/ 815975 w 911225"/>
              <a:gd name="connsiteY79" fmla="*/ 1539875 h 1587500"/>
              <a:gd name="connsiteX80" fmla="*/ 793750 w 911225"/>
              <a:gd name="connsiteY80" fmla="*/ 1546225 h 1587500"/>
              <a:gd name="connsiteX81" fmla="*/ 755650 w 911225"/>
              <a:gd name="connsiteY81" fmla="*/ 1555750 h 1587500"/>
              <a:gd name="connsiteX82" fmla="*/ 714375 w 911225"/>
              <a:gd name="connsiteY82" fmla="*/ 1565275 h 1587500"/>
              <a:gd name="connsiteX83" fmla="*/ 519453 w 911225"/>
              <a:gd name="connsiteY83" fmla="*/ 1581811 h 1587500"/>
              <a:gd name="connsiteX84" fmla="*/ 479425 w 911225"/>
              <a:gd name="connsiteY84" fmla="*/ 1577975 h 1587500"/>
              <a:gd name="connsiteX85" fmla="*/ 469900 w 911225"/>
              <a:gd name="connsiteY85" fmla="*/ 1581150 h 1587500"/>
              <a:gd name="connsiteX86" fmla="*/ 438150 w 911225"/>
              <a:gd name="connsiteY86" fmla="*/ 1587500 h 1587500"/>
              <a:gd name="connsiteX87" fmla="*/ 333375 w 911225"/>
              <a:gd name="connsiteY87" fmla="*/ 1584325 h 1587500"/>
              <a:gd name="connsiteX88" fmla="*/ 292100 w 911225"/>
              <a:gd name="connsiteY88" fmla="*/ 1577975 h 1587500"/>
              <a:gd name="connsiteX89" fmla="*/ 254000 w 911225"/>
              <a:gd name="connsiteY89" fmla="*/ 1571625 h 1587500"/>
              <a:gd name="connsiteX90" fmla="*/ 206375 w 911225"/>
              <a:gd name="connsiteY90" fmla="*/ 1565275 h 1587500"/>
              <a:gd name="connsiteX91" fmla="*/ 180975 w 911225"/>
              <a:gd name="connsiteY91" fmla="*/ 1555750 h 1587500"/>
              <a:gd name="connsiteX92" fmla="*/ 171450 w 911225"/>
              <a:gd name="connsiteY92" fmla="*/ 1549400 h 1587500"/>
              <a:gd name="connsiteX93" fmla="*/ 161925 w 911225"/>
              <a:gd name="connsiteY93" fmla="*/ 1546225 h 1587500"/>
              <a:gd name="connsiteX94" fmla="*/ 149225 w 911225"/>
              <a:gd name="connsiteY94" fmla="*/ 1539875 h 1587500"/>
              <a:gd name="connsiteX95" fmla="*/ 123825 w 911225"/>
              <a:gd name="connsiteY95" fmla="*/ 1533525 h 1587500"/>
              <a:gd name="connsiteX96" fmla="*/ 111125 w 911225"/>
              <a:gd name="connsiteY96" fmla="*/ 1530350 h 1587500"/>
              <a:gd name="connsiteX97" fmla="*/ 101600 w 911225"/>
              <a:gd name="connsiteY97" fmla="*/ 1527175 h 1587500"/>
              <a:gd name="connsiteX98" fmla="*/ 92075 w 911225"/>
              <a:gd name="connsiteY98" fmla="*/ 1520825 h 1587500"/>
              <a:gd name="connsiteX99" fmla="*/ 82550 w 911225"/>
              <a:gd name="connsiteY99" fmla="*/ 1517650 h 1587500"/>
              <a:gd name="connsiteX100" fmla="*/ 69850 w 911225"/>
              <a:gd name="connsiteY100" fmla="*/ 1511300 h 1587500"/>
              <a:gd name="connsiteX101" fmla="*/ 41275 w 911225"/>
              <a:gd name="connsiteY101" fmla="*/ 1495425 h 1587500"/>
              <a:gd name="connsiteX102" fmla="*/ 22225 w 911225"/>
              <a:gd name="connsiteY102" fmla="*/ 1473200 h 1587500"/>
              <a:gd name="connsiteX103" fmla="*/ 9525 w 911225"/>
              <a:gd name="connsiteY103" fmla="*/ 1450975 h 1587500"/>
              <a:gd name="connsiteX104" fmla="*/ 6350 w 911225"/>
              <a:gd name="connsiteY104" fmla="*/ 1428750 h 1587500"/>
              <a:gd name="connsiteX105" fmla="*/ 3175 w 911225"/>
              <a:gd name="connsiteY105" fmla="*/ 1419225 h 1587500"/>
              <a:gd name="connsiteX106" fmla="*/ 0 w 911225"/>
              <a:gd name="connsiteY106" fmla="*/ 1393825 h 1587500"/>
              <a:gd name="connsiteX107" fmla="*/ 3175 w 911225"/>
              <a:gd name="connsiteY107" fmla="*/ 1244600 h 1587500"/>
              <a:gd name="connsiteX108" fmla="*/ 6350 w 911225"/>
              <a:gd name="connsiteY108" fmla="*/ 1231900 h 1587500"/>
              <a:gd name="connsiteX109" fmla="*/ 9525 w 911225"/>
              <a:gd name="connsiteY109" fmla="*/ 1209675 h 1587500"/>
              <a:gd name="connsiteX110" fmla="*/ 12700 w 911225"/>
              <a:gd name="connsiteY110" fmla="*/ 1200150 h 1587500"/>
              <a:gd name="connsiteX111" fmla="*/ 19050 w 911225"/>
              <a:gd name="connsiteY111" fmla="*/ 1168400 h 1587500"/>
              <a:gd name="connsiteX112" fmla="*/ 25400 w 911225"/>
              <a:gd name="connsiteY112" fmla="*/ 1149350 h 1587500"/>
              <a:gd name="connsiteX113" fmla="*/ 28575 w 911225"/>
              <a:gd name="connsiteY113" fmla="*/ 1130300 h 1587500"/>
              <a:gd name="connsiteX114" fmla="*/ 34925 w 911225"/>
              <a:gd name="connsiteY114" fmla="*/ 1111250 h 1587500"/>
              <a:gd name="connsiteX115" fmla="*/ 41275 w 911225"/>
              <a:gd name="connsiteY115" fmla="*/ 1076325 h 1587500"/>
              <a:gd name="connsiteX116" fmla="*/ 44450 w 911225"/>
              <a:gd name="connsiteY116" fmla="*/ 1066800 h 1587500"/>
              <a:gd name="connsiteX117" fmla="*/ 47625 w 911225"/>
              <a:gd name="connsiteY117" fmla="*/ 1035050 h 1587500"/>
              <a:gd name="connsiteX118" fmla="*/ 53975 w 911225"/>
              <a:gd name="connsiteY118" fmla="*/ 1003300 h 1587500"/>
              <a:gd name="connsiteX119" fmla="*/ 57150 w 911225"/>
              <a:gd name="connsiteY119" fmla="*/ 981075 h 1587500"/>
              <a:gd name="connsiteX120" fmla="*/ 53975 w 911225"/>
              <a:gd name="connsiteY120" fmla="*/ 825500 h 1587500"/>
              <a:gd name="connsiteX121" fmla="*/ 50800 w 911225"/>
              <a:gd name="connsiteY121" fmla="*/ 803275 h 1587500"/>
              <a:gd name="connsiteX122" fmla="*/ 44450 w 911225"/>
              <a:gd name="connsiteY122" fmla="*/ 736600 h 1587500"/>
              <a:gd name="connsiteX123" fmla="*/ 41275 w 911225"/>
              <a:gd name="connsiteY123" fmla="*/ 688975 h 1587500"/>
              <a:gd name="connsiteX124" fmla="*/ 34925 w 911225"/>
              <a:gd name="connsiteY124" fmla="*/ 479425 h 1587500"/>
              <a:gd name="connsiteX125" fmla="*/ 38100 w 911225"/>
              <a:gd name="connsiteY125" fmla="*/ 415925 h 1587500"/>
              <a:gd name="connsiteX126" fmla="*/ 44450 w 911225"/>
              <a:gd name="connsiteY126" fmla="*/ 381000 h 1587500"/>
              <a:gd name="connsiteX127" fmla="*/ 50800 w 911225"/>
              <a:gd name="connsiteY127" fmla="*/ 346075 h 1587500"/>
              <a:gd name="connsiteX128" fmla="*/ 98425 w 911225"/>
              <a:gd name="connsiteY128" fmla="*/ 288925 h 1587500"/>
              <a:gd name="connsiteX129" fmla="*/ 107950 w 911225"/>
              <a:gd name="connsiteY129" fmla="*/ 282575 h 1587500"/>
              <a:gd name="connsiteX130" fmla="*/ 98425 w 911225"/>
              <a:gd name="connsiteY130" fmla="*/ 314325 h 1587500"/>
              <a:gd name="connsiteX0" fmla="*/ 98425 w 911225"/>
              <a:gd name="connsiteY0" fmla="*/ 314325 h 1587500"/>
              <a:gd name="connsiteX1" fmla="*/ 117475 w 911225"/>
              <a:gd name="connsiteY1" fmla="*/ 288925 h 1587500"/>
              <a:gd name="connsiteX2" fmla="*/ 120650 w 911225"/>
              <a:gd name="connsiteY2" fmla="*/ 279400 h 1587500"/>
              <a:gd name="connsiteX3" fmla="*/ 127000 w 911225"/>
              <a:gd name="connsiteY3" fmla="*/ 266700 h 1587500"/>
              <a:gd name="connsiteX4" fmla="*/ 136525 w 911225"/>
              <a:gd name="connsiteY4" fmla="*/ 244475 h 1587500"/>
              <a:gd name="connsiteX5" fmla="*/ 146050 w 911225"/>
              <a:gd name="connsiteY5" fmla="*/ 234950 h 1587500"/>
              <a:gd name="connsiteX6" fmla="*/ 152400 w 911225"/>
              <a:gd name="connsiteY6" fmla="*/ 222250 h 1587500"/>
              <a:gd name="connsiteX7" fmla="*/ 165100 w 911225"/>
              <a:gd name="connsiteY7" fmla="*/ 203200 h 1587500"/>
              <a:gd name="connsiteX8" fmla="*/ 174625 w 911225"/>
              <a:gd name="connsiteY8" fmla="*/ 184150 h 1587500"/>
              <a:gd name="connsiteX9" fmla="*/ 193675 w 911225"/>
              <a:gd name="connsiteY9" fmla="*/ 158750 h 1587500"/>
              <a:gd name="connsiteX10" fmla="*/ 206375 w 911225"/>
              <a:gd name="connsiteY10" fmla="*/ 139700 h 1587500"/>
              <a:gd name="connsiteX11" fmla="*/ 215900 w 911225"/>
              <a:gd name="connsiteY11" fmla="*/ 130175 h 1587500"/>
              <a:gd name="connsiteX12" fmla="*/ 228600 w 911225"/>
              <a:gd name="connsiteY12" fmla="*/ 111125 h 1587500"/>
              <a:gd name="connsiteX13" fmla="*/ 241300 w 911225"/>
              <a:gd name="connsiteY13" fmla="*/ 92075 h 1587500"/>
              <a:gd name="connsiteX14" fmla="*/ 247650 w 911225"/>
              <a:gd name="connsiteY14" fmla="*/ 82550 h 1587500"/>
              <a:gd name="connsiteX15" fmla="*/ 260350 w 911225"/>
              <a:gd name="connsiteY15" fmla="*/ 66675 h 1587500"/>
              <a:gd name="connsiteX16" fmla="*/ 273050 w 911225"/>
              <a:gd name="connsiteY16" fmla="*/ 53975 h 1587500"/>
              <a:gd name="connsiteX17" fmla="*/ 282575 w 911225"/>
              <a:gd name="connsiteY17" fmla="*/ 44450 h 1587500"/>
              <a:gd name="connsiteX18" fmla="*/ 307975 w 911225"/>
              <a:gd name="connsiteY18" fmla="*/ 31750 h 1587500"/>
              <a:gd name="connsiteX19" fmla="*/ 327025 w 911225"/>
              <a:gd name="connsiteY19" fmla="*/ 19050 h 1587500"/>
              <a:gd name="connsiteX20" fmla="*/ 358775 w 911225"/>
              <a:gd name="connsiteY20" fmla="*/ 9525 h 1587500"/>
              <a:gd name="connsiteX21" fmla="*/ 368300 w 911225"/>
              <a:gd name="connsiteY21" fmla="*/ 6350 h 1587500"/>
              <a:gd name="connsiteX22" fmla="*/ 396875 w 911225"/>
              <a:gd name="connsiteY22" fmla="*/ 3175 h 1587500"/>
              <a:gd name="connsiteX23" fmla="*/ 419100 w 911225"/>
              <a:gd name="connsiteY23" fmla="*/ 0 h 1587500"/>
              <a:gd name="connsiteX24" fmla="*/ 517525 w 911225"/>
              <a:gd name="connsiteY24" fmla="*/ 9525 h 1587500"/>
              <a:gd name="connsiteX25" fmla="*/ 536575 w 911225"/>
              <a:gd name="connsiteY25" fmla="*/ 15875 h 1587500"/>
              <a:gd name="connsiteX26" fmla="*/ 546100 w 911225"/>
              <a:gd name="connsiteY26" fmla="*/ 22225 h 1587500"/>
              <a:gd name="connsiteX27" fmla="*/ 565150 w 911225"/>
              <a:gd name="connsiteY27" fmla="*/ 28575 h 1587500"/>
              <a:gd name="connsiteX28" fmla="*/ 574675 w 911225"/>
              <a:gd name="connsiteY28" fmla="*/ 31750 h 1587500"/>
              <a:gd name="connsiteX29" fmla="*/ 584200 w 911225"/>
              <a:gd name="connsiteY29" fmla="*/ 38100 h 1587500"/>
              <a:gd name="connsiteX30" fmla="*/ 603250 w 911225"/>
              <a:gd name="connsiteY30" fmla="*/ 57150 h 1587500"/>
              <a:gd name="connsiteX31" fmla="*/ 631825 w 911225"/>
              <a:gd name="connsiteY31" fmla="*/ 73025 h 1587500"/>
              <a:gd name="connsiteX32" fmla="*/ 657225 w 911225"/>
              <a:gd name="connsiteY32" fmla="*/ 101600 h 1587500"/>
              <a:gd name="connsiteX33" fmla="*/ 666750 w 911225"/>
              <a:gd name="connsiteY33" fmla="*/ 111125 h 1587500"/>
              <a:gd name="connsiteX34" fmla="*/ 679450 w 911225"/>
              <a:gd name="connsiteY34" fmla="*/ 127000 h 1587500"/>
              <a:gd name="connsiteX35" fmla="*/ 682625 w 911225"/>
              <a:gd name="connsiteY35" fmla="*/ 136525 h 1587500"/>
              <a:gd name="connsiteX36" fmla="*/ 698500 w 911225"/>
              <a:gd name="connsiteY36" fmla="*/ 152400 h 1587500"/>
              <a:gd name="connsiteX37" fmla="*/ 711200 w 911225"/>
              <a:gd name="connsiteY37" fmla="*/ 171450 h 1587500"/>
              <a:gd name="connsiteX38" fmla="*/ 720725 w 911225"/>
              <a:gd name="connsiteY38" fmla="*/ 180975 h 1587500"/>
              <a:gd name="connsiteX39" fmla="*/ 736600 w 911225"/>
              <a:gd name="connsiteY39" fmla="*/ 200025 h 1587500"/>
              <a:gd name="connsiteX40" fmla="*/ 749300 w 911225"/>
              <a:gd name="connsiteY40" fmla="*/ 219075 h 1587500"/>
              <a:gd name="connsiteX41" fmla="*/ 752475 w 911225"/>
              <a:gd name="connsiteY41" fmla="*/ 228600 h 1587500"/>
              <a:gd name="connsiteX42" fmla="*/ 762000 w 911225"/>
              <a:gd name="connsiteY42" fmla="*/ 238125 h 1587500"/>
              <a:gd name="connsiteX43" fmla="*/ 768350 w 911225"/>
              <a:gd name="connsiteY43" fmla="*/ 250825 h 1587500"/>
              <a:gd name="connsiteX44" fmla="*/ 777875 w 911225"/>
              <a:gd name="connsiteY44" fmla="*/ 266700 h 1587500"/>
              <a:gd name="connsiteX45" fmla="*/ 793750 w 911225"/>
              <a:gd name="connsiteY45" fmla="*/ 288925 h 1587500"/>
              <a:gd name="connsiteX46" fmla="*/ 809625 w 911225"/>
              <a:gd name="connsiteY46" fmla="*/ 311150 h 1587500"/>
              <a:gd name="connsiteX47" fmla="*/ 819150 w 911225"/>
              <a:gd name="connsiteY47" fmla="*/ 333375 h 1587500"/>
              <a:gd name="connsiteX48" fmla="*/ 828675 w 911225"/>
              <a:gd name="connsiteY48" fmla="*/ 346075 h 1587500"/>
              <a:gd name="connsiteX49" fmla="*/ 838200 w 911225"/>
              <a:gd name="connsiteY49" fmla="*/ 365125 h 1587500"/>
              <a:gd name="connsiteX50" fmla="*/ 841375 w 911225"/>
              <a:gd name="connsiteY50" fmla="*/ 374650 h 1587500"/>
              <a:gd name="connsiteX51" fmla="*/ 854075 w 911225"/>
              <a:gd name="connsiteY51" fmla="*/ 393700 h 1587500"/>
              <a:gd name="connsiteX52" fmla="*/ 866775 w 911225"/>
              <a:gd name="connsiteY52" fmla="*/ 422275 h 1587500"/>
              <a:gd name="connsiteX53" fmla="*/ 869950 w 911225"/>
              <a:gd name="connsiteY53" fmla="*/ 431800 h 1587500"/>
              <a:gd name="connsiteX54" fmla="*/ 876300 w 911225"/>
              <a:gd name="connsiteY54" fmla="*/ 447675 h 1587500"/>
              <a:gd name="connsiteX55" fmla="*/ 882650 w 911225"/>
              <a:gd name="connsiteY55" fmla="*/ 460375 h 1587500"/>
              <a:gd name="connsiteX56" fmla="*/ 889000 w 911225"/>
              <a:gd name="connsiteY56" fmla="*/ 492125 h 1587500"/>
              <a:gd name="connsiteX57" fmla="*/ 895350 w 911225"/>
              <a:gd name="connsiteY57" fmla="*/ 520700 h 1587500"/>
              <a:gd name="connsiteX58" fmla="*/ 898525 w 911225"/>
              <a:gd name="connsiteY58" fmla="*/ 584200 h 1587500"/>
              <a:gd name="connsiteX59" fmla="*/ 901700 w 911225"/>
              <a:gd name="connsiteY59" fmla="*/ 638175 h 1587500"/>
              <a:gd name="connsiteX60" fmla="*/ 904875 w 911225"/>
              <a:gd name="connsiteY60" fmla="*/ 650875 h 1587500"/>
              <a:gd name="connsiteX61" fmla="*/ 911225 w 911225"/>
              <a:gd name="connsiteY61" fmla="*/ 676275 h 1587500"/>
              <a:gd name="connsiteX62" fmla="*/ 908050 w 911225"/>
              <a:gd name="connsiteY62" fmla="*/ 711200 h 1587500"/>
              <a:gd name="connsiteX63" fmla="*/ 901700 w 911225"/>
              <a:gd name="connsiteY63" fmla="*/ 736600 h 1587500"/>
              <a:gd name="connsiteX64" fmla="*/ 898525 w 911225"/>
              <a:gd name="connsiteY64" fmla="*/ 749300 h 1587500"/>
              <a:gd name="connsiteX65" fmla="*/ 895350 w 911225"/>
              <a:gd name="connsiteY65" fmla="*/ 771525 h 1587500"/>
              <a:gd name="connsiteX66" fmla="*/ 892175 w 911225"/>
              <a:gd name="connsiteY66" fmla="*/ 844550 h 1587500"/>
              <a:gd name="connsiteX67" fmla="*/ 895350 w 911225"/>
              <a:gd name="connsiteY67" fmla="*/ 876300 h 1587500"/>
              <a:gd name="connsiteX68" fmla="*/ 898525 w 911225"/>
              <a:gd name="connsiteY68" fmla="*/ 1031875 h 1587500"/>
              <a:gd name="connsiteX69" fmla="*/ 901700 w 911225"/>
              <a:gd name="connsiteY69" fmla="*/ 1066800 h 1587500"/>
              <a:gd name="connsiteX70" fmla="*/ 904875 w 911225"/>
              <a:gd name="connsiteY70" fmla="*/ 1123950 h 1587500"/>
              <a:gd name="connsiteX71" fmla="*/ 901700 w 911225"/>
              <a:gd name="connsiteY71" fmla="*/ 1428750 h 1587500"/>
              <a:gd name="connsiteX72" fmla="*/ 898525 w 911225"/>
              <a:gd name="connsiteY72" fmla="*/ 1441450 h 1587500"/>
              <a:gd name="connsiteX73" fmla="*/ 895350 w 911225"/>
              <a:gd name="connsiteY73" fmla="*/ 1470025 h 1587500"/>
              <a:gd name="connsiteX74" fmla="*/ 892175 w 911225"/>
              <a:gd name="connsiteY74" fmla="*/ 1482725 h 1587500"/>
              <a:gd name="connsiteX75" fmla="*/ 860425 w 911225"/>
              <a:gd name="connsiteY75" fmla="*/ 1517650 h 1587500"/>
              <a:gd name="connsiteX76" fmla="*/ 850900 w 911225"/>
              <a:gd name="connsiteY76" fmla="*/ 1524000 h 1587500"/>
              <a:gd name="connsiteX77" fmla="*/ 835025 w 911225"/>
              <a:gd name="connsiteY77" fmla="*/ 1530350 h 1587500"/>
              <a:gd name="connsiteX78" fmla="*/ 825500 w 911225"/>
              <a:gd name="connsiteY78" fmla="*/ 1533525 h 1587500"/>
              <a:gd name="connsiteX79" fmla="*/ 815975 w 911225"/>
              <a:gd name="connsiteY79" fmla="*/ 1539875 h 1587500"/>
              <a:gd name="connsiteX80" fmla="*/ 793750 w 911225"/>
              <a:gd name="connsiteY80" fmla="*/ 1546225 h 1587500"/>
              <a:gd name="connsiteX81" fmla="*/ 755650 w 911225"/>
              <a:gd name="connsiteY81" fmla="*/ 1555750 h 1587500"/>
              <a:gd name="connsiteX82" fmla="*/ 714375 w 911225"/>
              <a:gd name="connsiteY82" fmla="*/ 1565275 h 1587500"/>
              <a:gd name="connsiteX83" fmla="*/ 519453 w 911225"/>
              <a:gd name="connsiteY83" fmla="*/ 1581811 h 1587500"/>
              <a:gd name="connsiteX84" fmla="*/ 479425 w 911225"/>
              <a:gd name="connsiteY84" fmla="*/ 1577975 h 1587500"/>
              <a:gd name="connsiteX85" fmla="*/ 458447 w 911225"/>
              <a:gd name="connsiteY85" fmla="*/ 1586876 h 1587500"/>
              <a:gd name="connsiteX86" fmla="*/ 438150 w 911225"/>
              <a:gd name="connsiteY86" fmla="*/ 1587500 h 1587500"/>
              <a:gd name="connsiteX87" fmla="*/ 333375 w 911225"/>
              <a:gd name="connsiteY87" fmla="*/ 1584325 h 1587500"/>
              <a:gd name="connsiteX88" fmla="*/ 292100 w 911225"/>
              <a:gd name="connsiteY88" fmla="*/ 1577975 h 1587500"/>
              <a:gd name="connsiteX89" fmla="*/ 254000 w 911225"/>
              <a:gd name="connsiteY89" fmla="*/ 1571625 h 1587500"/>
              <a:gd name="connsiteX90" fmla="*/ 206375 w 911225"/>
              <a:gd name="connsiteY90" fmla="*/ 1565275 h 1587500"/>
              <a:gd name="connsiteX91" fmla="*/ 180975 w 911225"/>
              <a:gd name="connsiteY91" fmla="*/ 1555750 h 1587500"/>
              <a:gd name="connsiteX92" fmla="*/ 171450 w 911225"/>
              <a:gd name="connsiteY92" fmla="*/ 1549400 h 1587500"/>
              <a:gd name="connsiteX93" fmla="*/ 161925 w 911225"/>
              <a:gd name="connsiteY93" fmla="*/ 1546225 h 1587500"/>
              <a:gd name="connsiteX94" fmla="*/ 149225 w 911225"/>
              <a:gd name="connsiteY94" fmla="*/ 1539875 h 1587500"/>
              <a:gd name="connsiteX95" fmla="*/ 123825 w 911225"/>
              <a:gd name="connsiteY95" fmla="*/ 1533525 h 1587500"/>
              <a:gd name="connsiteX96" fmla="*/ 111125 w 911225"/>
              <a:gd name="connsiteY96" fmla="*/ 1530350 h 1587500"/>
              <a:gd name="connsiteX97" fmla="*/ 101600 w 911225"/>
              <a:gd name="connsiteY97" fmla="*/ 1527175 h 1587500"/>
              <a:gd name="connsiteX98" fmla="*/ 92075 w 911225"/>
              <a:gd name="connsiteY98" fmla="*/ 1520825 h 1587500"/>
              <a:gd name="connsiteX99" fmla="*/ 82550 w 911225"/>
              <a:gd name="connsiteY99" fmla="*/ 1517650 h 1587500"/>
              <a:gd name="connsiteX100" fmla="*/ 69850 w 911225"/>
              <a:gd name="connsiteY100" fmla="*/ 1511300 h 1587500"/>
              <a:gd name="connsiteX101" fmla="*/ 41275 w 911225"/>
              <a:gd name="connsiteY101" fmla="*/ 1495425 h 1587500"/>
              <a:gd name="connsiteX102" fmla="*/ 22225 w 911225"/>
              <a:gd name="connsiteY102" fmla="*/ 1473200 h 1587500"/>
              <a:gd name="connsiteX103" fmla="*/ 9525 w 911225"/>
              <a:gd name="connsiteY103" fmla="*/ 1450975 h 1587500"/>
              <a:gd name="connsiteX104" fmla="*/ 6350 w 911225"/>
              <a:gd name="connsiteY104" fmla="*/ 1428750 h 1587500"/>
              <a:gd name="connsiteX105" fmla="*/ 3175 w 911225"/>
              <a:gd name="connsiteY105" fmla="*/ 1419225 h 1587500"/>
              <a:gd name="connsiteX106" fmla="*/ 0 w 911225"/>
              <a:gd name="connsiteY106" fmla="*/ 1393825 h 1587500"/>
              <a:gd name="connsiteX107" fmla="*/ 3175 w 911225"/>
              <a:gd name="connsiteY107" fmla="*/ 1244600 h 1587500"/>
              <a:gd name="connsiteX108" fmla="*/ 6350 w 911225"/>
              <a:gd name="connsiteY108" fmla="*/ 1231900 h 1587500"/>
              <a:gd name="connsiteX109" fmla="*/ 9525 w 911225"/>
              <a:gd name="connsiteY109" fmla="*/ 1209675 h 1587500"/>
              <a:gd name="connsiteX110" fmla="*/ 12700 w 911225"/>
              <a:gd name="connsiteY110" fmla="*/ 1200150 h 1587500"/>
              <a:gd name="connsiteX111" fmla="*/ 19050 w 911225"/>
              <a:gd name="connsiteY111" fmla="*/ 1168400 h 1587500"/>
              <a:gd name="connsiteX112" fmla="*/ 25400 w 911225"/>
              <a:gd name="connsiteY112" fmla="*/ 1149350 h 1587500"/>
              <a:gd name="connsiteX113" fmla="*/ 28575 w 911225"/>
              <a:gd name="connsiteY113" fmla="*/ 1130300 h 1587500"/>
              <a:gd name="connsiteX114" fmla="*/ 34925 w 911225"/>
              <a:gd name="connsiteY114" fmla="*/ 1111250 h 1587500"/>
              <a:gd name="connsiteX115" fmla="*/ 41275 w 911225"/>
              <a:gd name="connsiteY115" fmla="*/ 1076325 h 1587500"/>
              <a:gd name="connsiteX116" fmla="*/ 44450 w 911225"/>
              <a:gd name="connsiteY116" fmla="*/ 1066800 h 1587500"/>
              <a:gd name="connsiteX117" fmla="*/ 47625 w 911225"/>
              <a:gd name="connsiteY117" fmla="*/ 1035050 h 1587500"/>
              <a:gd name="connsiteX118" fmla="*/ 53975 w 911225"/>
              <a:gd name="connsiteY118" fmla="*/ 1003300 h 1587500"/>
              <a:gd name="connsiteX119" fmla="*/ 57150 w 911225"/>
              <a:gd name="connsiteY119" fmla="*/ 981075 h 1587500"/>
              <a:gd name="connsiteX120" fmla="*/ 53975 w 911225"/>
              <a:gd name="connsiteY120" fmla="*/ 825500 h 1587500"/>
              <a:gd name="connsiteX121" fmla="*/ 50800 w 911225"/>
              <a:gd name="connsiteY121" fmla="*/ 803275 h 1587500"/>
              <a:gd name="connsiteX122" fmla="*/ 44450 w 911225"/>
              <a:gd name="connsiteY122" fmla="*/ 736600 h 1587500"/>
              <a:gd name="connsiteX123" fmla="*/ 41275 w 911225"/>
              <a:gd name="connsiteY123" fmla="*/ 688975 h 1587500"/>
              <a:gd name="connsiteX124" fmla="*/ 34925 w 911225"/>
              <a:gd name="connsiteY124" fmla="*/ 479425 h 1587500"/>
              <a:gd name="connsiteX125" fmla="*/ 38100 w 911225"/>
              <a:gd name="connsiteY125" fmla="*/ 415925 h 1587500"/>
              <a:gd name="connsiteX126" fmla="*/ 44450 w 911225"/>
              <a:gd name="connsiteY126" fmla="*/ 381000 h 1587500"/>
              <a:gd name="connsiteX127" fmla="*/ 50800 w 911225"/>
              <a:gd name="connsiteY127" fmla="*/ 346075 h 1587500"/>
              <a:gd name="connsiteX128" fmla="*/ 98425 w 911225"/>
              <a:gd name="connsiteY128" fmla="*/ 288925 h 1587500"/>
              <a:gd name="connsiteX129" fmla="*/ 107950 w 911225"/>
              <a:gd name="connsiteY129" fmla="*/ 282575 h 1587500"/>
              <a:gd name="connsiteX130" fmla="*/ 98425 w 911225"/>
              <a:gd name="connsiteY130" fmla="*/ 314325 h 1587500"/>
              <a:gd name="connsiteX0" fmla="*/ 98425 w 911225"/>
              <a:gd name="connsiteY0" fmla="*/ 314325 h 1595135"/>
              <a:gd name="connsiteX1" fmla="*/ 117475 w 911225"/>
              <a:gd name="connsiteY1" fmla="*/ 288925 h 1595135"/>
              <a:gd name="connsiteX2" fmla="*/ 120650 w 911225"/>
              <a:gd name="connsiteY2" fmla="*/ 279400 h 1595135"/>
              <a:gd name="connsiteX3" fmla="*/ 127000 w 911225"/>
              <a:gd name="connsiteY3" fmla="*/ 266700 h 1595135"/>
              <a:gd name="connsiteX4" fmla="*/ 136525 w 911225"/>
              <a:gd name="connsiteY4" fmla="*/ 244475 h 1595135"/>
              <a:gd name="connsiteX5" fmla="*/ 146050 w 911225"/>
              <a:gd name="connsiteY5" fmla="*/ 234950 h 1595135"/>
              <a:gd name="connsiteX6" fmla="*/ 152400 w 911225"/>
              <a:gd name="connsiteY6" fmla="*/ 222250 h 1595135"/>
              <a:gd name="connsiteX7" fmla="*/ 165100 w 911225"/>
              <a:gd name="connsiteY7" fmla="*/ 203200 h 1595135"/>
              <a:gd name="connsiteX8" fmla="*/ 174625 w 911225"/>
              <a:gd name="connsiteY8" fmla="*/ 184150 h 1595135"/>
              <a:gd name="connsiteX9" fmla="*/ 193675 w 911225"/>
              <a:gd name="connsiteY9" fmla="*/ 158750 h 1595135"/>
              <a:gd name="connsiteX10" fmla="*/ 206375 w 911225"/>
              <a:gd name="connsiteY10" fmla="*/ 139700 h 1595135"/>
              <a:gd name="connsiteX11" fmla="*/ 215900 w 911225"/>
              <a:gd name="connsiteY11" fmla="*/ 130175 h 1595135"/>
              <a:gd name="connsiteX12" fmla="*/ 228600 w 911225"/>
              <a:gd name="connsiteY12" fmla="*/ 111125 h 1595135"/>
              <a:gd name="connsiteX13" fmla="*/ 241300 w 911225"/>
              <a:gd name="connsiteY13" fmla="*/ 92075 h 1595135"/>
              <a:gd name="connsiteX14" fmla="*/ 247650 w 911225"/>
              <a:gd name="connsiteY14" fmla="*/ 82550 h 1595135"/>
              <a:gd name="connsiteX15" fmla="*/ 260350 w 911225"/>
              <a:gd name="connsiteY15" fmla="*/ 66675 h 1595135"/>
              <a:gd name="connsiteX16" fmla="*/ 273050 w 911225"/>
              <a:gd name="connsiteY16" fmla="*/ 53975 h 1595135"/>
              <a:gd name="connsiteX17" fmla="*/ 282575 w 911225"/>
              <a:gd name="connsiteY17" fmla="*/ 44450 h 1595135"/>
              <a:gd name="connsiteX18" fmla="*/ 307975 w 911225"/>
              <a:gd name="connsiteY18" fmla="*/ 31750 h 1595135"/>
              <a:gd name="connsiteX19" fmla="*/ 327025 w 911225"/>
              <a:gd name="connsiteY19" fmla="*/ 19050 h 1595135"/>
              <a:gd name="connsiteX20" fmla="*/ 358775 w 911225"/>
              <a:gd name="connsiteY20" fmla="*/ 9525 h 1595135"/>
              <a:gd name="connsiteX21" fmla="*/ 368300 w 911225"/>
              <a:gd name="connsiteY21" fmla="*/ 6350 h 1595135"/>
              <a:gd name="connsiteX22" fmla="*/ 396875 w 911225"/>
              <a:gd name="connsiteY22" fmla="*/ 3175 h 1595135"/>
              <a:gd name="connsiteX23" fmla="*/ 419100 w 911225"/>
              <a:gd name="connsiteY23" fmla="*/ 0 h 1595135"/>
              <a:gd name="connsiteX24" fmla="*/ 517525 w 911225"/>
              <a:gd name="connsiteY24" fmla="*/ 9525 h 1595135"/>
              <a:gd name="connsiteX25" fmla="*/ 536575 w 911225"/>
              <a:gd name="connsiteY25" fmla="*/ 15875 h 1595135"/>
              <a:gd name="connsiteX26" fmla="*/ 546100 w 911225"/>
              <a:gd name="connsiteY26" fmla="*/ 22225 h 1595135"/>
              <a:gd name="connsiteX27" fmla="*/ 565150 w 911225"/>
              <a:gd name="connsiteY27" fmla="*/ 28575 h 1595135"/>
              <a:gd name="connsiteX28" fmla="*/ 574675 w 911225"/>
              <a:gd name="connsiteY28" fmla="*/ 31750 h 1595135"/>
              <a:gd name="connsiteX29" fmla="*/ 584200 w 911225"/>
              <a:gd name="connsiteY29" fmla="*/ 38100 h 1595135"/>
              <a:gd name="connsiteX30" fmla="*/ 603250 w 911225"/>
              <a:gd name="connsiteY30" fmla="*/ 57150 h 1595135"/>
              <a:gd name="connsiteX31" fmla="*/ 631825 w 911225"/>
              <a:gd name="connsiteY31" fmla="*/ 73025 h 1595135"/>
              <a:gd name="connsiteX32" fmla="*/ 657225 w 911225"/>
              <a:gd name="connsiteY32" fmla="*/ 101600 h 1595135"/>
              <a:gd name="connsiteX33" fmla="*/ 666750 w 911225"/>
              <a:gd name="connsiteY33" fmla="*/ 111125 h 1595135"/>
              <a:gd name="connsiteX34" fmla="*/ 679450 w 911225"/>
              <a:gd name="connsiteY34" fmla="*/ 127000 h 1595135"/>
              <a:gd name="connsiteX35" fmla="*/ 682625 w 911225"/>
              <a:gd name="connsiteY35" fmla="*/ 136525 h 1595135"/>
              <a:gd name="connsiteX36" fmla="*/ 698500 w 911225"/>
              <a:gd name="connsiteY36" fmla="*/ 152400 h 1595135"/>
              <a:gd name="connsiteX37" fmla="*/ 711200 w 911225"/>
              <a:gd name="connsiteY37" fmla="*/ 171450 h 1595135"/>
              <a:gd name="connsiteX38" fmla="*/ 720725 w 911225"/>
              <a:gd name="connsiteY38" fmla="*/ 180975 h 1595135"/>
              <a:gd name="connsiteX39" fmla="*/ 736600 w 911225"/>
              <a:gd name="connsiteY39" fmla="*/ 200025 h 1595135"/>
              <a:gd name="connsiteX40" fmla="*/ 749300 w 911225"/>
              <a:gd name="connsiteY40" fmla="*/ 219075 h 1595135"/>
              <a:gd name="connsiteX41" fmla="*/ 752475 w 911225"/>
              <a:gd name="connsiteY41" fmla="*/ 228600 h 1595135"/>
              <a:gd name="connsiteX42" fmla="*/ 762000 w 911225"/>
              <a:gd name="connsiteY42" fmla="*/ 238125 h 1595135"/>
              <a:gd name="connsiteX43" fmla="*/ 768350 w 911225"/>
              <a:gd name="connsiteY43" fmla="*/ 250825 h 1595135"/>
              <a:gd name="connsiteX44" fmla="*/ 777875 w 911225"/>
              <a:gd name="connsiteY44" fmla="*/ 266700 h 1595135"/>
              <a:gd name="connsiteX45" fmla="*/ 793750 w 911225"/>
              <a:gd name="connsiteY45" fmla="*/ 288925 h 1595135"/>
              <a:gd name="connsiteX46" fmla="*/ 809625 w 911225"/>
              <a:gd name="connsiteY46" fmla="*/ 311150 h 1595135"/>
              <a:gd name="connsiteX47" fmla="*/ 819150 w 911225"/>
              <a:gd name="connsiteY47" fmla="*/ 333375 h 1595135"/>
              <a:gd name="connsiteX48" fmla="*/ 828675 w 911225"/>
              <a:gd name="connsiteY48" fmla="*/ 346075 h 1595135"/>
              <a:gd name="connsiteX49" fmla="*/ 838200 w 911225"/>
              <a:gd name="connsiteY49" fmla="*/ 365125 h 1595135"/>
              <a:gd name="connsiteX50" fmla="*/ 841375 w 911225"/>
              <a:gd name="connsiteY50" fmla="*/ 374650 h 1595135"/>
              <a:gd name="connsiteX51" fmla="*/ 854075 w 911225"/>
              <a:gd name="connsiteY51" fmla="*/ 393700 h 1595135"/>
              <a:gd name="connsiteX52" fmla="*/ 866775 w 911225"/>
              <a:gd name="connsiteY52" fmla="*/ 422275 h 1595135"/>
              <a:gd name="connsiteX53" fmla="*/ 869950 w 911225"/>
              <a:gd name="connsiteY53" fmla="*/ 431800 h 1595135"/>
              <a:gd name="connsiteX54" fmla="*/ 876300 w 911225"/>
              <a:gd name="connsiteY54" fmla="*/ 447675 h 1595135"/>
              <a:gd name="connsiteX55" fmla="*/ 882650 w 911225"/>
              <a:gd name="connsiteY55" fmla="*/ 460375 h 1595135"/>
              <a:gd name="connsiteX56" fmla="*/ 889000 w 911225"/>
              <a:gd name="connsiteY56" fmla="*/ 492125 h 1595135"/>
              <a:gd name="connsiteX57" fmla="*/ 895350 w 911225"/>
              <a:gd name="connsiteY57" fmla="*/ 520700 h 1595135"/>
              <a:gd name="connsiteX58" fmla="*/ 898525 w 911225"/>
              <a:gd name="connsiteY58" fmla="*/ 584200 h 1595135"/>
              <a:gd name="connsiteX59" fmla="*/ 901700 w 911225"/>
              <a:gd name="connsiteY59" fmla="*/ 638175 h 1595135"/>
              <a:gd name="connsiteX60" fmla="*/ 904875 w 911225"/>
              <a:gd name="connsiteY60" fmla="*/ 650875 h 1595135"/>
              <a:gd name="connsiteX61" fmla="*/ 911225 w 911225"/>
              <a:gd name="connsiteY61" fmla="*/ 676275 h 1595135"/>
              <a:gd name="connsiteX62" fmla="*/ 908050 w 911225"/>
              <a:gd name="connsiteY62" fmla="*/ 711200 h 1595135"/>
              <a:gd name="connsiteX63" fmla="*/ 901700 w 911225"/>
              <a:gd name="connsiteY63" fmla="*/ 736600 h 1595135"/>
              <a:gd name="connsiteX64" fmla="*/ 898525 w 911225"/>
              <a:gd name="connsiteY64" fmla="*/ 749300 h 1595135"/>
              <a:gd name="connsiteX65" fmla="*/ 895350 w 911225"/>
              <a:gd name="connsiteY65" fmla="*/ 771525 h 1595135"/>
              <a:gd name="connsiteX66" fmla="*/ 892175 w 911225"/>
              <a:gd name="connsiteY66" fmla="*/ 844550 h 1595135"/>
              <a:gd name="connsiteX67" fmla="*/ 895350 w 911225"/>
              <a:gd name="connsiteY67" fmla="*/ 876300 h 1595135"/>
              <a:gd name="connsiteX68" fmla="*/ 898525 w 911225"/>
              <a:gd name="connsiteY68" fmla="*/ 1031875 h 1595135"/>
              <a:gd name="connsiteX69" fmla="*/ 901700 w 911225"/>
              <a:gd name="connsiteY69" fmla="*/ 1066800 h 1595135"/>
              <a:gd name="connsiteX70" fmla="*/ 904875 w 911225"/>
              <a:gd name="connsiteY70" fmla="*/ 1123950 h 1595135"/>
              <a:gd name="connsiteX71" fmla="*/ 901700 w 911225"/>
              <a:gd name="connsiteY71" fmla="*/ 1428750 h 1595135"/>
              <a:gd name="connsiteX72" fmla="*/ 898525 w 911225"/>
              <a:gd name="connsiteY72" fmla="*/ 1441450 h 1595135"/>
              <a:gd name="connsiteX73" fmla="*/ 895350 w 911225"/>
              <a:gd name="connsiteY73" fmla="*/ 1470025 h 1595135"/>
              <a:gd name="connsiteX74" fmla="*/ 892175 w 911225"/>
              <a:gd name="connsiteY74" fmla="*/ 1482725 h 1595135"/>
              <a:gd name="connsiteX75" fmla="*/ 860425 w 911225"/>
              <a:gd name="connsiteY75" fmla="*/ 1517650 h 1595135"/>
              <a:gd name="connsiteX76" fmla="*/ 850900 w 911225"/>
              <a:gd name="connsiteY76" fmla="*/ 1524000 h 1595135"/>
              <a:gd name="connsiteX77" fmla="*/ 835025 w 911225"/>
              <a:gd name="connsiteY77" fmla="*/ 1530350 h 1595135"/>
              <a:gd name="connsiteX78" fmla="*/ 825500 w 911225"/>
              <a:gd name="connsiteY78" fmla="*/ 1533525 h 1595135"/>
              <a:gd name="connsiteX79" fmla="*/ 815975 w 911225"/>
              <a:gd name="connsiteY79" fmla="*/ 1539875 h 1595135"/>
              <a:gd name="connsiteX80" fmla="*/ 793750 w 911225"/>
              <a:gd name="connsiteY80" fmla="*/ 1546225 h 1595135"/>
              <a:gd name="connsiteX81" fmla="*/ 755650 w 911225"/>
              <a:gd name="connsiteY81" fmla="*/ 1555750 h 1595135"/>
              <a:gd name="connsiteX82" fmla="*/ 714375 w 911225"/>
              <a:gd name="connsiteY82" fmla="*/ 1565275 h 1595135"/>
              <a:gd name="connsiteX83" fmla="*/ 519453 w 911225"/>
              <a:gd name="connsiteY83" fmla="*/ 1581811 h 1595135"/>
              <a:gd name="connsiteX84" fmla="*/ 479425 w 911225"/>
              <a:gd name="connsiteY84" fmla="*/ 1577975 h 1595135"/>
              <a:gd name="connsiteX85" fmla="*/ 458447 w 911225"/>
              <a:gd name="connsiteY85" fmla="*/ 1586876 h 1595135"/>
              <a:gd name="connsiteX86" fmla="*/ 399975 w 911225"/>
              <a:gd name="connsiteY86" fmla="*/ 1595135 h 1595135"/>
              <a:gd name="connsiteX87" fmla="*/ 333375 w 911225"/>
              <a:gd name="connsiteY87" fmla="*/ 1584325 h 1595135"/>
              <a:gd name="connsiteX88" fmla="*/ 292100 w 911225"/>
              <a:gd name="connsiteY88" fmla="*/ 1577975 h 1595135"/>
              <a:gd name="connsiteX89" fmla="*/ 254000 w 911225"/>
              <a:gd name="connsiteY89" fmla="*/ 1571625 h 1595135"/>
              <a:gd name="connsiteX90" fmla="*/ 206375 w 911225"/>
              <a:gd name="connsiteY90" fmla="*/ 1565275 h 1595135"/>
              <a:gd name="connsiteX91" fmla="*/ 180975 w 911225"/>
              <a:gd name="connsiteY91" fmla="*/ 1555750 h 1595135"/>
              <a:gd name="connsiteX92" fmla="*/ 171450 w 911225"/>
              <a:gd name="connsiteY92" fmla="*/ 1549400 h 1595135"/>
              <a:gd name="connsiteX93" fmla="*/ 161925 w 911225"/>
              <a:gd name="connsiteY93" fmla="*/ 1546225 h 1595135"/>
              <a:gd name="connsiteX94" fmla="*/ 149225 w 911225"/>
              <a:gd name="connsiteY94" fmla="*/ 1539875 h 1595135"/>
              <a:gd name="connsiteX95" fmla="*/ 123825 w 911225"/>
              <a:gd name="connsiteY95" fmla="*/ 1533525 h 1595135"/>
              <a:gd name="connsiteX96" fmla="*/ 111125 w 911225"/>
              <a:gd name="connsiteY96" fmla="*/ 1530350 h 1595135"/>
              <a:gd name="connsiteX97" fmla="*/ 101600 w 911225"/>
              <a:gd name="connsiteY97" fmla="*/ 1527175 h 1595135"/>
              <a:gd name="connsiteX98" fmla="*/ 92075 w 911225"/>
              <a:gd name="connsiteY98" fmla="*/ 1520825 h 1595135"/>
              <a:gd name="connsiteX99" fmla="*/ 82550 w 911225"/>
              <a:gd name="connsiteY99" fmla="*/ 1517650 h 1595135"/>
              <a:gd name="connsiteX100" fmla="*/ 69850 w 911225"/>
              <a:gd name="connsiteY100" fmla="*/ 1511300 h 1595135"/>
              <a:gd name="connsiteX101" fmla="*/ 41275 w 911225"/>
              <a:gd name="connsiteY101" fmla="*/ 1495425 h 1595135"/>
              <a:gd name="connsiteX102" fmla="*/ 22225 w 911225"/>
              <a:gd name="connsiteY102" fmla="*/ 1473200 h 1595135"/>
              <a:gd name="connsiteX103" fmla="*/ 9525 w 911225"/>
              <a:gd name="connsiteY103" fmla="*/ 1450975 h 1595135"/>
              <a:gd name="connsiteX104" fmla="*/ 6350 w 911225"/>
              <a:gd name="connsiteY104" fmla="*/ 1428750 h 1595135"/>
              <a:gd name="connsiteX105" fmla="*/ 3175 w 911225"/>
              <a:gd name="connsiteY105" fmla="*/ 1419225 h 1595135"/>
              <a:gd name="connsiteX106" fmla="*/ 0 w 911225"/>
              <a:gd name="connsiteY106" fmla="*/ 1393825 h 1595135"/>
              <a:gd name="connsiteX107" fmla="*/ 3175 w 911225"/>
              <a:gd name="connsiteY107" fmla="*/ 1244600 h 1595135"/>
              <a:gd name="connsiteX108" fmla="*/ 6350 w 911225"/>
              <a:gd name="connsiteY108" fmla="*/ 1231900 h 1595135"/>
              <a:gd name="connsiteX109" fmla="*/ 9525 w 911225"/>
              <a:gd name="connsiteY109" fmla="*/ 1209675 h 1595135"/>
              <a:gd name="connsiteX110" fmla="*/ 12700 w 911225"/>
              <a:gd name="connsiteY110" fmla="*/ 1200150 h 1595135"/>
              <a:gd name="connsiteX111" fmla="*/ 19050 w 911225"/>
              <a:gd name="connsiteY111" fmla="*/ 1168400 h 1595135"/>
              <a:gd name="connsiteX112" fmla="*/ 25400 w 911225"/>
              <a:gd name="connsiteY112" fmla="*/ 1149350 h 1595135"/>
              <a:gd name="connsiteX113" fmla="*/ 28575 w 911225"/>
              <a:gd name="connsiteY113" fmla="*/ 1130300 h 1595135"/>
              <a:gd name="connsiteX114" fmla="*/ 34925 w 911225"/>
              <a:gd name="connsiteY114" fmla="*/ 1111250 h 1595135"/>
              <a:gd name="connsiteX115" fmla="*/ 41275 w 911225"/>
              <a:gd name="connsiteY115" fmla="*/ 1076325 h 1595135"/>
              <a:gd name="connsiteX116" fmla="*/ 44450 w 911225"/>
              <a:gd name="connsiteY116" fmla="*/ 1066800 h 1595135"/>
              <a:gd name="connsiteX117" fmla="*/ 47625 w 911225"/>
              <a:gd name="connsiteY117" fmla="*/ 1035050 h 1595135"/>
              <a:gd name="connsiteX118" fmla="*/ 53975 w 911225"/>
              <a:gd name="connsiteY118" fmla="*/ 1003300 h 1595135"/>
              <a:gd name="connsiteX119" fmla="*/ 57150 w 911225"/>
              <a:gd name="connsiteY119" fmla="*/ 981075 h 1595135"/>
              <a:gd name="connsiteX120" fmla="*/ 53975 w 911225"/>
              <a:gd name="connsiteY120" fmla="*/ 825500 h 1595135"/>
              <a:gd name="connsiteX121" fmla="*/ 50800 w 911225"/>
              <a:gd name="connsiteY121" fmla="*/ 803275 h 1595135"/>
              <a:gd name="connsiteX122" fmla="*/ 44450 w 911225"/>
              <a:gd name="connsiteY122" fmla="*/ 736600 h 1595135"/>
              <a:gd name="connsiteX123" fmla="*/ 41275 w 911225"/>
              <a:gd name="connsiteY123" fmla="*/ 688975 h 1595135"/>
              <a:gd name="connsiteX124" fmla="*/ 34925 w 911225"/>
              <a:gd name="connsiteY124" fmla="*/ 479425 h 1595135"/>
              <a:gd name="connsiteX125" fmla="*/ 38100 w 911225"/>
              <a:gd name="connsiteY125" fmla="*/ 415925 h 1595135"/>
              <a:gd name="connsiteX126" fmla="*/ 44450 w 911225"/>
              <a:gd name="connsiteY126" fmla="*/ 381000 h 1595135"/>
              <a:gd name="connsiteX127" fmla="*/ 50800 w 911225"/>
              <a:gd name="connsiteY127" fmla="*/ 346075 h 1595135"/>
              <a:gd name="connsiteX128" fmla="*/ 98425 w 911225"/>
              <a:gd name="connsiteY128" fmla="*/ 288925 h 1595135"/>
              <a:gd name="connsiteX129" fmla="*/ 107950 w 911225"/>
              <a:gd name="connsiteY129" fmla="*/ 282575 h 1595135"/>
              <a:gd name="connsiteX130" fmla="*/ 98425 w 911225"/>
              <a:gd name="connsiteY130" fmla="*/ 314325 h 1595135"/>
              <a:gd name="connsiteX0" fmla="*/ 98425 w 911225"/>
              <a:gd name="connsiteY0" fmla="*/ 314325 h 1595135"/>
              <a:gd name="connsiteX1" fmla="*/ 117475 w 911225"/>
              <a:gd name="connsiteY1" fmla="*/ 288925 h 1595135"/>
              <a:gd name="connsiteX2" fmla="*/ 120650 w 911225"/>
              <a:gd name="connsiteY2" fmla="*/ 279400 h 1595135"/>
              <a:gd name="connsiteX3" fmla="*/ 127000 w 911225"/>
              <a:gd name="connsiteY3" fmla="*/ 266700 h 1595135"/>
              <a:gd name="connsiteX4" fmla="*/ 136525 w 911225"/>
              <a:gd name="connsiteY4" fmla="*/ 244475 h 1595135"/>
              <a:gd name="connsiteX5" fmla="*/ 146050 w 911225"/>
              <a:gd name="connsiteY5" fmla="*/ 234950 h 1595135"/>
              <a:gd name="connsiteX6" fmla="*/ 152400 w 911225"/>
              <a:gd name="connsiteY6" fmla="*/ 222250 h 1595135"/>
              <a:gd name="connsiteX7" fmla="*/ 165100 w 911225"/>
              <a:gd name="connsiteY7" fmla="*/ 203200 h 1595135"/>
              <a:gd name="connsiteX8" fmla="*/ 174625 w 911225"/>
              <a:gd name="connsiteY8" fmla="*/ 184150 h 1595135"/>
              <a:gd name="connsiteX9" fmla="*/ 193675 w 911225"/>
              <a:gd name="connsiteY9" fmla="*/ 158750 h 1595135"/>
              <a:gd name="connsiteX10" fmla="*/ 206375 w 911225"/>
              <a:gd name="connsiteY10" fmla="*/ 139700 h 1595135"/>
              <a:gd name="connsiteX11" fmla="*/ 215900 w 911225"/>
              <a:gd name="connsiteY11" fmla="*/ 130175 h 1595135"/>
              <a:gd name="connsiteX12" fmla="*/ 228600 w 911225"/>
              <a:gd name="connsiteY12" fmla="*/ 111125 h 1595135"/>
              <a:gd name="connsiteX13" fmla="*/ 241300 w 911225"/>
              <a:gd name="connsiteY13" fmla="*/ 92075 h 1595135"/>
              <a:gd name="connsiteX14" fmla="*/ 247650 w 911225"/>
              <a:gd name="connsiteY14" fmla="*/ 82550 h 1595135"/>
              <a:gd name="connsiteX15" fmla="*/ 260350 w 911225"/>
              <a:gd name="connsiteY15" fmla="*/ 66675 h 1595135"/>
              <a:gd name="connsiteX16" fmla="*/ 273050 w 911225"/>
              <a:gd name="connsiteY16" fmla="*/ 53975 h 1595135"/>
              <a:gd name="connsiteX17" fmla="*/ 282575 w 911225"/>
              <a:gd name="connsiteY17" fmla="*/ 44450 h 1595135"/>
              <a:gd name="connsiteX18" fmla="*/ 307975 w 911225"/>
              <a:gd name="connsiteY18" fmla="*/ 31750 h 1595135"/>
              <a:gd name="connsiteX19" fmla="*/ 327025 w 911225"/>
              <a:gd name="connsiteY19" fmla="*/ 19050 h 1595135"/>
              <a:gd name="connsiteX20" fmla="*/ 358775 w 911225"/>
              <a:gd name="connsiteY20" fmla="*/ 9525 h 1595135"/>
              <a:gd name="connsiteX21" fmla="*/ 368300 w 911225"/>
              <a:gd name="connsiteY21" fmla="*/ 6350 h 1595135"/>
              <a:gd name="connsiteX22" fmla="*/ 396875 w 911225"/>
              <a:gd name="connsiteY22" fmla="*/ 3175 h 1595135"/>
              <a:gd name="connsiteX23" fmla="*/ 419100 w 911225"/>
              <a:gd name="connsiteY23" fmla="*/ 0 h 1595135"/>
              <a:gd name="connsiteX24" fmla="*/ 517525 w 911225"/>
              <a:gd name="connsiteY24" fmla="*/ 9525 h 1595135"/>
              <a:gd name="connsiteX25" fmla="*/ 536575 w 911225"/>
              <a:gd name="connsiteY25" fmla="*/ 15875 h 1595135"/>
              <a:gd name="connsiteX26" fmla="*/ 546100 w 911225"/>
              <a:gd name="connsiteY26" fmla="*/ 22225 h 1595135"/>
              <a:gd name="connsiteX27" fmla="*/ 565150 w 911225"/>
              <a:gd name="connsiteY27" fmla="*/ 28575 h 1595135"/>
              <a:gd name="connsiteX28" fmla="*/ 574675 w 911225"/>
              <a:gd name="connsiteY28" fmla="*/ 31750 h 1595135"/>
              <a:gd name="connsiteX29" fmla="*/ 584200 w 911225"/>
              <a:gd name="connsiteY29" fmla="*/ 38100 h 1595135"/>
              <a:gd name="connsiteX30" fmla="*/ 603250 w 911225"/>
              <a:gd name="connsiteY30" fmla="*/ 57150 h 1595135"/>
              <a:gd name="connsiteX31" fmla="*/ 631825 w 911225"/>
              <a:gd name="connsiteY31" fmla="*/ 73025 h 1595135"/>
              <a:gd name="connsiteX32" fmla="*/ 657225 w 911225"/>
              <a:gd name="connsiteY32" fmla="*/ 101600 h 1595135"/>
              <a:gd name="connsiteX33" fmla="*/ 666750 w 911225"/>
              <a:gd name="connsiteY33" fmla="*/ 111125 h 1595135"/>
              <a:gd name="connsiteX34" fmla="*/ 679450 w 911225"/>
              <a:gd name="connsiteY34" fmla="*/ 127000 h 1595135"/>
              <a:gd name="connsiteX35" fmla="*/ 682625 w 911225"/>
              <a:gd name="connsiteY35" fmla="*/ 136525 h 1595135"/>
              <a:gd name="connsiteX36" fmla="*/ 698500 w 911225"/>
              <a:gd name="connsiteY36" fmla="*/ 152400 h 1595135"/>
              <a:gd name="connsiteX37" fmla="*/ 711200 w 911225"/>
              <a:gd name="connsiteY37" fmla="*/ 171450 h 1595135"/>
              <a:gd name="connsiteX38" fmla="*/ 720725 w 911225"/>
              <a:gd name="connsiteY38" fmla="*/ 180975 h 1595135"/>
              <a:gd name="connsiteX39" fmla="*/ 736600 w 911225"/>
              <a:gd name="connsiteY39" fmla="*/ 200025 h 1595135"/>
              <a:gd name="connsiteX40" fmla="*/ 749300 w 911225"/>
              <a:gd name="connsiteY40" fmla="*/ 219075 h 1595135"/>
              <a:gd name="connsiteX41" fmla="*/ 752475 w 911225"/>
              <a:gd name="connsiteY41" fmla="*/ 228600 h 1595135"/>
              <a:gd name="connsiteX42" fmla="*/ 762000 w 911225"/>
              <a:gd name="connsiteY42" fmla="*/ 238125 h 1595135"/>
              <a:gd name="connsiteX43" fmla="*/ 768350 w 911225"/>
              <a:gd name="connsiteY43" fmla="*/ 250825 h 1595135"/>
              <a:gd name="connsiteX44" fmla="*/ 777875 w 911225"/>
              <a:gd name="connsiteY44" fmla="*/ 266700 h 1595135"/>
              <a:gd name="connsiteX45" fmla="*/ 793750 w 911225"/>
              <a:gd name="connsiteY45" fmla="*/ 288925 h 1595135"/>
              <a:gd name="connsiteX46" fmla="*/ 809625 w 911225"/>
              <a:gd name="connsiteY46" fmla="*/ 311150 h 1595135"/>
              <a:gd name="connsiteX47" fmla="*/ 819150 w 911225"/>
              <a:gd name="connsiteY47" fmla="*/ 333375 h 1595135"/>
              <a:gd name="connsiteX48" fmla="*/ 828675 w 911225"/>
              <a:gd name="connsiteY48" fmla="*/ 346075 h 1595135"/>
              <a:gd name="connsiteX49" fmla="*/ 838200 w 911225"/>
              <a:gd name="connsiteY49" fmla="*/ 365125 h 1595135"/>
              <a:gd name="connsiteX50" fmla="*/ 841375 w 911225"/>
              <a:gd name="connsiteY50" fmla="*/ 374650 h 1595135"/>
              <a:gd name="connsiteX51" fmla="*/ 854075 w 911225"/>
              <a:gd name="connsiteY51" fmla="*/ 393700 h 1595135"/>
              <a:gd name="connsiteX52" fmla="*/ 866775 w 911225"/>
              <a:gd name="connsiteY52" fmla="*/ 422275 h 1595135"/>
              <a:gd name="connsiteX53" fmla="*/ 869950 w 911225"/>
              <a:gd name="connsiteY53" fmla="*/ 431800 h 1595135"/>
              <a:gd name="connsiteX54" fmla="*/ 876300 w 911225"/>
              <a:gd name="connsiteY54" fmla="*/ 447675 h 1595135"/>
              <a:gd name="connsiteX55" fmla="*/ 882650 w 911225"/>
              <a:gd name="connsiteY55" fmla="*/ 460375 h 1595135"/>
              <a:gd name="connsiteX56" fmla="*/ 889000 w 911225"/>
              <a:gd name="connsiteY56" fmla="*/ 492125 h 1595135"/>
              <a:gd name="connsiteX57" fmla="*/ 895350 w 911225"/>
              <a:gd name="connsiteY57" fmla="*/ 520700 h 1595135"/>
              <a:gd name="connsiteX58" fmla="*/ 898525 w 911225"/>
              <a:gd name="connsiteY58" fmla="*/ 584200 h 1595135"/>
              <a:gd name="connsiteX59" fmla="*/ 901700 w 911225"/>
              <a:gd name="connsiteY59" fmla="*/ 638175 h 1595135"/>
              <a:gd name="connsiteX60" fmla="*/ 904875 w 911225"/>
              <a:gd name="connsiteY60" fmla="*/ 650875 h 1595135"/>
              <a:gd name="connsiteX61" fmla="*/ 911225 w 911225"/>
              <a:gd name="connsiteY61" fmla="*/ 676275 h 1595135"/>
              <a:gd name="connsiteX62" fmla="*/ 908050 w 911225"/>
              <a:gd name="connsiteY62" fmla="*/ 711200 h 1595135"/>
              <a:gd name="connsiteX63" fmla="*/ 901700 w 911225"/>
              <a:gd name="connsiteY63" fmla="*/ 736600 h 1595135"/>
              <a:gd name="connsiteX64" fmla="*/ 898525 w 911225"/>
              <a:gd name="connsiteY64" fmla="*/ 749300 h 1595135"/>
              <a:gd name="connsiteX65" fmla="*/ 895350 w 911225"/>
              <a:gd name="connsiteY65" fmla="*/ 771525 h 1595135"/>
              <a:gd name="connsiteX66" fmla="*/ 892175 w 911225"/>
              <a:gd name="connsiteY66" fmla="*/ 844550 h 1595135"/>
              <a:gd name="connsiteX67" fmla="*/ 895350 w 911225"/>
              <a:gd name="connsiteY67" fmla="*/ 876300 h 1595135"/>
              <a:gd name="connsiteX68" fmla="*/ 898525 w 911225"/>
              <a:gd name="connsiteY68" fmla="*/ 1031875 h 1595135"/>
              <a:gd name="connsiteX69" fmla="*/ 901700 w 911225"/>
              <a:gd name="connsiteY69" fmla="*/ 1066800 h 1595135"/>
              <a:gd name="connsiteX70" fmla="*/ 904875 w 911225"/>
              <a:gd name="connsiteY70" fmla="*/ 1123950 h 1595135"/>
              <a:gd name="connsiteX71" fmla="*/ 901700 w 911225"/>
              <a:gd name="connsiteY71" fmla="*/ 1428750 h 1595135"/>
              <a:gd name="connsiteX72" fmla="*/ 898525 w 911225"/>
              <a:gd name="connsiteY72" fmla="*/ 1441450 h 1595135"/>
              <a:gd name="connsiteX73" fmla="*/ 895350 w 911225"/>
              <a:gd name="connsiteY73" fmla="*/ 1470025 h 1595135"/>
              <a:gd name="connsiteX74" fmla="*/ 892175 w 911225"/>
              <a:gd name="connsiteY74" fmla="*/ 1482725 h 1595135"/>
              <a:gd name="connsiteX75" fmla="*/ 860425 w 911225"/>
              <a:gd name="connsiteY75" fmla="*/ 1517650 h 1595135"/>
              <a:gd name="connsiteX76" fmla="*/ 850900 w 911225"/>
              <a:gd name="connsiteY76" fmla="*/ 1524000 h 1595135"/>
              <a:gd name="connsiteX77" fmla="*/ 835025 w 911225"/>
              <a:gd name="connsiteY77" fmla="*/ 1530350 h 1595135"/>
              <a:gd name="connsiteX78" fmla="*/ 825500 w 911225"/>
              <a:gd name="connsiteY78" fmla="*/ 1533525 h 1595135"/>
              <a:gd name="connsiteX79" fmla="*/ 815975 w 911225"/>
              <a:gd name="connsiteY79" fmla="*/ 1539875 h 1595135"/>
              <a:gd name="connsiteX80" fmla="*/ 793750 w 911225"/>
              <a:gd name="connsiteY80" fmla="*/ 1546225 h 1595135"/>
              <a:gd name="connsiteX81" fmla="*/ 755650 w 911225"/>
              <a:gd name="connsiteY81" fmla="*/ 1555750 h 1595135"/>
              <a:gd name="connsiteX82" fmla="*/ 714375 w 911225"/>
              <a:gd name="connsiteY82" fmla="*/ 1565275 h 1595135"/>
              <a:gd name="connsiteX83" fmla="*/ 519453 w 911225"/>
              <a:gd name="connsiteY83" fmla="*/ 1581811 h 1595135"/>
              <a:gd name="connsiteX84" fmla="*/ 487060 w 911225"/>
              <a:gd name="connsiteY84" fmla="*/ 1591336 h 1595135"/>
              <a:gd name="connsiteX85" fmla="*/ 458447 w 911225"/>
              <a:gd name="connsiteY85" fmla="*/ 1586876 h 1595135"/>
              <a:gd name="connsiteX86" fmla="*/ 399975 w 911225"/>
              <a:gd name="connsiteY86" fmla="*/ 1595135 h 1595135"/>
              <a:gd name="connsiteX87" fmla="*/ 333375 w 911225"/>
              <a:gd name="connsiteY87" fmla="*/ 1584325 h 1595135"/>
              <a:gd name="connsiteX88" fmla="*/ 292100 w 911225"/>
              <a:gd name="connsiteY88" fmla="*/ 1577975 h 1595135"/>
              <a:gd name="connsiteX89" fmla="*/ 254000 w 911225"/>
              <a:gd name="connsiteY89" fmla="*/ 1571625 h 1595135"/>
              <a:gd name="connsiteX90" fmla="*/ 206375 w 911225"/>
              <a:gd name="connsiteY90" fmla="*/ 1565275 h 1595135"/>
              <a:gd name="connsiteX91" fmla="*/ 180975 w 911225"/>
              <a:gd name="connsiteY91" fmla="*/ 1555750 h 1595135"/>
              <a:gd name="connsiteX92" fmla="*/ 171450 w 911225"/>
              <a:gd name="connsiteY92" fmla="*/ 1549400 h 1595135"/>
              <a:gd name="connsiteX93" fmla="*/ 161925 w 911225"/>
              <a:gd name="connsiteY93" fmla="*/ 1546225 h 1595135"/>
              <a:gd name="connsiteX94" fmla="*/ 149225 w 911225"/>
              <a:gd name="connsiteY94" fmla="*/ 1539875 h 1595135"/>
              <a:gd name="connsiteX95" fmla="*/ 123825 w 911225"/>
              <a:gd name="connsiteY95" fmla="*/ 1533525 h 1595135"/>
              <a:gd name="connsiteX96" fmla="*/ 111125 w 911225"/>
              <a:gd name="connsiteY96" fmla="*/ 1530350 h 1595135"/>
              <a:gd name="connsiteX97" fmla="*/ 101600 w 911225"/>
              <a:gd name="connsiteY97" fmla="*/ 1527175 h 1595135"/>
              <a:gd name="connsiteX98" fmla="*/ 92075 w 911225"/>
              <a:gd name="connsiteY98" fmla="*/ 1520825 h 1595135"/>
              <a:gd name="connsiteX99" fmla="*/ 82550 w 911225"/>
              <a:gd name="connsiteY99" fmla="*/ 1517650 h 1595135"/>
              <a:gd name="connsiteX100" fmla="*/ 69850 w 911225"/>
              <a:gd name="connsiteY100" fmla="*/ 1511300 h 1595135"/>
              <a:gd name="connsiteX101" fmla="*/ 41275 w 911225"/>
              <a:gd name="connsiteY101" fmla="*/ 1495425 h 1595135"/>
              <a:gd name="connsiteX102" fmla="*/ 22225 w 911225"/>
              <a:gd name="connsiteY102" fmla="*/ 1473200 h 1595135"/>
              <a:gd name="connsiteX103" fmla="*/ 9525 w 911225"/>
              <a:gd name="connsiteY103" fmla="*/ 1450975 h 1595135"/>
              <a:gd name="connsiteX104" fmla="*/ 6350 w 911225"/>
              <a:gd name="connsiteY104" fmla="*/ 1428750 h 1595135"/>
              <a:gd name="connsiteX105" fmla="*/ 3175 w 911225"/>
              <a:gd name="connsiteY105" fmla="*/ 1419225 h 1595135"/>
              <a:gd name="connsiteX106" fmla="*/ 0 w 911225"/>
              <a:gd name="connsiteY106" fmla="*/ 1393825 h 1595135"/>
              <a:gd name="connsiteX107" fmla="*/ 3175 w 911225"/>
              <a:gd name="connsiteY107" fmla="*/ 1244600 h 1595135"/>
              <a:gd name="connsiteX108" fmla="*/ 6350 w 911225"/>
              <a:gd name="connsiteY108" fmla="*/ 1231900 h 1595135"/>
              <a:gd name="connsiteX109" fmla="*/ 9525 w 911225"/>
              <a:gd name="connsiteY109" fmla="*/ 1209675 h 1595135"/>
              <a:gd name="connsiteX110" fmla="*/ 12700 w 911225"/>
              <a:gd name="connsiteY110" fmla="*/ 1200150 h 1595135"/>
              <a:gd name="connsiteX111" fmla="*/ 19050 w 911225"/>
              <a:gd name="connsiteY111" fmla="*/ 1168400 h 1595135"/>
              <a:gd name="connsiteX112" fmla="*/ 25400 w 911225"/>
              <a:gd name="connsiteY112" fmla="*/ 1149350 h 1595135"/>
              <a:gd name="connsiteX113" fmla="*/ 28575 w 911225"/>
              <a:gd name="connsiteY113" fmla="*/ 1130300 h 1595135"/>
              <a:gd name="connsiteX114" fmla="*/ 34925 w 911225"/>
              <a:gd name="connsiteY114" fmla="*/ 1111250 h 1595135"/>
              <a:gd name="connsiteX115" fmla="*/ 41275 w 911225"/>
              <a:gd name="connsiteY115" fmla="*/ 1076325 h 1595135"/>
              <a:gd name="connsiteX116" fmla="*/ 44450 w 911225"/>
              <a:gd name="connsiteY116" fmla="*/ 1066800 h 1595135"/>
              <a:gd name="connsiteX117" fmla="*/ 47625 w 911225"/>
              <a:gd name="connsiteY117" fmla="*/ 1035050 h 1595135"/>
              <a:gd name="connsiteX118" fmla="*/ 53975 w 911225"/>
              <a:gd name="connsiteY118" fmla="*/ 1003300 h 1595135"/>
              <a:gd name="connsiteX119" fmla="*/ 57150 w 911225"/>
              <a:gd name="connsiteY119" fmla="*/ 981075 h 1595135"/>
              <a:gd name="connsiteX120" fmla="*/ 53975 w 911225"/>
              <a:gd name="connsiteY120" fmla="*/ 825500 h 1595135"/>
              <a:gd name="connsiteX121" fmla="*/ 50800 w 911225"/>
              <a:gd name="connsiteY121" fmla="*/ 803275 h 1595135"/>
              <a:gd name="connsiteX122" fmla="*/ 44450 w 911225"/>
              <a:gd name="connsiteY122" fmla="*/ 736600 h 1595135"/>
              <a:gd name="connsiteX123" fmla="*/ 41275 w 911225"/>
              <a:gd name="connsiteY123" fmla="*/ 688975 h 1595135"/>
              <a:gd name="connsiteX124" fmla="*/ 34925 w 911225"/>
              <a:gd name="connsiteY124" fmla="*/ 479425 h 1595135"/>
              <a:gd name="connsiteX125" fmla="*/ 38100 w 911225"/>
              <a:gd name="connsiteY125" fmla="*/ 415925 h 1595135"/>
              <a:gd name="connsiteX126" fmla="*/ 44450 w 911225"/>
              <a:gd name="connsiteY126" fmla="*/ 381000 h 1595135"/>
              <a:gd name="connsiteX127" fmla="*/ 50800 w 911225"/>
              <a:gd name="connsiteY127" fmla="*/ 346075 h 1595135"/>
              <a:gd name="connsiteX128" fmla="*/ 98425 w 911225"/>
              <a:gd name="connsiteY128" fmla="*/ 288925 h 1595135"/>
              <a:gd name="connsiteX129" fmla="*/ 107950 w 911225"/>
              <a:gd name="connsiteY129" fmla="*/ 282575 h 1595135"/>
              <a:gd name="connsiteX130" fmla="*/ 98425 w 911225"/>
              <a:gd name="connsiteY130" fmla="*/ 314325 h 1595135"/>
              <a:gd name="connsiteX0" fmla="*/ 98425 w 911225"/>
              <a:gd name="connsiteY0" fmla="*/ 314325 h 1595135"/>
              <a:gd name="connsiteX1" fmla="*/ 117475 w 911225"/>
              <a:gd name="connsiteY1" fmla="*/ 288925 h 1595135"/>
              <a:gd name="connsiteX2" fmla="*/ 120650 w 911225"/>
              <a:gd name="connsiteY2" fmla="*/ 279400 h 1595135"/>
              <a:gd name="connsiteX3" fmla="*/ 127000 w 911225"/>
              <a:gd name="connsiteY3" fmla="*/ 266700 h 1595135"/>
              <a:gd name="connsiteX4" fmla="*/ 136525 w 911225"/>
              <a:gd name="connsiteY4" fmla="*/ 244475 h 1595135"/>
              <a:gd name="connsiteX5" fmla="*/ 146050 w 911225"/>
              <a:gd name="connsiteY5" fmla="*/ 234950 h 1595135"/>
              <a:gd name="connsiteX6" fmla="*/ 152400 w 911225"/>
              <a:gd name="connsiteY6" fmla="*/ 222250 h 1595135"/>
              <a:gd name="connsiteX7" fmla="*/ 165100 w 911225"/>
              <a:gd name="connsiteY7" fmla="*/ 203200 h 1595135"/>
              <a:gd name="connsiteX8" fmla="*/ 174625 w 911225"/>
              <a:gd name="connsiteY8" fmla="*/ 184150 h 1595135"/>
              <a:gd name="connsiteX9" fmla="*/ 193675 w 911225"/>
              <a:gd name="connsiteY9" fmla="*/ 158750 h 1595135"/>
              <a:gd name="connsiteX10" fmla="*/ 206375 w 911225"/>
              <a:gd name="connsiteY10" fmla="*/ 139700 h 1595135"/>
              <a:gd name="connsiteX11" fmla="*/ 215900 w 911225"/>
              <a:gd name="connsiteY11" fmla="*/ 130175 h 1595135"/>
              <a:gd name="connsiteX12" fmla="*/ 228600 w 911225"/>
              <a:gd name="connsiteY12" fmla="*/ 111125 h 1595135"/>
              <a:gd name="connsiteX13" fmla="*/ 241300 w 911225"/>
              <a:gd name="connsiteY13" fmla="*/ 92075 h 1595135"/>
              <a:gd name="connsiteX14" fmla="*/ 247650 w 911225"/>
              <a:gd name="connsiteY14" fmla="*/ 82550 h 1595135"/>
              <a:gd name="connsiteX15" fmla="*/ 260350 w 911225"/>
              <a:gd name="connsiteY15" fmla="*/ 66675 h 1595135"/>
              <a:gd name="connsiteX16" fmla="*/ 273050 w 911225"/>
              <a:gd name="connsiteY16" fmla="*/ 53975 h 1595135"/>
              <a:gd name="connsiteX17" fmla="*/ 282575 w 911225"/>
              <a:gd name="connsiteY17" fmla="*/ 44450 h 1595135"/>
              <a:gd name="connsiteX18" fmla="*/ 307975 w 911225"/>
              <a:gd name="connsiteY18" fmla="*/ 31750 h 1595135"/>
              <a:gd name="connsiteX19" fmla="*/ 327025 w 911225"/>
              <a:gd name="connsiteY19" fmla="*/ 19050 h 1595135"/>
              <a:gd name="connsiteX20" fmla="*/ 358775 w 911225"/>
              <a:gd name="connsiteY20" fmla="*/ 9525 h 1595135"/>
              <a:gd name="connsiteX21" fmla="*/ 368300 w 911225"/>
              <a:gd name="connsiteY21" fmla="*/ 6350 h 1595135"/>
              <a:gd name="connsiteX22" fmla="*/ 396875 w 911225"/>
              <a:gd name="connsiteY22" fmla="*/ 3175 h 1595135"/>
              <a:gd name="connsiteX23" fmla="*/ 419100 w 911225"/>
              <a:gd name="connsiteY23" fmla="*/ 0 h 1595135"/>
              <a:gd name="connsiteX24" fmla="*/ 517525 w 911225"/>
              <a:gd name="connsiteY24" fmla="*/ 9525 h 1595135"/>
              <a:gd name="connsiteX25" fmla="*/ 536575 w 911225"/>
              <a:gd name="connsiteY25" fmla="*/ 15875 h 1595135"/>
              <a:gd name="connsiteX26" fmla="*/ 546100 w 911225"/>
              <a:gd name="connsiteY26" fmla="*/ 22225 h 1595135"/>
              <a:gd name="connsiteX27" fmla="*/ 565150 w 911225"/>
              <a:gd name="connsiteY27" fmla="*/ 28575 h 1595135"/>
              <a:gd name="connsiteX28" fmla="*/ 574675 w 911225"/>
              <a:gd name="connsiteY28" fmla="*/ 31750 h 1595135"/>
              <a:gd name="connsiteX29" fmla="*/ 584200 w 911225"/>
              <a:gd name="connsiteY29" fmla="*/ 38100 h 1595135"/>
              <a:gd name="connsiteX30" fmla="*/ 603250 w 911225"/>
              <a:gd name="connsiteY30" fmla="*/ 57150 h 1595135"/>
              <a:gd name="connsiteX31" fmla="*/ 631825 w 911225"/>
              <a:gd name="connsiteY31" fmla="*/ 73025 h 1595135"/>
              <a:gd name="connsiteX32" fmla="*/ 657225 w 911225"/>
              <a:gd name="connsiteY32" fmla="*/ 101600 h 1595135"/>
              <a:gd name="connsiteX33" fmla="*/ 666750 w 911225"/>
              <a:gd name="connsiteY33" fmla="*/ 111125 h 1595135"/>
              <a:gd name="connsiteX34" fmla="*/ 679450 w 911225"/>
              <a:gd name="connsiteY34" fmla="*/ 127000 h 1595135"/>
              <a:gd name="connsiteX35" fmla="*/ 682625 w 911225"/>
              <a:gd name="connsiteY35" fmla="*/ 136525 h 1595135"/>
              <a:gd name="connsiteX36" fmla="*/ 698500 w 911225"/>
              <a:gd name="connsiteY36" fmla="*/ 152400 h 1595135"/>
              <a:gd name="connsiteX37" fmla="*/ 711200 w 911225"/>
              <a:gd name="connsiteY37" fmla="*/ 171450 h 1595135"/>
              <a:gd name="connsiteX38" fmla="*/ 720725 w 911225"/>
              <a:gd name="connsiteY38" fmla="*/ 180975 h 1595135"/>
              <a:gd name="connsiteX39" fmla="*/ 736600 w 911225"/>
              <a:gd name="connsiteY39" fmla="*/ 200025 h 1595135"/>
              <a:gd name="connsiteX40" fmla="*/ 749300 w 911225"/>
              <a:gd name="connsiteY40" fmla="*/ 219075 h 1595135"/>
              <a:gd name="connsiteX41" fmla="*/ 752475 w 911225"/>
              <a:gd name="connsiteY41" fmla="*/ 228600 h 1595135"/>
              <a:gd name="connsiteX42" fmla="*/ 762000 w 911225"/>
              <a:gd name="connsiteY42" fmla="*/ 238125 h 1595135"/>
              <a:gd name="connsiteX43" fmla="*/ 768350 w 911225"/>
              <a:gd name="connsiteY43" fmla="*/ 250825 h 1595135"/>
              <a:gd name="connsiteX44" fmla="*/ 777875 w 911225"/>
              <a:gd name="connsiteY44" fmla="*/ 266700 h 1595135"/>
              <a:gd name="connsiteX45" fmla="*/ 793750 w 911225"/>
              <a:gd name="connsiteY45" fmla="*/ 288925 h 1595135"/>
              <a:gd name="connsiteX46" fmla="*/ 809625 w 911225"/>
              <a:gd name="connsiteY46" fmla="*/ 311150 h 1595135"/>
              <a:gd name="connsiteX47" fmla="*/ 819150 w 911225"/>
              <a:gd name="connsiteY47" fmla="*/ 333375 h 1595135"/>
              <a:gd name="connsiteX48" fmla="*/ 828675 w 911225"/>
              <a:gd name="connsiteY48" fmla="*/ 346075 h 1595135"/>
              <a:gd name="connsiteX49" fmla="*/ 838200 w 911225"/>
              <a:gd name="connsiteY49" fmla="*/ 365125 h 1595135"/>
              <a:gd name="connsiteX50" fmla="*/ 841375 w 911225"/>
              <a:gd name="connsiteY50" fmla="*/ 374650 h 1595135"/>
              <a:gd name="connsiteX51" fmla="*/ 854075 w 911225"/>
              <a:gd name="connsiteY51" fmla="*/ 393700 h 1595135"/>
              <a:gd name="connsiteX52" fmla="*/ 866775 w 911225"/>
              <a:gd name="connsiteY52" fmla="*/ 422275 h 1595135"/>
              <a:gd name="connsiteX53" fmla="*/ 869950 w 911225"/>
              <a:gd name="connsiteY53" fmla="*/ 431800 h 1595135"/>
              <a:gd name="connsiteX54" fmla="*/ 876300 w 911225"/>
              <a:gd name="connsiteY54" fmla="*/ 447675 h 1595135"/>
              <a:gd name="connsiteX55" fmla="*/ 882650 w 911225"/>
              <a:gd name="connsiteY55" fmla="*/ 460375 h 1595135"/>
              <a:gd name="connsiteX56" fmla="*/ 889000 w 911225"/>
              <a:gd name="connsiteY56" fmla="*/ 492125 h 1595135"/>
              <a:gd name="connsiteX57" fmla="*/ 895350 w 911225"/>
              <a:gd name="connsiteY57" fmla="*/ 520700 h 1595135"/>
              <a:gd name="connsiteX58" fmla="*/ 898525 w 911225"/>
              <a:gd name="connsiteY58" fmla="*/ 584200 h 1595135"/>
              <a:gd name="connsiteX59" fmla="*/ 901700 w 911225"/>
              <a:gd name="connsiteY59" fmla="*/ 638175 h 1595135"/>
              <a:gd name="connsiteX60" fmla="*/ 904875 w 911225"/>
              <a:gd name="connsiteY60" fmla="*/ 650875 h 1595135"/>
              <a:gd name="connsiteX61" fmla="*/ 911225 w 911225"/>
              <a:gd name="connsiteY61" fmla="*/ 676275 h 1595135"/>
              <a:gd name="connsiteX62" fmla="*/ 908050 w 911225"/>
              <a:gd name="connsiteY62" fmla="*/ 711200 h 1595135"/>
              <a:gd name="connsiteX63" fmla="*/ 901700 w 911225"/>
              <a:gd name="connsiteY63" fmla="*/ 736600 h 1595135"/>
              <a:gd name="connsiteX64" fmla="*/ 898525 w 911225"/>
              <a:gd name="connsiteY64" fmla="*/ 749300 h 1595135"/>
              <a:gd name="connsiteX65" fmla="*/ 895350 w 911225"/>
              <a:gd name="connsiteY65" fmla="*/ 771525 h 1595135"/>
              <a:gd name="connsiteX66" fmla="*/ 892175 w 911225"/>
              <a:gd name="connsiteY66" fmla="*/ 844550 h 1595135"/>
              <a:gd name="connsiteX67" fmla="*/ 895350 w 911225"/>
              <a:gd name="connsiteY67" fmla="*/ 876300 h 1595135"/>
              <a:gd name="connsiteX68" fmla="*/ 898525 w 911225"/>
              <a:gd name="connsiteY68" fmla="*/ 1031875 h 1595135"/>
              <a:gd name="connsiteX69" fmla="*/ 901700 w 911225"/>
              <a:gd name="connsiteY69" fmla="*/ 1066800 h 1595135"/>
              <a:gd name="connsiteX70" fmla="*/ 904875 w 911225"/>
              <a:gd name="connsiteY70" fmla="*/ 1123950 h 1595135"/>
              <a:gd name="connsiteX71" fmla="*/ 901700 w 911225"/>
              <a:gd name="connsiteY71" fmla="*/ 1428750 h 1595135"/>
              <a:gd name="connsiteX72" fmla="*/ 898525 w 911225"/>
              <a:gd name="connsiteY72" fmla="*/ 1441450 h 1595135"/>
              <a:gd name="connsiteX73" fmla="*/ 895350 w 911225"/>
              <a:gd name="connsiteY73" fmla="*/ 1470025 h 1595135"/>
              <a:gd name="connsiteX74" fmla="*/ 892175 w 911225"/>
              <a:gd name="connsiteY74" fmla="*/ 1482725 h 1595135"/>
              <a:gd name="connsiteX75" fmla="*/ 860425 w 911225"/>
              <a:gd name="connsiteY75" fmla="*/ 1517650 h 1595135"/>
              <a:gd name="connsiteX76" fmla="*/ 850900 w 911225"/>
              <a:gd name="connsiteY76" fmla="*/ 1524000 h 1595135"/>
              <a:gd name="connsiteX77" fmla="*/ 835025 w 911225"/>
              <a:gd name="connsiteY77" fmla="*/ 1530350 h 1595135"/>
              <a:gd name="connsiteX78" fmla="*/ 825500 w 911225"/>
              <a:gd name="connsiteY78" fmla="*/ 1533525 h 1595135"/>
              <a:gd name="connsiteX79" fmla="*/ 815975 w 911225"/>
              <a:gd name="connsiteY79" fmla="*/ 1539875 h 1595135"/>
              <a:gd name="connsiteX80" fmla="*/ 793750 w 911225"/>
              <a:gd name="connsiteY80" fmla="*/ 1546225 h 1595135"/>
              <a:gd name="connsiteX81" fmla="*/ 755650 w 911225"/>
              <a:gd name="connsiteY81" fmla="*/ 1555750 h 1595135"/>
              <a:gd name="connsiteX82" fmla="*/ 714375 w 911225"/>
              <a:gd name="connsiteY82" fmla="*/ 1565275 h 1595135"/>
              <a:gd name="connsiteX83" fmla="*/ 544267 w 911225"/>
              <a:gd name="connsiteY83" fmla="*/ 1589446 h 1595135"/>
              <a:gd name="connsiteX84" fmla="*/ 487060 w 911225"/>
              <a:gd name="connsiteY84" fmla="*/ 1591336 h 1595135"/>
              <a:gd name="connsiteX85" fmla="*/ 458447 w 911225"/>
              <a:gd name="connsiteY85" fmla="*/ 1586876 h 1595135"/>
              <a:gd name="connsiteX86" fmla="*/ 399975 w 911225"/>
              <a:gd name="connsiteY86" fmla="*/ 1595135 h 1595135"/>
              <a:gd name="connsiteX87" fmla="*/ 333375 w 911225"/>
              <a:gd name="connsiteY87" fmla="*/ 1584325 h 1595135"/>
              <a:gd name="connsiteX88" fmla="*/ 292100 w 911225"/>
              <a:gd name="connsiteY88" fmla="*/ 1577975 h 1595135"/>
              <a:gd name="connsiteX89" fmla="*/ 254000 w 911225"/>
              <a:gd name="connsiteY89" fmla="*/ 1571625 h 1595135"/>
              <a:gd name="connsiteX90" fmla="*/ 206375 w 911225"/>
              <a:gd name="connsiteY90" fmla="*/ 1565275 h 1595135"/>
              <a:gd name="connsiteX91" fmla="*/ 180975 w 911225"/>
              <a:gd name="connsiteY91" fmla="*/ 1555750 h 1595135"/>
              <a:gd name="connsiteX92" fmla="*/ 171450 w 911225"/>
              <a:gd name="connsiteY92" fmla="*/ 1549400 h 1595135"/>
              <a:gd name="connsiteX93" fmla="*/ 161925 w 911225"/>
              <a:gd name="connsiteY93" fmla="*/ 1546225 h 1595135"/>
              <a:gd name="connsiteX94" fmla="*/ 149225 w 911225"/>
              <a:gd name="connsiteY94" fmla="*/ 1539875 h 1595135"/>
              <a:gd name="connsiteX95" fmla="*/ 123825 w 911225"/>
              <a:gd name="connsiteY95" fmla="*/ 1533525 h 1595135"/>
              <a:gd name="connsiteX96" fmla="*/ 111125 w 911225"/>
              <a:gd name="connsiteY96" fmla="*/ 1530350 h 1595135"/>
              <a:gd name="connsiteX97" fmla="*/ 101600 w 911225"/>
              <a:gd name="connsiteY97" fmla="*/ 1527175 h 1595135"/>
              <a:gd name="connsiteX98" fmla="*/ 92075 w 911225"/>
              <a:gd name="connsiteY98" fmla="*/ 1520825 h 1595135"/>
              <a:gd name="connsiteX99" fmla="*/ 82550 w 911225"/>
              <a:gd name="connsiteY99" fmla="*/ 1517650 h 1595135"/>
              <a:gd name="connsiteX100" fmla="*/ 69850 w 911225"/>
              <a:gd name="connsiteY100" fmla="*/ 1511300 h 1595135"/>
              <a:gd name="connsiteX101" fmla="*/ 41275 w 911225"/>
              <a:gd name="connsiteY101" fmla="*/ 1495425 h 1595135"/>
              <a:gd name="connsiteX102" fmla="*/ 22225 w 911225"/>
              <a:gd name="connsiteY102" fmla="*/ 1473200 h 1595135"/>
              <a:gd name="connsiteX103" fmla="*/ 9525 w 911225"/>
              <a:gd name="connsiteY103" fmla="*/ 1450975 h 1595135"/>
              <a:gd name="connsiteX104" fmla="*/ 6350 w 911225"/>
              <a:gd name="connsiteY104" fmla="*/ 1428750 h 1595135"/>
              <a:gd name="connsiteX105" fmla="*/ 3175 w 911225"/>
              <a:gd name="connsiteY105" fmla="*/ 1419225 h 1595135"/>
              <a:gd name="connsiteX106" fmla="*/ 0 w 911225"/>
              <a:gd name="connsiteY106" fmla="*/ 1393825 h 1595135"/>
              <a:gd name="connsiteX107" fmla="*/ 3175 w 911225"/>
              <a:gd name="connsiteY107" fmla="*/ 1244600 h 1595135"/>
              <a:gd name="connsiteX108" fmla="*/ 6350 w 911225"/>
              <a:gd name="connsiteY108" fmla="*/ 1231900 h 1595135"/>
              <a:gd name="connsiteX109" fmla="*/ 9525 w 911225"/>
              <a:gd name="connsiteY109" fmla="*/ 1209675 h 1595135"/>
              <a:gd name="connsiteX110" fmla="*/ 12700 w 911225"/>
              <a:gd name="connsiteY110" fmla="*/ 1200150 h 1595135"/>
              <a:gd name="connsiteX111" fmla="*/ 19050 w 911225"/>
              <a:gd name="connsiteY111" fmla="*/ 1168400 h 1595135"/>
              <a:gd name="connsiteX112" fmla="*/ 25400 w 911225"/>
              <a:gd name="connsiteY112" fmla="*/ 1149350 h 1595135"/>
              <a:gd name="connsiteX113" fmla="*/ 28575 w 911225"/>
              <a:gd name="connsiteY113" fmla="*/ 1130300 h 1595135"/>
              <a:gd name="connsiteX114" fmla="*/ 34925 w 911225"/>
              <a:gd name="connsiteY114" fmla="*/ 1111250 h 1595135"/>
              <a:gd name="connsiteX115" fmla="*/ 41275 w 911225"/>
              <a:gd name="connsiteY115" fmla="*/ 1076325 h 1595135"/>
              <a:gd name="connsiteX116" fmla="*/ 44450 w 911225"/>
              <a:gd name="connsiteY116" fmla="*/ 1066800 h 1595135"/>
              <a:gd name="connsiteX117" fmla="*/ 47625 w 911225"/>
              <a:gd name="connsiteY117" fmla="*/ 1035050 h 1595135"/>
              <a:gd name="connsiteX118" fmla="*/ 53975 w 911225"/>
              <a:gd name="connsiteY118" fmla="*/ 1003300 h 1595135"/>
              <a:gd name="connsiteX119" fmla="*/ 57150 w 911225"/>
              <a:gd name="connsiteY119" fmla="*/ 981075 h 1595135"/>
              <a:gd name="connsiteX120" fmla="*/ 53975 w 911225"/>
              <a:gd name="connsiteY120" fmla="*/ 825500 h 1595135"/>
              <a:gd name="connsiteX121" fmla="*/ 50800 w 911225"/>
              <a:gd name="connsiteY121" fmla="*/ 803275 h 1595135"/>
              <a:gd name="connsiteX122" fmla="*/ 44450 w 911225"/>
              <a:gd name="connsiteY122" fmla="*/ 736600 h 1595135"/>
              <a:gd name="connsiteX123" fmla="*/ 41275 w 911225"/>
              <a:gd name="connsiteY123" fmla="*/ 688975 h 1595135"/>
              <a:gd name="connsiteX124" fmla="*/ 34925 w 911225"/>
              <a:gd name="connsiteY124" fmla="*/ 479425 h 1595135"/>
              <a:gd name="connsiteX125" fmla="*/ 38100 w 911225"/>
              <a:gd name="connsiteY125" fmla="*/ 415925 h 1595135"/>
              <a:gd name="connsiteX126" fmla="*/ 44450 w 911225"/>
              <a:gd name="connsiteY126" fmla="*/ 381000 h 1595135"/>
              <a:gd name="connsiteX127" fmla="*/ 50800 w 911225"/>
              <a:gd name="connsiteY127" fmla="*/ 346075 h 1595135"/>
              <a:gd name="connsiteX128" fmla="*/ 98425 w 911225"/>
              <a:gd name="connsiteY128" fmla="*/ 288925 h 1595135"/>
              <a:gd name="connsiteX129" fmla="*/ 107950 w 911225"/>
              <a:gd name="connsiteY129" fmla="*/ 282575 h 1595135"/>
              <a:gd name="connsiteX130" fmla="*/ 98425 w 911225"/>
              <a:gd name="connsiteY130" fmla="*/ 314325 h 1595135"/>
              <a:gd name="connsiteX0" fmla="*/ 98425 w 911225"/>
              <a:gd name="connsiteY0" fmla="*/ 314325 h 1598329"/>
              <a:gd name="connsiteX1" fmla="*/ 117475 w 911225"/>
              <a:gd name="connsiteY1" fmla="*/ 288925 h 1598329"/>
              <a:gd name="connsiteX2" fmla="*/ 120650 w 911225"/>
              <a:gd name="connsiteY2" fmla="*/ 279400 h 1598329"/>
              <a:gd name="connsiteX3" fmla="*/ 127000 w 911225"/>
              <a:gd name="connsiteY3" fmla="*/ 266700 h 1598329"/>
              <a:gd name="connsiteX4" fmla="*/ 136525 w 911225"/>
              <a:gd name="connsiteY4" fmla="*/ 244475 h 1598329"/>
              <a:gd name="connsiteX5" fmla="*/ 146050 w 911225"/>
              <a:gd name="connsiteY5" fmla="*/ 234950 h 1598329"/>
              <a:gd name="connsiteX6" fmla="*/ 152400 w 911225"/>
              <a:gd name="connsiteY6" fmla="*/ 222250 h 1598329"/>
              <a:gd name="connsiteX7" fmla="*/ 165100 w 911225"/>
              <a:gd name="connsiteY7" fmla="*/ 203200 h 1598329"/>
              <a:gd name="connsiteX8" fmla="*/ 174625 w 911225"/>
              <a:gd name="connsiteY8" fmla="*/ 184150 h 1598329"/>
              <a:gd name="connsiteX9" fmla="*/ 193675 w 911225"/>
              <a:gd name="connsiteY9" fmla="*/ 158750 h 1598329"/>
              <a:gd name="connsiteX10" fmla="*/ 206375 w 911225"/>
              <a:gd name="connsiteY10" fmla="*/ 139700 h 1598329"/>
              <a:gd name="connsiteX11" fmla="*/ 215900 w 911225"/>
              <a:gd name="connsiteY11" fmla="*/ 130175 h 1598329"/>
              <a:gd name="connsiteX12" fmla="*/ 228600 w 911225"/>
              <a:gd name="connsiteY12" fmla="*/ 111125 h 1598329"/>
              <a:gd name="connsiteX13" fmla="*/ 241300 w 911225"/>
              <a:gd name="connsiteY13" fmla="*/ 92075 h 1598329"/>
              <a:gd name="connsiteX14" fmla="*/ 247650 w 911225"/>
              <a:gd name="connsiteY14" fmla="*/ 82550 h 1598329"/>
              <a:gd name="connsiteX15" fmla="*/ 260350 w 911225"/>
              <a:gd name="connsiteY15" fmla="*/ 66675 h 1598329"/>
              <a:gd name="connsiteX16" fmla="*/ 273050 w 911225"/>
              <a:gd name="connsiteY16" fmla="*/ 53975 h 1598329"/>
              <a:gd name="connsiteX17" fmla="*/ 282575 w 911225"/>
              <a:gd name="connsiteY17" fmla="*/ 44450 h 1598329"/>
              <a:gd name="connsiteX18" fmla="*/ 307975 w 911225"/>
              <a:gd name="connsiteY18" fmla="*/ 31750 h 1598329"/>
              <a:gd name="connsiteX19" fmla="*/ 327025 w 911225"/>
              <a:gd name="connsiteY19" fmla="*/ 19050 h 1598329"/>
              <a:gd name="connsiteX20" fmla="*/ 358775 w 911225"/>
              <a:gd name="connsiteY20" fmla="*/ 9525 h 1598329"/>
              <a:gd name="connsiteX21" fmla="*/ 368300 w 911225"/>
              <a:gd name="connsiteY21" fmla="*/ 6350 h 1598329"/>
              <a:gd name="connsiteX22" fmla="*/ 396875 w 911225"/>
              <a:gd name="connsiteY22" fmla="*/ 3175 h 1598329"/>
              <a:gd name="connsiteX23" fmla="*/ 419100 w 911225"/>
              <a:gd name="connsiteY23" fmla="*/ 0 h 1598329"/>
              <a:gd name="connsiteX24" fmla="*/ 517525 w 911225"/>
              <a:gd name="connsiteY24" fmla="*/ 9525 h 1598329"/>
              <a:gd name="connsiteX25" fmla="*/ 536575 w 911225"/>
              <a:gd name="connsiteY25" fmla="*/ 15875 h 1598329"/>
              <a:gd name="connsiteX26" fmla="*/ 546100 w 911225"/>
              <a:gd name="connsiteY26" fmla="*/ 22225 h 1598329"/>
              <a:gd name="connsiteX27" fmla="*/ 565150 w 911225"/>
              <a:gd name="connsiteY27" fmla="*/ 28575 h 1598329"/>
              <a:gd name="connsiteX28" fmla="*/ 574675 w 911225"/>
              <a:gd name="connsiteY28" fmla="*/ 31750 h 1598329"/>
              <a:gd name="connsiteX29" fmla="*/ 584200 w 911225"/>
              <a:gd name="connsiteY29" fmla="*/ 38100 h 1598329"/>
              <a:gd name="connsiteX30" fmla="*/ 603250 w 911225"/>
              <a:gd name="connsiteY30" fmla="*/ 57150 h 1598329"/>
              <a:gd name="connsiteX31" fmla="*/ 631825 w 911225"/>
              <a:gd name="connsiteY31" fmla="*/ 73025 h 1598329"/>
              <a:gd name="connsiteX32" fmla="*/ 657225 w 911225"/>
              <a:gd name="connsiteY32" fmla="*/ 101600 h 1598329"/>
              <a:gd name="connsiteX33" fmla="*/ 666750 w 911225"/>
              <a:gd name="connsiteY33" fmla="*/ 111125 h 1598329"/>
              <a:gd name="connsiteX34" fmla="*/ 679450 w 911225"/>
              <a:gd name="connsiteY34" fmla="*/ 127000 h 1598329"/>
              <a:gd name="connsiteX35" fmla="*/ 682625 w 911225"/>
              <a:gd name="connsiteY35" fmla="*/ 136525 h 1598329"/>
              <a:gd name="connsiteX36" fmla="*/ 698500 w 911225"/>
              <a:gd name="connsiteY36" fmla="*/ 152400 h 1598329"/>
              <a:gd name="connsiteX37" fmla="*/ 711200 w 911225"/>
              <a:gd name="connsiteY37" fmla="*/ 171450 h 1598329"/>
              <a:gd name="connsiteX38" fmla="*/ 720725 w 911225"/>
              <a:gd name="connsiteY38" fmla="*/ 180975 h 1598329"/>
              <a:gd name="connsiteX39" fmla="*/ 736600 w 911225"/>
              <a:gd name="connsiteY39" fmla="*/ 200025 h 1598329"/>
              <a:gd name="connsiteX40" fmla="*/ 749300 w 911225"/>
              <a:gd name="connsiteY40" fmla="*/ 219075 h 1598329"/>
              <a:gd name="connsiteX41" fmla="*/ 752475 w 911225"/>
              <a:gd name="connsiteY41" fmla="*/ 228600 h 1598329"/>
              <a:gd name="connsiteX42" fmla="*/ 762000 w 911225"/>
              <a:gd name="connsiteY42" fmla="*/ 238125 h 1598329"/>
              <a:gd name="connsiteX43" fmla="*/ 768350 w 911225"/>
              <a:gd name="connsiteY43" fmla="*/ 250825 h 1598329"/>
              <a:gd name="connsiteX44" fmla="*/ 777875 w 911225"/>
              <a:gd name="connsiteY44" fmla="*/ 266700 h 1598329"/>
              <a:gd name="connsiteX45" fmla="*/ 793750 w 911225"/>
              <a:gd name="connsiteY45" fmla="*/ 288925 h 1598329"/>
              <a:gd name="connsiteX46" fmla="*/ 809625 w 911225"/>
              <a:gd name="connsiteY46" fmla="*/ 311150 h 1598329"/>
              <a:gd name="connsiteX47" fmla="*/ 819150 w 911225"/>
              <a:gd name="connsiteY47" fmla="*/ 333375 h 1598329"/>
              <a:gd name="connsiteX48" fmla="*/ 828675 w 911225"/>
              <a:gd name="connsiteY48" fmla="*/ 346075 h 1598329"/>
              <a:gd name="connsiteX49" fmla="*/ 838200 w 911225"/>
              <a:gd name="connsiteY49" fmla="*/ 365125 h 1598329"/>
              <a:gd name="connsiteX50" fmla="*/ 841375 w 911225"/>
              <a:gd name="connsiteY50" fmla="*/ 374650 h 1598329"/>
              <a:gd name="connsiteX51" fmla="*/ 854075 w 911225"/>
              <a:gd name="connsiteY51" fmla="*/ 393700 h 1598329"/>
              <a:gd name="connsiteX52" fmla="*/ 866775 w 911225"/>
              <a:gd name="connsiteY52" fmla="*/ 422275 h 1598329"/>
              <a:gd name="connsiteX53" fmla="*/ 869950 w 911225"/>
              <a:gd name="connsiteY53" fmla="*/ 431800 h 1598329"/>
              <a:gd name="connsiteX54" fmla="*/ 876300 w 911225"/>
              <a:gd name="connsiteY54" fmla="*/ 447675 h 1598329"/>
              <a:gd name="connsiteX55" fmla="*/ 882650 w 911225"/>
              <a:gd name="connsiteY55" fmla="*/ 460375 h 1598329"/>
              <a:gd name="connsiteX56" fmla="*/ 889000 w 911225"/>
              <a:gd name="connsiteY56" fmla="*/ 492125 h 1598329"/>
              <a:gd name="connsiteX57" fmla="*/ 895350 w 911225"/>
              <a:gd name="connsiteY57" fmla="*/ 520700 h 1598329"/>
              <a:gd name="connsiteX58" fmla="*/ 898525 w 911225"/>
              <a:gd name="connsiteY58" fmla="*/ 584200 h 1598329"/>
              <a:gd name="connsiteX59" fmla="*/ 901700 w 911225"/>
              <a:gd name="connsiteY59" fmla="*/ 638175 h 1598329"/>
              <a:gd name="connsiteX60" fmla="*/ 904875 w 911225"/>
              <a:gd name="connsiteY60" fmla="*/ 650875 h 1598329"/>
              <a:gd name="connsiteX61" fmla="*/ 911225 w 911225"/>
              <a:gd name="connsiteY61" fmla="*/ 676275 h 1598329"/>
              <a:gd name="connsiteX62" fmla="*/ 908050 w 911225"/>
              <a:gd name="connsiteY62" fmla="*/ 711200 h 1598329"/>
              <a:gd name="connsiteX63" fmla="*/ 901700 w 911225"/>
              <a:gd name="connsiteY63" fmla="*/ 736600 h 1598329"/>
              <a:gd name="connsiteX64" fmla="*/ 898525 w 911225"/>
              <a:gd name="connsiteY64" fmla="*/ 749300 h 1598329"/>
              <a:gd name="connsiteX65" fmla="*/ 895350 w 911225"/>
              <a:gd name="connsiteY65" fmla="*/ 771525 h 1598329"/>
              <a:gd name="connsiteX66" fmla="*/ 892175 w 911225"/>
              <a:gd name="connsiteY66" fmla="*/ 844550 h 1598329"/>
              <a:gd name="connsiteX67" fmla="*/ 895350 w 911225"/>
              <a:gd name="connsiteY67" fmla="*/ 876300 h 1598329"/>
              <a:gd name="connsiteX68" fmla="*/ 898525 w 911225"/>
              <a:gd name="connsiteY68" fmla="*/ 1031875 h 1598329"/>
              <a:gd name="connsiteX69" fmla="*/ 901700 w 911225"/>
              <a:gd name="connsiteY69" fmla="*/ 1066800 h 1598329"/>
              <a:gd name="connsiteX70" fmla="*/ 904875 w 911225"/>
              <a:gd name="connsiteY70" fmla="*/ 1123950 h 1598329"/>
              <a:gd name="connsiteX71" fmla="*/ 901700 w 911225"/>
              <a:gd name="connsiteY71" fmla="*/ 1428750 h 1598329"/>
              <a:gd name="connsiteX72" fmla="*/ 898525 w 911225"/>
              <a:gd name="connsiteY72" fmla="*/ 1441450 h 1598329"/>
              <a:gd name="connsiteX73" fmla="*/ 895350 w 911225"/>
              <a:gd name="connsiteY73" fmla="*/ 1470025 h 1598329"/>
              <a:gd name="connsiteX74" fmla="*/ 892175 w 911225"/>
              <a:gd name="connsiteY74" fmla="*/ 1482725 h 1598329"/>
              <a:gd name="connsiteX75" fmla="*/ 860425 w 911225"/>
              <a:gd name="connsiteY75" fmla="*/ 1517650 h 1598329"/>
              <a:gd name="connsiteX76" fmla="*/ 850900 w 911225"/>
              <a:gd name="connsiteY76" fmla="*/ 1524000 h 1598329"/>
              <a:gd name="connsiteX77" fmla="*/ 835025 w 911225"/>
              <a:gd name="connsiteY77" fmla="*/ 1530350 h 1598329"/>
              <a:gd name="connsiteX78" fmla="*/ 825500 w 911225"/>
              <a:gd name="connsiteY78" fmla="*/ 1533525 h 1598329"/>
              <a:gd name="connsiteX79" fmla="*/ 815975 w 911225"/>
              <a:gd name="connsiteY79" fmla="*/ 1539875 h 1598329"/>
              <a:gd name="connsiteX80" fmla="*/ 793750 w 911225"/>
              <a:gd name="connsiteY80" fmla="*/ 1546225 h 1598329"/>
              <a:gd name="connsiteX81" fmla="*/ 755650 w 911225"/>
              <a:gd name="connsiteY81" fmla="*/ 1555750 h 1598329"/>
              <a:gd name="connsiteX82" fmla="*/ 714375 w 911225"/>
              <a:gd name="connsiteY82" fmla="*/ 1565275 h 1598329"/>
              <a:gd name="connsiteX83" fmla="*/ 544267 w 911225"/>
              <a:gd name="connsiteY83" fmla="*/ 1589446 h 1598329"/>
              <a:gd name="connsiteX84" fmla="*/ 487060 w 911225"/>
              <a:gd name="connsiteY84" fmla="*/ 1591336 h 1598329"/>
              <a:gd name="connsiteX85" fmla="*/ 454630 w 911225"/>
              <a:gd name="connsiteY85" fmla="*/ 1598329 h 1598329"/>
              <a:gd name="connsiteX86" fmla="*/ 399975 w 911225"/>
              <a:gd name="connsiteY86" fmla="*/ 1595135 h 1598329"/>
              <a:gd name="connsiteX87" fmla="*/ 333375 w 911225"/>
              <a:gd name="connsiteY87" fmla="*/ 1584325 h 1598329"/>
              <a:gd name="connsiteX88" fmla="*/ 292100 w 911225"/>
              <a:gd name="connsiteY88" fmla="*/ 1577975 h 1598329"/>
              <a:gd name="connsiteX89" fmla="*/ 254000 w 911225"/>
              <a:gd name="connsiteY89" fmla="*/ 1571625 h 1598329"/>
              <a:gd name="connsiteX90" fmla="*/ 206375 w 911225"/>
              <a:gd name="connsiteY90" fmla="*/ 1565275 h 1598329"/>
              <a:gd name="connsiteX91" fmla="*/ 180975 w 911225"/>
              <a:gd name="connsiteY91" fmla="*/ 1555750 h 1598329"/>
              <a:gd name="connsiteX92" fmla="*/ 171450 w 911225"/>
              <a:gd name="connsiteY92" fmla="*/ 1549400 h 1598329"/>
              <a:gd name="connsiteX93" fmla="*/ 161925 w 911225"/>
              <a:gd name="connsiteY93" fmla="*/ 1546225 h 1598329"/>
              <a:gd name="connsiteX94" fmla="*/ 149225 w 911225"/>
              <a:gd name="connsiteY94" fmla="*/ 1539875 h 1598329"/>
              <a:gd name="connsiteX95" fmla="*/ 123825 w 911225"/>
              <a:gd name="connsiteY95" fmla="*/ 1533525 h 1598329"/>
              <a:gd name="connsiteX96" fmla="*/ 111125 w 911225"/>
              <a:gd name="connsiteY96" fmla="*/ 1530350 h 1598329"/>
              <a:gd name="connsiteX97" fmla="*/ 101600 w 911225"/>
              <a:gd name="connsiteY97" fmla="*/ 1527175 h 1598329"/>
              <a:gd name="connsiteX98" fmla="*/ 92075 w 911225"/>
              <a:gd name="connsiteY98" fmla="*/ 1520825 h 1598329"/>
              <a:gd name="connsiteX99" fmla="*/ 82550 w 911225"/>
              <a:gd name="connsiteY99" fmla="*/ 1517650 h 1598329"/>
              <a:gd name="connsiteX100" fmla="*/ 69850 w 911225"/>
              <a:gd name="connsiteY100" fmla="*/ 1511300 h 1598329"/>
              <a:gd name="connsiteX101" fmla="*/ 41275 w 911225"/>
              <a:gd name="connsiteY101" fmla="*/ 1495425 h 1598329"/>
              <a:gd name="connsiteX102" fmla="*/ 22225 w 911225"/>
              <a:gd name="connsiteY102" fmla="*/ 1473200 h 1598329"/>
              <a:gd name="connsiteX103" fmla="*/ 9525 w 911225"/>
              <a:gd name="connsiteY103" fmla="*/ 1450975 h 1598329"/>
              <a:gd name="connsiteX104" fmla="*/ 6350 w 911225"/>
              <a:gd name="connsiteY104" fmla="*/ 1428750 h 1598329"/>
              <a:gd name="connsiteX105" fmla="*/ 3175 w 911225"/>
              <a:gd name="connsiteY105" fmla="*/ 1419225 h 1598329"/>
              <a:gd name="connsiteX106" fmla="*/ 0 w 911225"/>
              <a:gd name="connsiteY106" fmla="*/ 1393825 h 1598329"/>
              <a:gd name="connsiteX107" fmla="*/ 3175 w 911225"/>
              <a:gd name="connsiteY107" fmla="*/ 1244600 h 1598329"/>
              <a:gd name="connsiteX108" fmla="*/ 6350 w 911225"/>
              <a:gd name="connsiteY108" fmla="*/ 1231900 h 1598329"/>
              <a:gd name="connsiteX109" fmla="*/ 9525 w 911225"/>
              <a:gd name="connsiteY109" fmla="*/ 1209675 h 1598329"/>
              <a:gd name="connsiteX110" fmla="*/ 12700 w 911225"/>
              <a:gd name="connsiteY110" fmla="*/ 1200150 h 1598329"/>
              <a:gd name="connsiteX111" fmla="*/ 19050 w 911225"/>
              <a:gd name="connsiteY111" fmla="*/ 1168400 h 1598329"/>
              <a:gd name="connsiteX112" fmla="*/ 25400 w 911225"/>
              <a:gd name="connsiteY112" fmla="*/ 1149350 h 1598329"/>
              <a:gd name="connsiteX113" fmla="*/ 28575 w 911225"/>
              <a:gd name="connsiteY113" fmla="*/ 1130300 h 1598329"/>
              <a:gd name="connsiteX114" fmla="*/ 34925 w 911225"/>
              <a:gd name="connsiteY114" fmla="*/ 1111250 h 1598329"/>
              <a:gd name="connsiteX115" fmla="*/ 41275 w 911225"/>
              <a:gd name="connsiteY115" fmla="*/ 1076325 h 1598329"/>
              <a:gd name="connsiteX116" fmla="*/ 44450 w 911225"/>
              <a:gd name="connsiteY116" fmla="*/ 1066800 h 1598329"/>
              <a:gd name="connsiteX117" fmla="*/ 47625 w 911225"/>
              <a:gd name="connsiteY117" fmla="*/ 1035050 h 1598329"/>
              <a:gd name="connsiteX118" fmla="*/ 53975 w 911225"/>
              <a:gd name="connsiteY118" fmla="*/ 1003300 h 1598329"/>
              <a:gd name="connsiteX119" fmla="*/ 57150 w 911225"/>
              <a:gd name="connsiteY119" fmla="*/ 981075 h 1598329"/>
              <a:gd name="connsiteX120" fmla="*/ 53975 w 911225"/>
              <a:gd name="connsiteY120" fmla="*/ 825500 h 1598329"/>
              <a:gd name="connsiteX121" fmla="*/ 50800 w 911225"/>
              <a:gd name="connsiteY121" fmla="*/ 803275 h 1598329"/>
              <a:gd name="connsiteX122" fmla="*/ 44450 w 911225"/>
              <a:gd name="connsiteY122" fmla="*/ 736600 h 1598329"/>
              <a:gd name="connsiteX123" fmla="*/ 41275 w 911225"/>
              <a:gd name="connsiteY123" fmla="*/ 688975 h 1598329"/>
              <a:gd name="connsiteX124" fmla="*/ 34925 w 911225"/>
              <a:gd name="connsiteY124" fmla="*/ 479425 h 1598329"/>
              <a:gd name="connsiteX125" fmla="*/ 38100 w 911225"/>
              <a:gd name="connsiteY125" fmla="*/ 415925 h 1598329"/>
              <a:gd name="connsiteX126" fmla="*/ 44450 w 911225"/>
              <a:gd name="connsiteY126" fmla="*/ 381000 h 1598329"/>
              <a:gd name="connsiteX127" fmla="*/ 50800 w 911225"/>
              <a:gd name="connsiteY127" fmla="*/ 346075 h 1598329"/>
              <a:gd name="connsiteX128" fmla="*/ 98425 w 911225"/>
              <a:gd name="connsiteY128" fmla="*/ 288925 h 1598329"/>
              <a:gd name="connsiteX129" fmla="*/ 107950 w 911225"/>
              <a:gd name="connsiteY129" fmla="*/ 282575 h 1598329"/>
              <a:gd name="connsiteX130" fmla="*/ 98425 w 911225"/>
              <a:gd name="connsiteY130" fmla="*/ 314325 h 1598329"/>
              <a:gd name="connsiteX0" fmla="*/ 98425 w 911225"/>
              <a:gd name="connsiteY0" fmla="*/ 314325 h 1598329"/>
              <a:gd name="connsiteX1" fmla="*/ 117475 w 911225"/>
              <a:gd name="connsiteY1" fmla="*/ 288925 h 1598329"/>
              <a:gd name="connsiteX2" fmla="*/ 120650 w 911225"/>
              <a:gd name="connsiteY2" fmla="*/ 279400 h 1598329"/>
              <a:gd name="connsiteX3" fmla="*/ 127000 w 911225"/>
              <a:gd name="connsiteY3" fmla="*/ 266700 h 1598329"/>
              <a:gd name="connsiteX4" fmla="*/ 136525 w 911225"/>
              <a:gd name="connsiteY4" fmla="*/ 244475 h 1598329"/>
              <a:gd name="connsiteX5" fmla="*/ 146050 w 911225"/>
              <a:gd name="connsiteY5" fmla="*/ 234950 h 1598329"/>
              <a:gd name="connsiteX6" fmla="*/ 152400 w 911225"/>
              <a:gd name="connsiteY6" fmla="*/ 222250 h 1598329"/>
              <a:gd name="connsiteX7" fmla="*/ 165100 w 911225"/>
              <a:gd name="connsiteY7" fmla="*/ 203200 h 1598329"/>
              <a:gd name="connsiteX8" fmla="*/ 174625 w 911225"/>
              <a:gd name="connsiteY8" fmla="*/ 184150 h 1598329"/>
              <a:gd name="connsiteX9" fmla="*/ 193675 w 911225"/>
              <a:gd name="connsiteY9" fmla="*/ 158750 h 1598329"/>
              <a:gd name="connsiteX10" fmla="*/ 206375 w 911225"/>
              <a:gd name="connsiteY10" fmla="*/ 139700 h 1598329"/>
              <a:gd name="connsiteX11" fmla="*/ 215900 w 911225"/>
              <a:gd name="connsiteY11" fmla="*/ 130175 h 1598329"/>
              <a:gd name="connsiteX12" fmla="*/ 228600 w 911225"/>
              <a:gd name="connsiteY12" fmla="*/ 111125 h 1598329"/>
              <a:gd name="connsiteX13" fmla="*/ 241300 w 911225"/>
              <a:gd name="connsiteY13" fmla="*/ 92075 h 1598329"/>
              <a:gd name="connsiteX14" fmla="*/ 247650 w 911225"/>
              <a:gd name="connsiteY14" fmla="*/ 82550 h 1598329"/>
              <a:gd name="connsiteX15" fmla="*/ 260350 w 911225"/>
              <a:gd name="connsiteY15" fmla="*/ 66675 h 1598329"/>
              <a:gd name="connsiteX16" fmla="*/ 273050 w 911225"/>
              <a:gd name="connsiteY16" fmla="*/ 53975 h 1598329"/>
              <a:gd name="connsiteX17" fmla="*/ 282575 w 911225"/>
              <a:gd name="connsiteY17" fmla="*/ 44450 h 1598329"/>
              <a:gd name="connsiteX18" fmla="*/ 307975 w 911225"/>
              <a:gd name="connsiteY18" fmla="*/ 31750 h 1598329"/>
              <a:gd name="connsiteX19" fmla="*/ 327025 w 911225"/>
              <a:gd name="connsiteY19" fmla="*/ 19050 h 1598329"/>
              <a:gd name="connsiteX20" fmla="*/ 358775 w 911225"/>
              <a:gd name="connsiteY20" fmla="*/ 9525 h 1598329"/>
              <a:gd name="connsiteX21" fmla="*/ 368300 w 911225"/>
              <a:gd name="connsiteY21" fmla="*/ 6350 h 1598329"/>
              <a:gd name="connsiteX22" fmla="*/ 396875 w 911225"/>
              <a:gd name="connsiteY22" fmla="*/ 3175 h 1598329"/>
              <a:gd name="connsiteX23" fmla="*/ 419100 w 911225"/>
              <a:gd name="connsiteY23" fmla="*/ 0 h 1598329"/>
              <a:gd name="connsiteX24" fmla="*/ 517525 w 911225"/>
              <a:gd name="connsiteY24" fmla="*/ 9525 h 1598329"/>
              <a:gd name="connsiteX25" fmla="*/ 536575 w 911225"/>
              <a:gd name="connsiteY25" fmla="*/ 15875 h 1598329"/>
              <a:gd name="connsiteX26" fmla="*/ 546100 w 911225"/>
              <a:gd name="connsiteY26" fmla="*/ 22225 h 1598329"/>
              <a:gd name="connsiteX27" fmla="*/ 565150 w 911225"/>
              <a:gd name="connsiteY27" fmla="*/ 28575 h 1598329"/>
              <a:gd name="connsiteX28" fmla="*/ 574675 w 911225"/>
              <a:gd name="connsiteY28" fmla="*/ 31750 h 1598329"/>
              <a:gd name="connsiteX29" fmla="*/ 584200 w 911225"/>
              <a:gd name="connsiteY29" fmla="*/ 38100 h 1598329"/>
              <a:gd name="connsiteX30" fmla="*/ 603250 w 911225"/>
              <a:gd name="connsiteY30" fmla="*/ 57150 h 1598329"/>
              <a:gd name="connsiteX31" fmla="*/ 631825 w 911225"/>
              <a:gd name="connsiteY31" fmla="*/ 73025 h 1598329"/>
              <a:gd name="connsiteX32" fmla="*/ 657225 w 911225"/>
              <a:gd name="connsiteY32" fmla="*/ 101600 h 1598329"/>
              <a:gd name="connsiteX33" fmla="*/ 666750 w 911225"/>
              <a:gd name="connsiteY33" fmla="*/ 111125 h 1598329"/>
              <a:gd name="connsiteX34" fmla="*/ 679450 w 911225"/>
              <a:gd name="connsiteY34" fmla="*/ 127000 h 1598329"/>
              <a:gd name="connsiteX35" fmla="*/ 682625 w 911225"/>
              <a:gd name="connsiteY35" fmla="*/ 136525 h 1598329"/>
              <a:gd name="connsiteX36" fmla="*/ 698500 w 911225"/>
              <a:gd name="connsiteY36" fmla="*/ 152400 h 1598329"/>
              <a:gd name="connsiteX37" fmla="*/ 711200 w 911225"/>
              <a:gd name="connsiteY37" fmla="*/ 171450 h 1598329"/>
              <a:gd name="connsiteX38" fmla="*/ 720725 w 911225"/>
              <a:gd name="connsiteY38" fmla="*/ 180975 h 1598329"/>
              <a:gd name="connsiteX39" fmla="*/ 736600 w 911225"/>
              <a:gd name="connsiteY39" fmla="*/ 200025 h 1598329"/>
              <a:gd name="connsiteX40" fmla="*/ 749300 w 911225"/>
              <a:gd name="connsiteY40" fmla="*/ 219075 h 1598329"/>
              <a:gd name="connsiteX41" fmla="*/ 752475 w 911225"/>
              <a:gd name="connsiteY41" fmla="*/ 228600 h 1598329"/>
              <a:gd name="connsiteX42" fmla="*/ 762000 w 911225"/>
              <a:gd name="connsiteY42" fmla="*/ 238125 h 1598329"/>
              <a:gd name="connsiteX43" fmla="*/ 768350 w 911225"/>
              <a:gd name="connsiteY43" fmla="*/ 250825 h 1598329"/>
              <a:gd name="connsiteX44" fmla="*/ 777875 w 911225"/>
              <a:gd name="connsiteY44" fmla="*/ 266700 h 1598329"/>
              <a:gd name="connsiteX45" fmla="*/ 793750 w 911225"/>
              <a:gd name="connsiteY45" fmla="*/ 288925 h 1598329"/>
              <a:gd name="connsiteX46" fmla="*/ 809625 w 911225"/>
              <a:gd name="connsiteY46" fmla="*/ 311150 h 1598329"/>
              <a:gd name="connsiteX47" fmla="*/ 819150 w 911225"/>
              <a:gd name="connsiteY47" fmla="*/ 333375 h 1598329"/>
              <a:gd name="connsiteX48" fmla="*/ 828675 w 911225"/>
              <a:gd name="connsiteY48" fmla="*/ 346075 h 1598329"/>
              <a:gd name="connsiteX49" fmla="*/ 838200 w 911225"/>
              <a:gd name="connsiteY49" fmla="*/ 365125 h 1598329"/>
              <a:gd name="connsiteX50" fmla="*/ 841375 w 911225"/>
              <a:gd name="connsiteY50" fmla="*/ 374650 h 1598329"/>
              <a:gd name="connsiteX51" fmla="*/ 854075 w 911225"/>
              <a:gd name="connsiteY51" fmla="*/ 393700 h 1598329"/>
              <a:gd name="connsiteX52" fmla="*/ 866775 w 911225"/>
              <a:gd name="connsiteY52" fmla="*/ 422275 h 1598329"/>
              <a:gd name="connsiteX53" fmla="*/ 869950 w 911225"/>
              <a:gd name="connsiteY53" fmla="*/ 431800 h 1598329"/>
              <a:gd name="connsiteX54" fmla="*/ 876300 w 911225"/>
              <a:gd name="connsiteY54" fmla="*/ 447675 h 1598329"/>
              <a:gd name="connsiteX55" fmla="*/ 882650 w 911225"/>
              <a:gd name="connsiteY55" fmla="*/ 460375 h 1598329"/>
              <a:gd name="connsiteX56" fmla="*/ 889000 w 911225"/>
              <a:gd name="connsiteY56" fmla="*/ 492125 h 1598329"/>
              <a:gd name="connsiteX57" fmla="*/ 895350 w 911225"/>
              <a:gd name="connsiteY57" fmla="*/ 520700 h 1598329"/>
              <a:gd name="connsiteX58" fmla="*/ 898525 w 911225"/>
              <a:gd name="connsiteY58" fmla="*/ 584200 h 1598329"/>
              <a:gd name="connsiteX59" fmla="*/ 901700 w 911225"/>
              <a:gd name="connsiteY59" fmla="*/ 638175 h 1598329"/>
              <a:gd name="connsiteX60" fmla="*/ 904875 w 911225"/>
              <a:gd name="connsiteY60" fmla="*/ 650875 h 1598329"/>
              <a:gd name="connsiteX61" fmla="*/ 911225 w 911225"/>
              <a:gd name="connsiteY61" fmla="*/ 676275 h 1598329"/>
              <a:gd name="connsiteX62" fmla="*/ 908050 w 911225"/>
              <a:gd name="connsiteY62" fmla="*/ 711200 h 1598329"/>
              <a:gd name="connsiteX63" fmla="*/ 901700 w 911225"/>
              <a:gd name="connsiteY63" fmla="*/ 736600 h 1598329"/>
              <a:gd name="connsiteX64" fmla="*/ 898525 w 911225"/>
              <a:gd name="connsiteY64" fmla="*/ 749300 h 1598329"/>
              <a:gd name="connsiteX65" fmla="*/ 895350 w 911225"/>
              <a:gd name="connsiteY65" fmla="*/ 771525 h 1598329"/>
              <a:gd name="connsiteX66" fmla="*/ 892175 w 911225"/>
              <a:gd name="connsiteY66" fmla="*/ 844550 h 1598329"/>
              <a:gd name="connsiteX67" fmla="*/ 895350 w 911225"/>
              <a:gd name="connsiteY67" fmla="*/ 876300 h 1598329"/>
              <a:gd name="connsiteX68" fmla="*/ 898525 w 911225"/>
              <a:gd name="connsiteY68" fmla="*/ 1031875 h 1598329"/>
              <a:gd name="connsiteX69" fmla="*/ 901700 w 911225"/>
              <a:gd name="connsiteY69" fmla="*/ 1066800 h 1598329"/>
              <a:gd name="connsiteX70" fmla="*/ 904875 w 911225"/>
              <a:gd name="connsiteY70" fmla="*/ 1123950 h 1598329"/>
              <a:gd name="connsiteX71" fmla="*/ 901700 w 911225"/>
              <a:gd name="connsiteY71" fmla="*/ 1428750 h 1598329"/>
              <a:gd name="connsiteX72" fmla="*/ 898525 w 911225"/>
              <a:gd name="connsiteY72" fmla="*/ 1441450 h 1598329"/>
              <a:gd name="connsiteX73" fmla="*/ 895350 w 911225"/>
              <a:gd name="connsiteY73" fmla="*/ 1470025 h 1598329"/>
              <a:gd name="connsiteX74" fmla="*/ 892175 w 911225"/>
              <a:gd name="connsiteY74" fmla="*/ 1482725 h 1598329"/>
              <a:gd name="connsiteX75" fmla="*/ 860425 w 911225"/>
              <a:gd name="connsiteY75" fmla="*/ 1517650 h 1598329"/>
              <a:gd name="connsiteX76" fmla="*/ 850900 w 911225"/>
              <a:gd name="connsiteY76" fmla="*/ 1524000 h 1598329"/>
              <a:gd name="connsiteX77" fmla="*/ 835025 w 911225"/>
              <a:gd name="connsiteY77" fmla="*/ 1530350 h 1598329"/>
              <a:gd name="connsiteX78" fmla="*/ 825500 w 911225"/>
              <a:gd name="connsiteY78" fmla="*/ 1533525 h 1598329"/>
              <a:gd name="connsiteX79" fmla="*/ 815975 w 911225"/>
              <a:gd name="connsiteY79" fmla="*/ 1539875 h 1598329"/>
              <a:gd name="connsiteX80" fmla="*/ 793750 w 911225"/>
              <a:gd name="connsiteY80" fmla="*/ 1546225 h 1598329"/>
              <a:gd name="connsiteX81" fmla="*/ 755650 w 911225"/>
              <a:gd name="connsiteY81" fmla="*/ 1555750 h 1598329"/>
              <a:gd name="connsiteX82" fmla="*/ 714375 w 911225"/>
              <a:gd name="connsiteY82" fmla="*/ 1565275 h 1598329"/>
              <a:gd name="connsiteX83" fmla="*/ 544267 w 911225"/>
              <a:gd name="connsiteY83" fmla="*/ 1589446 h 1598329"/>
              <a:gd name="connsiteX84" fmla="*/ 487060 w 911225"/>
              <a:gd name="connsiteY84" fmla="*/ 1591336 h 1598329"/>
              <a:gd name="connsiteX85" fmla="*/ 454630 w 911225"/>
              <a:gd name="connsiteY85" fmla="*/ 1598329 h 1598329"/>
              <a:gd name="connsiteX86" fmla="*/ 399975 w 911225"/>
              <a:gd name="connsiteY86" fmla="*/ 1595135 h 1598329"/>
              <a:gd name="connsiteX87" fmla="*/ 333375 w 911225"/>
              <a:gd name="connsiteY87" fmla="*/ 1584325 h 1598329"/>
              <a:gd name="connsiteX88" fmla="*/ 292100 w 911225"/>
              <a:gd name="connsiteY88" fmla="*/ 1577975 h 1598329"/>
              <a:gd name="connsiteX89" fmla="*/ 254000 w 911225"/>
              <a:gd name="connsiteY89" fmla="*/ 1571625 h 1598329"/>
              <a:gd name="connsiteX90" fmla="*/ 206375 w 911225"/>
              <a:gd name="connsiteY90" fmla="*/ 1565275 h 1598329"/>
              <a:gd name="connsiteX91" fmla="*/ 180975 w 911225"/>
              <a:gd name="connsiteY91" fmla="*/ 1555750 h 1598329"/>
              <a:gd name="connsiteX92" fmla="*/ 171450 w 911225"/>
              <a:gd name="connsiteY92" fmla="*/ 1549400 h 1598329"/>
              <a:gd name="connsiteX93" fmla="*/ 161925 w 911225"/>
              <a:gd name="connsiteY93" fmla="*/ 1546225 h 1598329"/>
              <a:gd name="connsiteX94" fmla="*/ 149225 w 911225"/>
              <a:gd name="connsiteY94" fmla="*/ 1539875 h 1598329"/>
              <a:gd name="connsiteX95" fmla="*/ 123825 w 911225"/>
              <a:gd name="connsiteY95" fmla="*/ 1533525 h 1598329"/>
              <a:gd name="connsiteX96" fmla="*/ 111125 w 911225"/>
              <a:gd name="connsiteY96" fmla="*/ 1530350 h 1598329"/>
              <a:gd name="connsiteX97" fmla="*/ 101600 w 911225"/>
              <a:gd name="connsiteY97" fmla="*/ 1527175 h 1598329"/>
              <a:gd name="connsiteX98" fmla="*/ 92075 w 911225"/>
              <a:gd name="connsiteY98" fmla="*/ 1520825 h 1598329"/>
              <a:gd name="connsiteX99" fmla="*/ 82550 w 911225"/>
              <a:gd name="connsiteY99" fmla="*/ 1517650 h 1598329"/>
              <a:gd name="connsiteX100" fmla="*/ 69850 w 911225"/>
              <a:gd name="connsiteY100" fmla="*/ 1511300 h 1598329"/>
              <a:gd name="connsiteX101" fmla="*/ 41275 w 911225"/>
              <a:gd name="connsiteY101" fmla="*/ 1495425 h 1598329"/>
              <a:gd name="connsiteX102" fmla="*/ 22225 w 911225"/>
              <a:gd name="connsiteY102" fmla="*/ 1473200 h 1598329"/>
              <a:gd name="connsiteX103" fmla="*/ 9525 w 911225"/>
              <a:gd name="connsiteY103" fmla="*/ 1450975 h 1598329"/>
              <a:gd name="connsiteX104" fmla="*/ 6350 w 911225"/>
              <a:gd name="connsiteY104" fmla="*/ 1428750 h 1598329"/>
              <a:gd name="connsiteX105" fmla="*/ 3175 w 911225"/>
              <a:gd name="connsiteY105" fmla="*/ 1419225 h 1598329"/>
              <a:gd name="connsiteX106" fmla="*/ 0 w 911225"/>
              <a:gd name="connsiteY106" fmla="*/ 1393825 h 1598329"/>
              <a:gd name="connsiteX107" fmla="*/ 3175 w 911225"/>
              <a:gd name="connsiteY107" fmla="*/ 1244600 h 1598329"/>
              <a:gd name="connsiteX108" fmla="*/ 6350 w 911225"/>
              <a:gd name="connsiteY108" fmla="*/ 1231900 h 1598329"/>
              <a:gd name="connsiteX109" fmla="*/ 9525 w 911225"/>
              <a:gd name="connsiteY109" fmla="*/ 1209675 h 1598329"/>
              <a:gd name="connsiteX110" fmla="*/ 12700 w 911225"/>
              <a:gd name="connsiteY110" fmla="*/ 1200150 h 1598329"/>
              <a:gd name="connsiteX111" fmla="*/ 19050 w 911225"/>
              <a:gd name="connsiteY111" fmla="*/ 1168400 h 1598329"/>
              <a:gd name="connsiteX112" fmla="*/ 25400 w 911225"/>
              <a:gd name="connsiteY112" fmla="*/ 1149350 h 1598329"/>
              <a:gd name="connsiteX113" fmla="*/ 28575 w 911225"/>
              <a:gd name="connsiteY113" fmla="*/ 1130300 h 1598329"/>
              <a:gd name="connsiteX114" fmla="*/ 34925 w 911225"/>
              <a:gd name="connsiteY114" fmla="*/ 1111250 h 1598329"/>
              <a:gd name="connsiteX115" fmla="*/ 41275 w 911225"/>
              <a:gd name="connsiteY115" fmla="*/ 1076325 h 1598329"/>
              <a:gd name="connsiteX116" fmla="*/ 44450 w 911225"/>
              <a:gd name="connsiteY116" fmla="*/ 1066800 h 1598329"/>
              <a:gd name="connsiteX117" fmla="*/ 47625 w 911225"/>
              <a:gd name="connsiteY117" fmla="*/ 1035050 h 1598329"/>
              <a:gd name="connsiteX118" fmla="*/ 53975 w 911225"/>
              <a:gd name="connsiteY118" fmla="*/ 1003300 h 1598329"/>
              <a:gd name="connsiteX119" fmla="*/ 57150 w 911225"/>
              <a:gd name="connsiteY119" fmla="*/ 981075 h 1598329"/>
              <a:gd name="connsiteX120" fmla="*/ 53975 w 911225"/>
              <a:gd name="connsiteY120" fmla="*/ 825500 h 1598329"/>
              <a:gd name="connsiteX121" fmla="*/ 50800 w 911225"/>
              <a:gd name="connsiteY121" fmla="*/ 803275 h 1598329"/>
              <a:gd name="connsiteX122" fmla="*/ 44450 w 911225"/>
              <a:gd name="connsiteY122" fmla="*/ 736600 h 1598329"/>
              <a:gd name="connsiteX123" fmla="*/ 41275 w 911225"/>
              <a:gd name="connsiteY123" fmla="*/ 688975 h 1598329"/>
              <a:gd name="connsiteX124" fmla="*/ 34925 w 911225"/>
              <a:gd name="connsiteY124" fmla="*/ 479425 h 1598329"/>
              <a:gd name="connsiteX125" fmla="*/ 38100 w 911225"/>
              <a:gd name="connsiteY125" fmla="*/ 415925 h 1598329"/>
              <a:gd name="connsiteX126" fmla="*/ 44450 w 911225"/>
              <a:gd name="connsiteY126" fmla="*/ 381000 h 1598329"/>
              <a:gd name="connsiteX127" fmla="*/ 50800 w 911225"/>
              <a:gd name="connsiteY127" fmla="*/ 346075 h 1598329"/>
              <a:gd name="connsiteX128" fmla="*/ 98425 w 911225"/>
              <a:gd name="connsiteY128" fmla="*/ 288925 h 1598329"/>
              <a:gd name="connsiteX129" fmla="*/ 107950 w 911225"/>
              <a:gd name="connsiteY129" fmla="*/ 282575 h 1598329"/>
              <a:gd name="connsiteX130" fmla="*/ 98425 w 911225"/>
              <a:gd name="connsiteY130" fmla="*/ 314325 h 1598329"/>
              <a:gd name="connsiteX0" fmla="*/ 107950 w 911225"/>
              <a:gd name="connsiteY0" fmla="*/ 282575 h 1598329"/>
              <a:gd name="connsiteX1" fmla="*/ 117475 w 911225"/>
              <a:gd name="connsiteY1" fmla="*/ 288925 h 1598329"/>
              <a:gd name="connsiteX2" fmla="*/ 120650 w 911225"/>
              <a:gd name="connsiteY2" fmla="*/ 279400 h 1598329"/>
              <a:gd name="connsiteX3" fmla="*/ 127000 w 911225"/>
              <a:gd name="connsiteY3" fmla="*/ 266700 h 1598329"/>
              <a:gd name="connsiteX4" fmla="*/ 136525 w 911225"/>
              <a:gd name="connsiteY4" fmla="*/ 244475 h 1598329"/>
              <a:gd name="connsiteX5" fmla="*/ 146050 w 911225"/>
              <a:gd name="connsiteY5" fmla="*/ 234950 h 1598329"/>
              <a:gd name="connsiteX6" fmla="*/ 152400 w 911225"/>
              <a:gd name="connsiteY6" fmla="*/ 222250 h 1598329"/>
              <a:gd name="connsiteX7" fmla="*/ 165100 w 911225"/>
              <a:gd name="connsiteY7" fmla="*/ 203200 h 1598329"/>
              <a:gd name="connsiteX8" fmla="*/ 174625 w 911225"/>
              <a:gd name="connsiteY8" fmla="*/ 184150 h 1598329"/>
              <a:gd name="connsiteX9" fmla="*/ 193675 w 911225"/>
              <a:gd name="connsiteY9" fmla="*/ 158750 h 1598329"/>
              <a:gd name="connsiteX10" fmla="*/ 206375 w 911225"/>
              <a:gd name="connsiteY10" fmla="*/ 139700 h 1598329"/>
              <a:gd name="connsiteX11" fmla="*/ 215900 w 911225"/>
              <a:gd name="connsiteY11" fmla="*/ 130175 h 1598329"/>
              <a:gd name="connsiteX12" fmla="*/ 228600 w 911225"/>
              <a:gd name="connsiteY12" fmla="*/ 111125 h 1598329"/>
              <a:gd name="connsiteX13" fmla="*/ 241300 w 911225"/>
              <a:gd name="connsiteY13" fmla="*/ 92075 h 1598329"/>
              <a:gd name="connsiteX14" fmla="*/ 247650 w 911225"/>
              <a:gd name="connsiteY14" fmla="*/ 82550 h 1598329"/>
              <a:gd name="connsiteX15" fmla="*/ 260350 w 911225"/>
              <a:gd name="connsiteY15" fmla="*/ 66675 h 1598329"/>
              <a:gd name="connsiteX16" fmla="*/ 273050 w 911225"/>
              <a:gd name="connsiteY16" fmla="*/ 53975 h 1598329"/>
              <a:gd name="connsiteX17" fmla="*/ 282575 w 911225"/>
              <a:gd name="connsiteY17" fmla="*/ 44450 h 1598329"/>
              <a:gd name="connsiteX18" fmla="*/ 307975 w 911225"/>
              <a:gd name="connsiteY18" fmla="*/ 31750 h 1598329"/>
              <a:gd name="connsiteX19" fmla="*/ 327025 w 911225"/>
              <a:gd name="connsiteY19" fmla="*/ 19050 h 1598329"/>
              <a:gd name="connsiteX20" fmla="*/ 358775 w 911225"/>
              <a:gd name="connsiteY20" fmla="*/ 9525 h 1598329"/>
              <a:gd name="connsiteX21" fmla="*/ 368300 w 911225"/>
              <a:gd name="connsiteY21" fmla="*/ 6350 h 1598329"/>
              <a:gd name="connsiteX22" fmla="*/ 396875 w 911225"/>
              <a:gd name="connsiteY22" fmla="*/ 3175 h 1598329"/>
              <a:gd name="connsiteX23" fmla="*/ 419100 w 911225"/>
              <a:gd name="connsiteY23" fmla="*/ 0 h 1598329"/>
              <a:gd name="connsiteX24" fmla="*/ 517525 w 911225"/>
              <a:gd name="connsiteY24" fmla="*/ 9525 h 1598329"/>
              <a:gd name="connsiteX25" fmla="*/ 536575 w 911225"/>
              <a:gd name="connsiteY25" fmla="*/ 15875 h 1598329"/>
              <a:gd name="connsiteX26" fmla="*/ 546100 w 911225"/>
              <a:gd name="connsiteY26" fmla="*/ 22225 h 1598329"/>
              <a:gd name="connsiteX27" fmla="*/ 565150 w 911225"/>
              <a:gd name="connsiteY27" fmla="*/ 28575 h 1598329"/>
              <a:gd name="connsiteX28" fmla="*/ 574675 w 911225"/>
              <a:gd name="connsiteY28" fmla="*/ 31750 h 1598329"/>
              <a:gd name="connsiteX29" fmla="*/ 584200 w 911225"/>
              <a:gd name="connsiteY29" fmla="*/ 38100 h 1598329"/>
              <a:gd name="connsiteX30" fmla="*/ 603250 w 911225"/>
              <a:gd name="connsiteY30" fmla="*/ 57150 h 1598329"/>
              <a:gd name="connsiteX31" fmla="*/ 631825 w 911225"/>
              <a:gd name="connsiteY31" fmla="*/ 73025 h 1598329"/>
              <a:gd name="connsiteX32" fmla="*/ 657225 w 911225"/>
              <a:gd name="connsiteY32" fmla="*/ 101600 h 1598329"/>
              <a:gd name="connsiteX33" fmla="*/ 666750 w 911225"/>
              <a:gd name="connsiteY33" fmla="*/ 111125 h 1598329"/>
              <a:gd name="connsiteX34" fmla="*/ 679450 w 911225"/>
              <a:gd name="connsiteY34" fmla="*/ 127000 h 1598329"/>
              <a:gd name="connsiteX35" fmla="*/ 682625 w 911225"/>
              <a:gd name="connsiteY35" fmla="*/ 136525 h 1598329"/>
              <a:gd name="connsiteX36" fmla="*/ 698500 w 911225"/>
              <a:gd name="connsiteY36" fmla="*/ 152400 h 1598329"/>
              <a:gd name="connsiteX37" fmla="*/ 711200 w 911225"/>
              <a:gd name="connsiteY37" fmla="*/ 171450 h 1598329"/>
              <a:gd name="connsiteX38" fmla="*/ 720725 w 911225"/>
              <a:gd name="connsiteY38" fmla="*/ 180975 h 1598329"/>
              <a:gd name="connsiteX39" fmla="*/ 736600 w 911225"/>
              <a:gd name="connsiteY39" fmla="*/ 200025 h 1598329"/>
              <a:gd name="connsiteX40" fmla="*/ 749300 w 911225"/>
              <a:gd name="connsiteY40" fmla="*/ 219075 h 1598329"/>
              <a:gd name="connsiteX41" fmla="*/ 752475 w 911225"/>
              <a:gd name="connsiteY41" fmla="*/ 228600 h 1598329"/>
              <a:gd name="connsiteX42" fmla="*/ 762000 w 911225"/>
              <a:gd name="connsiteY42" fmla="*/ 238125 h 1598329"/>
              <a:gd name="connsiteX43" fmla="*/ 768350 w 911225"/>
              <a:gd name="connsiteY43" fmla="*/ 250825 h 1598329"/>
              <a:gd name="connsiteX44" fmla="*/ 777875 w 911225"/>
              <a:gd name="connsiteY44" fmla="*/ 266700 h 1598329"/>
              <a:gd name="connsiteX45" fmla="*/ 793750 w 911225"/>
              <a:gd name="connsiteY45" fmla="*/ 288925 h 1598329"/>
              <a:gd name="connsiteX46" fmla="*/ 809625 w 911225"/>
              <a:gd name="connsiteY46" fmla="*/ 311150 h 1598329"/>
              <a:gd name="connsiteX47" fmla="*/ 819150 w 911225"/>
              <a:gd name="connsiteY47" fmla="*/ 333375 h 1598329"/>
              <a:gd name="connsiteX48" fmla="*/ 828675 w 911225"/>
              <a:gd name="connsiteY48" fmla="*/ 346075 h 1598329"/>
              <a:gd name="connsiteX49" fmla="*/ 838200 w 911225"/>
              <a:gd name="connsiteY49" fmla="*/ 365125 h 1598329"/>
              <a:gd name="connsiteX50" fmla="*/ 841375 w 911225"/>
              <a:gd name="connsiteY50" fmla="*/ 374650 h 1598329"/>
              <a:gd name="connsiteX51" fmla="*/ 854075 w 911225"/>
              <a:gd name="connsiteY51" fmla="*/ 393700 h 1598329"/>
              <a:gd name="connsiteX52" fmla="*/ 866775 w 911225"/>
              <a:gd name="connsiteY52" fmla="*/ 422275 h 1598329"/>
              <a:gd name="connsiteX53" fmla="*/ 869950 w 911225"/>
              <a:gd name="connsiteY53" fmla="*/ 431800 h 1598329"/>
              <a:gd name="connsiteX54" fmla="*/ 876300 w 911225"/>
              <a:gd name="connsiteY54" fmla="*/ 447675 h 1598329"/>
              <a:gd name="connsiteX55" fmla="*/ 882650 w 911225"/>
              <a:gd name="connsiteY55" fmla="*/ 460375 h 1598329"/>
              <a:gd name="connsiteX56" fmla="*/ 889000 w 911225"/>
              <a:gd name="connsiteY56" fmla="*/ 492125 h 1598329"/>
              <a:gd name="connsiteX57" fmla="*/ 895350 w 911225"/>
              <a:gd name="connsiteY57" fmla="*/ 520700 h 1598329"/>
              <a:gd name="connsiteX58" fmla="*/ 898525 w 911225"/>
              <a:gd name="connsiteY58" fmla="*/ 584200 h 1598329"/>
              <a:gd name="connsiteX59" fmla="*/ 901700 w 911225"/>
              <a:gd name="connsiteY59" fmla="*/ 638175 h 1598329"/>
              <a:gd name="connsiteX60" fmla="*/ 904875 w 911225"/>
              <a:gd name="connsiteY60" fmla="*/ 650875 h 1598329"/>
              <a:gd name="connsiteX61" fmla="*/ 911225 w 911225"/>
              <a:gd name="connsiteY61" fmla="*/ 676275 h 1598329"/>
              <a:gd name="connsiteX62" fmla="*/ 908050 w 911225"/>
              <a:gd name="connsiteY62" fmla="*/ 711200 h 1598329"/>
              <a:gd name="connsiteX63" fmla="*/ 901700 w 911225"/>
              <a:gd name="connsiteY63" fmla="*/ 736600 h 1598329"/>
              <a:gd name="connsiteX64" fmla="*/ 898525 w 911225"/>
              <a:gd name="connsiteY64" fmla="*/ 749300 h 1598329"/>
              <a:gd name="connsiteX65" fmla="*/ 895350 w 911225"/>
              <a:gd name="connsiteY65" fmla="*/ 771525 h 1598329"/>
              <a:gd name="connsiteX66" fmla="*/ 892175 w 911225"/>
              <a:gd name="connsiteY66" fmla="*/ 844550 h 1598329"/>
              <a:gd name="connsiteX67" fmla="*/ 895350 w 911225"/>
              <a:gd name="connsiteY67" fmla="*/ 876300 h 1598329"/>
              <a:gd name="connsiteX68" fmla="*/ 898525 w 911225"/>
              <a:gd name="connsiteY68" fmla="*/ 1031875 h 1598329"/>
              <a:gd name="connsiteX69" fmla="*/ 901700 w 911225"/>
              <a:gd name="connsiteY69" fmla="*/ 1066800 h 1598329"/>
              <a:gd name="connsiteX70" fmla="*/ 904875 w 911225"/>
              <a:gd name="connsiteY70" fmla="*/ 1123950 h 1598329"/>
              <a:gd name="connsiteX71" fmla="*/ 901700 w 911225"/>
              <a:gd name="connsiteY71" fmla="*/ 1428750 h 1598329"/>
              <a:gd name="connsiteX72" fmla="*/ 898525 w 911225"/>
              <a:gd name="connsiteY72" fmla="*/ 1441450 h 1598329"/>
              <a:gd name="connsiteX73" fmla="*/ 895350 w 911225"/>
              <a:gd name="connsiteY73" fmla="*/ 1470025 h 1598329"/>
              <a:gd name="connsiteX74" fmla="*/ 892175 w 911225"/>
              <a:gd name="connsiteY74" fmla="*/ 1482725 h 1598329"/>
              <a:gd name="connsiteX75" fmla="*/ 860425 w 911225"/>
              <a:gd name="connsiteY75" fmla="*/ 1517650 h 1598329"/>
              <a:gd name="connsiteX76" fmla="*/ 850900 w 911225"/>
              <a:gd name="connsiteY76" fmla="*/ 1524000 h 1598329"/>
              <a:gd name="connsiteX77" fmla="*/ 835025 w 911225"/>
              <a:gd name="connsiteY77" fmla="*/ 1530350 h 1598329"/>
              <a:gd name="connsiteX78" fmla="*/ 825500 w 911225"/>
              <a:gd name="connsiteY78" fmla="*/ 1533525 h 1598329"/>
              <a:gd name="connsiteX79" fmla="*/ 815975 w 911225"/>
              <a:gd name="connsiteY79" fmla="*/ 1539875 h 1598329"/>
              <a:gd name="connsiteX80" fmla="*/ 793750 w 911225"/>
              <a:gd name="connsiteY80" fmla="*/ 1546225 h 1598329"/>
              <a:gd name="connsiteX81" fmla="*/ 755650 w 911225"/>
              <a:gd name="connsiteY81" fmla="*/ 1555750 h 1598329"/>
              <a:gd name="connsiteX82" fmla="*/ 714375 w 911225"/>
              <a:gd name="connsiteY82" fmla="*/ 1565275 h 1598329"/>
              <a:gd name="connsiteX83" fmla="*/ 544267 w 911225"/>
              <a:gd name="connsiteY83" fmla="*/ 1589446 h 1598329"/>
              <a:gd name="connsiteX84" fmla="*/ 487060 w 911225"/>
              <a:gd name="connsiteY84" fmla="*/ 1591336 h 1598329"/>
              <a:gd name="connsiteX85" fmla="*/ 454630 w 911225"/>
              <a:gd name="connsiteY85" fmla="*/ 1598329 h 1598329"/>
              <a:gd name="connsiteX86" fmla="*/ 399975 w 911225"/>
              <a:gd name="connsiteY86" fmla="*/ 1595135 h 1598329"/>
              <a:gd name="connsiteX87" fmla="*/ 333375 w 911225"/>
              <a:gd name="connsiteY87" fmla="*/ 1584325 h 1598329"/>
              <a:gd name="connsiteX88" fmla="*/ 292100 w 911225"/>
              <a:gd name="connsiteY88" fmla="*/ 1577975 h 1598329"/>
              <a:gd name="connsiteX89" fmla="*/ 254000 w 911225"/>
              <a:gd name="connsiteY89" fmla="*/ 1571625 h 1598329"/>
              <a:gd name="connsiteX90" fmla="*/ 206375 w 911225"/>
              <a:gd name="connsiteY90" fmla="*/ 1565275 h 1598329"/>
              <a:gd name="connsiteX91" fmla="*/ 180975 w 911225"/>
              <a:gd name="connsiteY91" fmla="*/ 1555750 h 1598329"/>
              <a:gd name="connsiteX92" fmla="*/ 171450 w 911225"/>
              <a:gd name="connsiteY92" fmla="*/ 1549400 h 1598329"/>
              <a:gd name="connsiteX93" fmla="*/ 161925 w 911225"/>
              <a:gd name="connsiteY93" fmla="*/ 1546225 h 1598329"/>
              <a:gd name="connsiteX94" fmla="*/ 149225 w 911225"/>
              <a:gd name="connsiteY94" fmla="*/ 1539875 h 1598329"/>
              <a:gd name="connsiteX95" fmla="*/ 123825 w 911225"/>
              <a:gd name="connsiteY95" fmla="*/ 1533525 h 1598329"/>
              <a:gd name="connsiteX96" fmla="*/ 111125 w 911225"/>
              <a:gd name="connsiteY96" fmla="*/ 1530350 h 1598329"/>
              <a:gd name="connsiteX97" fmla="*/ 101600 w 911225"/>
              <a:gd name="connsiteY97" fmla="*/ 1527175 h 1598329"/>
              <a:gd name="connsiteX98" fmla="*/ 92075 w 911225"/>
              <a:gd name="connsiteY98" fmla="*/ 1520825 h 1598329"/>
              <a:gd name="connsiteX99" fmla="*/ 82550 w 911225"/>
              <a:gd name="connsiteY99" fmla="*/ 1517650 h 1598329"/>
              <a:gd name="connsiteX100" fmla="*/ 69850 w 911225"/>
              <a:gd name="connsiteY100" fmla="*/ 1511300 h 1598329"/>
              <a:gd name="connsiteX101" fmla="*/ 41275 w 911225"/>
              <a:gd name="connsiteY101" fmla="*/ 1495425 h 1598329"/>
              <a:gd name="connsiteX102" fmla="*/ 22225 w 911225"/>
              <a:gd name="connsiteY102" fmla="*/ 1473200 h 1598329"/>
              <a:gd name="connsiteX103" fmla="*/ 9525 w 911225"/>
              <a:gd name="connsiteY103" fmla="*/ 1450975 h 1598329"/>
              <a:gd name="connsiteX104" fmla="*/ 6350 w 911225"/>
              <a:gd name="connsiteY104" fmla="*/ 1428750 h 1598329"/>
              <a:gd name="connsiteX105" fmla="*/ 3175 w 911225"/>
              <a:gd name="connsiteY105" fmla="*/ 1419225 h 1598329"/>
              <a:gd name="connsiteX106" fmla="*/ 0 w 911225"/>
              <a:gd name="connsiteY106" fmla="*/ 1393825 h 1598329"/>
              <a:gd name="connsiteX107" fmla="*/ 3175 w 911225"/>
              <a:gd name="connsiteY107" fmla="*/ 1244600 h 1598329"/>
              <a:gd name="connsiteX108" fmla="*/ 6350 w 911225"/>
              <a:gd name="connsiteY108" fmla="*/ 1231900 h 1598329"/>
              <a:gd name="connsiteX109" fmla="*/ 9525 w 911225"/>
              <a:gd name="connsiteY109" fmla="*/ 1209675 h 1598329"/>
              <a:gd name="connsiteX110" fmla="*/ 12700 w 911225"/>
              <a:gd name="connsiteY110" fmla="*/ 1200150 h 1598329"/>
              <a:gd name="connsiteX111" fmla="*/ 19050 w 911225"/>
              <a:gd name="connsiteY111" fmla="*/ 1168400 h 1598329"/>
              <a:gd name="connsiteX112" fmla="*/ 25400 w 911225"/>
              <a:gd name="connsiteY112" fmla="*/ 1149350 h 1598329"/>
              <a:gd name="connsiteX113" fmla="*/ 28575 w 911225"/>
              <a:gd name="connsiteY113" fmla="*/ 1130300 h 1598329"/>
              <a:gd name="connsiteX114" fmla="*/ 34925 w 911225"/>
              <a:gd name="connsiteY114" fmla="*/ 1111250 h 1598329"/>
              <a:gd name="connsiteX115" fmla="*/ 41275 w 911225"/>
              <a:gd name="connsiteY115" fmla="*/ 1076325 h 1598329"/>
              <a:gd name="connsiteX116" fmla="*/ 44450 w 911225"/>
              <a:gd name="connsiteY116" fmla="*/ 1066800 h 1598329"/>
              <a:gd name="connsiteX117" fmla="*/ 47625 w 911225"/>
              <a:gd name="connsiteY117" fmla="*/ 1035050 h 1598329"/>
              <a:gd name="connsiteX118" fmla="*/ 53975 w 911225"/>
              <a:gd name="connsiteY118" fmla="*/ 1003300 h 1598329"/>
              <a:gd name="connsiteX119" fmla="*/ 57150 w 911225"/>
              <a:gd name="connsiteY119" fmla="*/ 981075 h 1598329"/>
              <a:gd name="connsiteX120" fmla="*/ 53975 w 911225"/>
              <a:gd name="connsiteY120" fmla="*/ 825500 h 1598329"/>
              <a:gd name="connsiteX121" fmla="*/ 50800 w 911225"/>
              <a:gd name="connsiteY121" fmla="*/ 803275 h 1598329"/>
              <a:gd name="connsiteX122" fmla="*/ 44450 w 911225"/>
              <a:gd name="connsiteY122" fmla="*/ 736600 h 1598329"/>
              <a:gd name="connsiteX123" fmla="*/ 41275 w 911225"/>
              <a:gd name="connsiteY123" fmla="*/ 688975 h 1598329"/>
              <a:gd name="connsiteX124" fmla="*/ 34925 w 911225"/>
              <a:gd name="connsiteY124" fmla="*/ 479425 h 1598329"/>
              <a:gd name="connsiteX125" fmla="*/ 38100 w 911225"/>
              <a:gd name="connsiteY125" fmla="*/ 415925 h 1598329"/>
              <a:gd name="connsiteX126" fmla="*/ 44450 w 911225"/>
              <a:gd name="connsiteY126" fmla="*/ 381000 h 1598329"/>
              <a:gd name="connsiteX127" fmla="*/ 50800 w 911225"/>
              <a:gd name="connsiteY127" fmla="*/ 346075 h 1598329"/>
              <a:gd name="connsiteX128" fmla="*/ 98425 w 911225"/>
              <a:gd name="connsiteY128" fmla="*/ 288925 h 1598329"/>
              <a:gd name="connsiteX129" fmla="*/ 107950 w 911225"/>
              <a:gd name="connsiteY129" fmla="*/ 282575 h 1598329"/>
              <a:gd name="connsiteX0" fmla="*/ 98425 w 911225"/>
              <a:gd name="connsiteY0" fmla="*/ 288925 h 1598329"/>
              <a:gd name="connsiteX1" fmla="*/ 117475 w 911225"/>
              <a:gd name="connsiteY1" fmla="*/ 288925 h 1598329"/>
              <a:gd name="connsiteX2" fmla="*/ 120650 w 911225"/>
              <a:gd name="connsiteY2" fmla="*/ 279400 h 1598329"/>
              <a:gd name="connsiteX3" fmla="*/ 127000 w 911225"/>
              <a:gd name="connsiteY3" fmla="*/ 266700 h 1598329"/>
              <a:gd name="connsiteX4" fmla="*/ 136525 w 911225"/>
              <a:gd name="connsiteY4" fmla="*/ 244475 h 1598329"/>
              <a:gd name="connsiteX5" fmla="*/ 146050 w 911225"/>
              <a:gd name="connsiteY5" fmla="*/ 234950 h 1598329"/>
              <a:gd name="connsiteX6" fmla="*/ 152400 w 911225"/>
              <a:gd name="connsiteY6" fmla="*/ 222250 h 1598329"/>
              <a:gd name="connsiteX7" fmla="*/ 165100 w 911225"/>
              <a:gd name="connsiteY7" fmla="*/ 203200 h 1598329"/>
              <a:gd name="connsiteX8" fmla="*/ 174625 w 911225"/>
              <a:gd name="connsiteY8" fmla="*/ 184150 h 1598329"/>
              <a:gd name="connsiteX9" fmla="*/ 193675 w 911225"/>
              <a:gd name="connsiteY9" fmla="*/ 158750 h 1598329"/>
              <a:gd name="connsiteX10" fmla="*/ 206375 w 911225"/>
              <a:gd name="connsiteY10" fmla="*/ 139700 h 1598329"/>
              <a:gd name="connsiteX11" fmla="*/ 215900 w 911225"/>
              <a:gd name="connsiteY11" fmla="*/ 130175 h 1598329"/>
              <a:gd name="connsiteX12" fmla="*/ 228600 w 911225"/>
              <a:gd name="connsiteY12" fmla="*/ 111125 h 1598329"/>
              <a:gd name="connsiteX13" fmla="*/ 241300 w 911225"/>
              <a:gd name="connsiteY13" fmla="*/ 92075 h 1598329"/>
              <a:gd name="connsiteX14" fmla="*/ 247650 w 911225"/>
              <a:gd name="connsiteY14" fmla="*/ 82550 h 1598329"/>
              <a:gd name="connsiteX15" fmla="*/ 260350 w 911225"/>
              <a:gd name="connsiteY15" fmla="*/ 66675 h 1598329"/>
              <a:gd name="connsiteX16" fmla="*/ 273050 w 911225"/>
              <a:gd name="connsiteY16" fmla="*/ 53975 h 1598329"/>
              <a:gd name="connsiteX17" fmla="*/ 282575 w 911225"/>
              <a:gd name="connsiteY17" fmla="*/ 44450 h 1598329"/>
              <a:gd name="connsiteX18" fmla="*/ 307975 w 911225"/>
              <a:gd name="connsiteY18" fmla="*/ 31750 h 1598329"/>
              <a:gd name="connsiteX19" fmla="*/ 327025 w 911225"/>
              <a:gd name="connsiteY19" fmla="*/ 19050 h 1598329"/>
              <a:gd name="connsiteX20" fmla="*/ 358775 w 911225"/>
              <a:gd name="connsiteY20" fmla="*/ 9525 h 1598329"/>
              <a:gd name="connsiteX21" fmla="*/ 368300 w 911225"/>
              <a:gd name="connsiteY21" fmla="*/ 6350 h 1598329"/>
              <a:gd name="connsiteX22" fmla="*/ 396875 w 911225"/>
              <a:gd name="connsiteY22" fmla="*/ 3175 h 1598329"/>
              <a:gd name="connsiteX23" fmla="*/ 419100 w 911225"/>
              <a:gd name="connsiteY23" fmla="*/ 0 h 1598329"/>
              <a:gd name="connsiteX24" fmla="*/ 517525 w 911225"/>
              <a:gd name="connsiteY24" fmla="*/ 9525 h 1598329"/>
              <a:gd name="connsiteX25" fmla="*/ 536575 w 911225"/>
              <a:gd name="connsiteY25" fmla="*/ 15875 h 1598329"/>
              <a:gd name="connsiteX26" fmla="*/ 546100 w 911225"/>
              <a:gd name="connsiteY26" fmla="*/ 22225 h 1598329"/>
              <a:gd name="connsiteX27" fmla="*/ 565150 w 911225"/>
              <a:gd name="connsiteY27" fmla="*/ 28575 h 1598329"/>
              <a:gd name="connsiteX28" fmla="*/ 574675 w 911225"/>
              <a:gd name="connsiteY28" fmla="*/ 31750 h 1598329"/>
              <a:gd name="connsiteX29" fmla="*/ 584200 w 911225"/>
              <a:gd name="connsiteY29" fmla="*/ 38100 h 1598329"/>
              <a:gd name="connsiteX30" fmla="*/ 603250 w 911225"/>
              <a:gd name="connsiteY30" fmla="*/ 57150 h 1598329"/>
              <a:gd name="connsiteX31" fmla="*/ 631825 w 911225"/>
              <a:gd name="connsiteY31" fmla="*/ 73025 h 1598329"/>
              <a:gd name="connsiteX32" fmla="*/ 657225 w 911225"/>
              <a:gd name="connsiteY32" fmla="*/ 101600 h 1598329"/>
              <a:gd name="connsiteX33" fmla="*/ 666750 w 911225"/>
              <a:gd name="connsiteY33" fmla="*/ 111125 h 1598329"/>
              <a:gd name="connsiteX34" fmla="*/ 679450 w 911225"/>
              <a:gd name="connsiteY34" fmla="*/ 127000 h 1598329"/>
              <a:gd name="connsiteX35" fmla="*/ 682625 w 911225"/>
              <a:gd name="connsiteY35" fmla="*/ 136525 h 1598329"/>
              <a:gd name="connsiteX36" fmla="*/ 698500 w 911225"/>
              <a:gd name="connsiteY36" fmla="*/ 152400 h 1598329"/>
              <a:gd name="connsiteX37" fmla="*/ 711200 w 911225"/>
              <a:gd name="connsiteY37" fmla="*/ 171450 h 1598329"/>
              <a:gd name="connsiteX38" fmla="*/ 720725 w 911225"/>
              <a:gd name="connsiteY38" fmla="*/ 180975 h 1598329"/>
              <a:gd name="connsiteX39" fmla="*/ 736600 w 911225"/>
              <a:gd name="connsiteY39" fmla="*/ 200025 h 1598329"/>
              <a:gd name="connsiteX40" fmla="*/ 749300 w 911225"/>
              <a:gd name="connsiteY40" fmla="*/ 219075 h 1598329"/>
              <a:gd name="connsiteX41" fmla="*/ 752475 w 911225"/>
              <a:gd name="connsiteY41" fmla="*/ 228600 h 1598329"/>
              <a:gd name="connsiteX42" fmla="*/ 762000 w 911225"/>
              <a:gd name="connsiteY42" fmla="*/ 238125 h 1598329"/>
              <a:gd name="connsiteX43" fmla="*/ 768350 w 911225"/>
              <a:gd name="connsiteY43" fmla="*/ 250825 h 1598329"/>
              <a:gd name="connsiteX44" fmla="*/ 777875 w 911225"/>
              <a:gd name="connsiteY44" fmla="*/ 266700 h 1598329"/>
              <a:gd name="connsiteX45" fmla="*/ 793750 w 911225"/>
              <a:gd name="connsiteY45" fmla="*/ 288925 h 1598329"/>
              <a:gd name="connsiteX46" fmla="*/ 809625 w 911225"/>
              <a:gd name="connsiteY46" fmla="*/ 311150 h 1598329"/>
              <a:gd name="connsiteX47" fmla="*/ 819150 w 911225"/>
              <a:gd name="connsiteY47" fmla="*/ 333375 h 1598329"/>
              <a:gd name="connsiteX48" fmla="*/ 828675 w 911225"/>
              <a:gd name="connsiteY48" fmla="*/ 346075 h 1598329"/>
              <a:gd name="connsiteX49" fmla="*/ 838200 w 911225"/>
              <a:gd name="connsiteY49" fmla="*/ 365125 h 1598329"/>
              <a:gd name="connsiteX50" fmla="*/ 841375 w 911225"/>
              <a:gd name="connsiteY50" fmla="*/ 374650 h 1598329"/>
              <a:gd name="connsiteX51" fmla="*/ 854075 w 911225"/>
              <a:gd name="connsiteY51" fmla="*/ 393700 h 1598329"/>
              <a:gd name="connsiteX52" fmla="*/ 866775 w 911225"/>
              <a:gd name="connsiteY52" fmla="*/ 422275 h 1598329"/>
              <a:gd name="connsiteX53" fmla="*/ 869950 w 911225"/>
              <a:gd name="connsiteY53" fmla="*/ 431800 h 1598329"/>
              <a:gd name="connsiteX54" fmla="*/ 876300 w 911225"/>
              <a:gd name="connsiteY54" fmla="*/ 447675 h 1598329"/>
              <a:gd name="connsiteX55" fmla="*/ 882650 w 911225"/>
              <a:gd name="connsiteY55" fmla="*/ 460375 h 1598329"/>
              <a:gd name="connsiteX56" fmla="*/ 889000 w 911225"/>
              <a:gd name="connsiteY56" fmla="*/ 492125 h 1598329"/>
              <a:gd name="connsiteX57" fmla="*/ 895350 w 911225"/>
              <a:gd name="connsiteY57" fmla="*/ 520700 h 1598329"/>
              <a:gd name="connsiteX58" fmla="*/ 898525 w 911225"/>
              <a:gd name="connsiteY58" fmla="*/ 584200 h 1598329"/>
              <a:gd name="connsiteX59" fmla="*/ 901700 w 911225"/>
              <a:gd name="connsiteY59" fmla="*/ 638175 h 1598329"/>
              <a:gd name="connsiteX60" fmla="*/ 904875 w 911225"/>
              <a:gd name="connsiteY60" fmla="*/ 650875 h 1598329"/>
              <a:gd name="connsiteX61" fmla="*/ 911225 w 911225"/>
              <a:gd name="connsiteY61" fmla="*/ 676275 h 1598329"/>
              <a:gd name="connsiteX62" fmla="*/ 908050 w 911225"/>
              <a:gd name="connsiteY62" fmla="*/ 711200 h 1598329"/>
              <a:gd name="connsiteX63" fmla="*/ 901700 w 911225"/>
              <a:gd name="connsiteY63" fmla="*/ 736600 h 1598329"/>
              <a:gd name="connsiteX64" fmla="*/ 898525 w 911225"/>
              <a:gd name="connsiteY64" fmla="*/ 749300 h 1598329"/>
              <a:gd name="connsiteX65" fmla="*/ 895350 w 911225"/>
              <a:gd name="connsiteY65" fmla="*/ 771525 h 1598329"/>
              <a:gd name="connsiteX66" fmla="*/ 892175 w 911225"/>
              <a:gd name="connsiteY66" fmla="*/ 844550 h 1598329"/>
              <a:gd name="connsiteX67" fmla="*/ 895350 w 911225"/>
              <a:gd name="connsiteY67" fmla="*/ 876300 h 1598329"/>
              <a:gd name="connsiteX68" fmla="*/ 898525 w 911225"/>
              <a:gd name="connsiteY68" fmla="*/ 1031875 h 1598329"/>
              <a:gd name="connsiteX69" fmla="*/ 901700 w 911225"/>
              <a:gd name="connsiteY69" fmla="*/ 1066800 h 1598329"/>
              <a:gd name="connsiteX70" fmla="*/ 904875 w 911225"/>
              <a:gd name="connsiteY70" fmla="*/ 1123950 h 1598329"/>
              <a:gd name="connsiteX71" fmla="*/ 901700 w 911225"/>
              <a:gd name="connsiteY71" fmla="*/ 1428750 h 1598329"/>
              <a:gd name="connsiteX72" fmla="*/ 898525 w 911225"/>
              <a:gd name="connsiteY72" fmla="*/ 1441450 h 1598329"/>
              <a:gd name="connsiteX73" fmla="*/ 895350 w 911225"/>
              <a:gd name="connsiteY73" fmla="*/ 1470025 h 1598329"/>
              <a:gd name="connsiteX74" fmla="*/ 892175 w 911225"/>
              <a:gd name="connsiteY74" fmla="*/ 1482725 h 1598329"/>
              <a:gd name="connsiteX75" fmla="*/ 860425 w 911225"/>
              <a:gd name="connsiteY75" fmla="*/ 1517650 h 1598329"/>
              <a:gd name="connsiteX76" fmla="*/ 850900 w 911225"/>
              <a:gd name="connsiteY76" fmla="*/ 1524000 h 1598329"/>
              <a:gd name="connsiteX77" fmla="*/ 835025 w 911225"/>
              <a:gd name="connsiteY77" fmla="*/ 1530350 h 1598329"/>
              <a:gd name="connsiteX78" fmla="*/ 825500 w 911225"/>
              <a:gd name="connsiteY78" fmla="*/ 1533525 h 1598329"/>
              <a:gd name="connsiteX79" fmla="*/ 815975 w 911225"/>
              <a:gd name="connsiteY79" fmla="*/ 1539875 h 1598329"/>
              <a:gd name="connsiteX80" fmla="*/ 793750 w 911225"/>
              <a:gd name="connsiteY80" fmla="*/ 1546225 h 1598329"/>
              <a:gd name="connsiteX81" fmla="*/ 755650 w 911225"/>
              <a:gd name="connsiteY81" fmla="*/ 1555750 h 1598329"/>
              <a:gd name="connsiteX82" fmla="*/ 714375 w 911225"/>
              <a:gd name="connsiteY82" fmla="*/ 1565275 h 1598329"/>
              <a:gd name="connsiteX83" fmla="*/ 544267 w 911225"/>
              <a:gd name="connsiteY83" fmla="*/ 1589446 h 1598329"/>
              <a:gd name="connsiteX84" fmla="*/ 487060 w 911225"/>
              <a:gd name="connsiteY84" fmla="*/ 1591336 h 1598329"/>
              <a:gd name="connsiteX85" fmla="*/ 454630 w 911225"/>
              <a:gd name="connsiteY85" fmla="*/ 1598329 h 1598329"/>
              <a:gd name="connsiteX86" fmla="*/ 399975 w 911225"/>
              <a:gd name="connsiteY86" fmla="*/ 1595135 h 1598329"/>
              <a:gd name="connsiteX87" fmla="*/ 333375 w 911225"/>
              <a:gd name="connsiteY87" fmla="*/ 1584325 h 1598329"/>
              <a:gd name="connsiteX88" fmla="*/ 292100 w 911225"/>
              <a:gd name="connsiteY88" fmla="*/ 1577975 h 1598329"/>
              <a:gd name="connsiteX89" fmla="*/ 254000 w 911225"/>
              <a:gd name="connsiteY89" fmla="*/ 1571625 h 1598329"/>
              <a:gd name="connsiteX90" fmla="*/ 206375 w 911225"/>
              <a:gd name="connsiteY90" fmla="*/ 1565275 h 1598329"/>
              <a:gd name="connsiteX91" fmla="*/ 180975 w 911225"/>
              <a:gd name="connsiteY91" fmla="*/ 1555750 h 1598329"/>
              <a:gd name="connsiteX92" fmla="*/ 171450 w 911225"/>
              <a:gd name="connsiteY92" fmla="*/ 1549400 h 1598329"/>
              <a:gd name="connsiteX93" fmla="*/ 161925 w 911225"/>
              <a:gd name="connsiteY93" fmla="*/ 1546225 h 1598329"/>
              <a:gd name="connsiteX94" fmla="*/ 149225 w 911225"/>
              <a:gd name="connsiteY94" fmla="*/ 1539875 h 1598329"/>
              <a:gd name="connsiteX95" fmla="*/ 123825 w 911225"/>
              <a:gd name="connsiteY95" fmla="*/ 1533525 h 1598329"/>
              <a:gd name="connsiteX96" fmla="*/ 111125 w 911225"/>
              <a:gd name="connsiteY96" fmla="*/ 1530350 h 1598329"/>
              <a:gd name="connsiteX97" fmla="*/ 101600 w 911225"/>
              <a:gd name="connsiteY97" fmla="*/ 1527175 h 1598329"/>
              <a:gd name="connsiteX98" fmla="*/ 92075 w 911225"/>
              <a:gd name="connsiteY98" fmla="*/ 1520825 h 1598329"/>
              <a:gd name="connsiteX99" fmla="*/ 82550 w 911225"/>
              <a:gd name="connsiteY99" fmla="*/ 1517650 h 1598329"/>
              <a:gd name="connsiteX100" fmla="*/ 69850 w 911225"/>
              <a:gd name="connsiteY100" fmla="*/ 1511300 h 1598329"/>
              <a:gd name="connsiteX101" fmla="*/ 41275 w 911225"/>
              <a:gd name="connsiteY101" fmla="*/ 1495425 h 1598329"/>
              <a:gd name="connsiteX102" fmla="*/ 22225 w 911225"/>
              <a:gd name="connsiteY102" fmla="*/ 1473200 h 1598329"/>
              <a:gd name="connsiteX103" fmla="*/ 9525 w 911225"/>
              <a:gd name="connsiteY103" fmla="*/ 1450975 h 1598329"/>
              <a:gd name="connsiteX104" fmla="*/ 6350 w 911225"/>
              <a:gd name="connsiteY104" fmla="*/ 1428750 h 1598329"/>
              <a:gd name="connsiteX105" fmla="*/ 3175 w 911225"/>
              <a:gd name="connsiteY105" fmla="*/ 1419225 h 1598329"/>
              <a:gd name="connsiteX106" fmla="*/ 0 w 911225"/>
              <a:gd name="connsiteY106" fmla="*/ 1393825 h 1598329"/>
              <a:gd name="connsiteX107" fmla="*/ 3175 w 911225"/>
              <a:gd name="connsiteY107" fmla="*/ 1244600 h 1598329"/>
              <a:gd name="connsiteX108" fmla="*/ 6350 w 911225"/>
              <a:gd name="connsiteY108" fmla="*/ 1231900 h 1598329"/>
              <a:gd name="connsiteX109" fmla="*/ 9525 w 911225"/>
              <a:gd name="connsiteY109" fmla="*/ 1209675 h 1598329"/>
              <a:gd name="connsiteX110" fmla="*/ 12700 w 911225"/>
              <a:gd name="connsiteY110" fmla="*/ 1200150 h 1598329"/>
              <a:gd name="connsiteX111" fmla="*/ 19050 w 911225"/>
              <a:gd name="connsiteY111" fmla="*/ 1168400 h 1598329"/>
              <a:gd name="connsiteX112" fmla="*/ 25400 w 911225"/>
              <a:gd name="connsiteY112" fmla="*/ 1149350 h 1598329"/>
              <a:gd name="connsiteX113" fmla="*/ 28575 w 911225"/>
              <a:gd name="connsiteY113" fmla="*/ 1130300 h 1598329"/>
              <a:gd name="connsiteX114" fmla="*/ 34925 w 911225"/>
              <a:gd name="connsiteY114" fmla="*/ 1111250 h 1598329"/>
              <a:gd name="connsiteX115" fmla="*/ 41275 w 911225"/>
              <a:gd name="connsiteY115" fmla="*/ 1076325 h 1598329"/>
              <a:gd name="connsiteX116" fmla="*/ 44450 w 911225"/>
              <a:gd name="connsiteY116" fmla="*/ 1066800 h 1598329"/>
              <a:gd name="connsiteX117" fmla="*/ 47625 w 911225"/>
              <a:gd name="connsiteY117" fmla="*/ 1035050 h 1598329"/>
              <a:gd name="connsiteX118" fmla="*/ 53975 w 911225"/>
              <a:gd name="connsiteY118" fmla="*/ 1003300 h 1598329"/>
              <a:gd name="connsiteX119" fmla="*/ 57150 w 911225"/>
              <a:gd name="connsiteY119" fmla="*/ 981075 h 1598329"/>
              <a:gd name="connsiteX120" fmla="*/ 53975 w 911225"/>
              <a:gd name="connsiteY120" fmla="*/ 825500 h 1598329"/>
              <a:gd name="connsiteX121" fmla="*/ 50800 w 911225"/>
              <a:gd name="connsiteY121" fmla="*/ 803275 h 1598329"/>
              <a:gd name="connsiteX122" fmla="*/ 44450 w 911225"/>
              <a:gd name="connsiteY122" fmla="*/ 736600 h 1598329"/>
              <a:gd name="connsiteX123" fmla="*/ 41275 w 911225"/>
              <a:gd name="connsiteY123" fmla="*/ 688975 h 1598329"/>
              <a:gd name="connsiteX124" fmla="*/ 34925 w 911225"/>
              <a:gd name="connsiteY124" fmla="*/ 479425 h 1598329"/>
              <a:gd name="connsiteX125" fmla="*/ 38100 w 911225"/>
              <a:gd name="connsiteY125" fmla="*/ 415925 h 1598329"/>
              <a:gd name="connsiteX126" fmla="*/ 44450 w 911225"/>
              <a:gd name="connsiteY126" fmla="*/ 381000 h 1598329"/>
              <a:gd name="connsiteX127" fmla="*/ 50800 w 911225"/>
              <a:gd name="connsiteY127" fmla="*/ 346075 h 1598329"/>
              <a:gd name="connsiteX128" fmla="*/ 98425 w 911225"/>
              <a:gd name="connsiteY128" fmla="*/ 288925 h 1598329"/>
              <a:gd name="connsiteX0" fmla="*/ 98425 w 911225"/>
              <a:gd name="connsiteY0" fmla="*/ 288925 h 1598329"/>
              <a:gd name="connsiteX1" fmla="*/ 117475 w 911225"/>
              <a:gd name="connsiteY1" fmla="*/ 288925 h 1598329"/>
              <a:gd name="connsiteX2" fmla="*/ 105380 w 911225"/>
              <a:gd name="connsiteY2" fmla="*/ 258404 h 1598329"/>
              <a:gd name="connsiteX3" fmla="*/ 127000 w 911225"/>
              <a:gd name="connsiteY3" fmla="*/ 266700 h 1598329"/>
              <a:gd name="connsiteX4" fmla="*/ 136525 w 911225"/>
              <a:gd name="connsiteY4" fmla="*/ 244475 h 1598329"/>
              <a:gd name="connsiteX5" fmla="*/ 146050 w 911225"/>
              <a:gd name="connsiteY5" fmla="*/ 234950 h 1598329"/>
              <a:gd name="connsiteX6" fmla="*/ 152400 w 911225"/>
              <a:gd name="connsiteY6" fmla="*/ 222250 h 1598329"/>
              <a:gd name="connsiteX7" fmla="*/ 165100 w 911225"/>
              <a:gd name="connsiteY7" fmla="*/ 203200 h 1598329"/>
              <a:gd name="connsiteX8" fmla="*/ 174625 w 911225"/>
              <a:gd name="connsiteY8" fmla="*/ 184150 h 1598329"/>
              <a:gd name="connsiteX9" fmla="*/ 193675 w 911225"/>
              <a:gd name="connsiteY9" fmla="*/ 158750 h 1598329"/>
              <a:gd name="connsiteX10" fmla="*/ 206375 w 911225"/>
              <a:gd name="connsiteY10" fmla="*/ 139700 h 1598329"/>
              <a:gd name="connsiteX11" fmla="*/ 215900 w 911225"/>
              <a:gd name="connsiteY11" fmla="*/ 130175 h 1598329"/>
              <a:gd name="connsiteX12" fmla="*/ 228600 w 911225"/>
              <a:gd name="connsiteY12" fmla="*/ 111125 h 1598329"/>
              <a:gd name="connsiteX13" fmla="*/ 241300 w 911225"/>
              <a:gd name="connsiteY13" fmla="*/ 92075 h 1598329"/>
              <a:gd name="connsiteX14" fmla="*/ 247650 w 911225"/>
              <a:gd name="connsiteY14" fmla="*/ 82550 h 1598329"/>
              <a:gd name="connsiteX15" fmla="*/ 260350 w 911225"/>
              <a:gd name="connsiteY15" fmla="*/ 66675 h 1598329"/>
              <a:gd name="connsiteX16" fmla="*/ 273050 w 911225"/>
              <a:gd name="connsiteY16" fmla="*/ 53975 h 1598329"/>
              <a:gd name="connsiteX17" fmla="*/ 282575 w 911225"/>
              <a:gd name="connsiteY17" fmla="*/ 44450 h 1598329"/>
              <a:gd name="connsiteX18" fmla="*/ 307975 w 911225"/>
              <a:gd name="connsiteY18" fmla="*/ 31750 h 1598329"/>
              <a:gd name="connsiteX19" fmla="*/ 327025 w 911225"/>
              <a:gd name="connsiteY19" fmla="*/ 19050 h 1598329"/>
              <a:gd name="connsiteX20" fmla="*/ 358775 w 911225"/>
              <a:gd name="connsiteY20" fmla="*/ 9525 h 1598329"/>
              <a:gd name="connsiteX21" fmla="*/ 368300 w 911225"/>
              <a:gd name="connsiteY21" fmla="*/ 6350 h 1598329"/>
              <a:gd name="connsiteX22" fmla="*/ 396875 w 911225"/>
              <a:gd name="connsiteY22" fmla="*/ 3175 h 1598329"/>
              <a:gd name="connsiteX23" fmla="*/ 419100 w 911225"/>
              <a:gd name="connsiteY23" fmla="*/ 0 h 1598329"/>
              <a:gd name="connsiteX24" fmla="*/ 517525 w 911225"/>
              <a:gd name="connsiteY24" fmla="*/ 9525 h 1598329"/>
              <a:gd name="connsiteX25" fmla="*/ 536575 w 911225"/>
              <a:gd name="connsiteY25" fmla="*/ 15875 h 1598329"/>
              <a:gd name="connsiteX26" fmla="*/ 546100 w 911225"/>
              <a:gd name="connsiteY26" fmla="*/ 22225 h 1598329"/>
              <a:gd name="connsiteX27" fmla="*/ 565150 w 911225"/>
              <a:gd name="connsiteY27" fmla="*/ 28575 h 1598329"/>
              <a:gd name="connsiteX28" fmla="*/ 574675 w 911225"/>
              <a:gd name="connsiteY28" fmla="*/ 31750 h 1598329"/>
              <a:gd name="connsiteX29" fmla="*/ 584200 w 911225"/>
              <a:gd name="connsiteY29" fmla="*/ 38100 h 1598329"/>
              <a:gd name="connsiteX30" fmla="*/ 603250 w 911225"/>
              <a:gd name="connsiteY30" fmla="*/ 57150 h 1598329"/>
              <a:gd name="connsiteX31" fmla="*/ 631825 w 911225"/>
              <a:gd name="connsiteY31" fmla="*/ 73025 h 1598329"/>
              <a:gd name="connsiteX32" fmla="*/ 657225 w 911225"/>
              <a:gd name="connsiteY32" fmla="*/ 101600 h 1598329"/>
              <a:gd name="connsiteX33" fmla="*/ 666750 w 911225"/>
              <a:gd name="connsiteY33" fmla="*/ 111125 h 1598329"/>
              <a:gd name="connsiteX34" fmla="*/ 679450 w 911225"/>
              <a:gd name="connsiteY34" fmla="*/ 127000 h 1598329"/>
              <a:gd name="connsiteX35" fmla="*/ 682625 w 911225"/>
              <a:gd name="connsiteY35" fmla="*/ 136525 h 1598329"/>
              <a:gd name="connsiteX36" fmla="*/ 698500 w 911225"/>
              <a:gd name="connsiteY36" fmla="*/ 152400 h 1598329"/>
              <a:gd name="connsiteX37" fmla="*/ 711200 w 911225"/>
              <a:gd name="connsiteY37" fmla="*/ 171450 h 1598329"/>
              <a:gd name="connsiteX38" fmla="*/ 720725 w 911225"/>
              <a:gd name="connsiteY38" fmla="*/ 180975 h 1598329"/>
              <a:gd name="connsiteX39" fmla="*/ 736600 w 911225"/>
              <a:gd name="connsiteY39" fmla="*/ 200025 h 1598329"/>
              <a:gd name="connsiteX40" fmla="*/ 749300 w 911225"/>
              <a:gd name="connsiteY40" fmla="*/ 219075 h 1598329"/>
              <a:gd name="connsiteX41" fmla="*/ 752475 w 911225"/>
              <a:gd name="connsiteY41" fmla="*/ 228600 h 1598329"/>
              <a:gd name="connsiteX42" fmla="*/ 762000 w 911225"/>
              <a:gd name="connsiteY42" fmla="*/ 238125 h 1598329"/>
              <a:gd name="connsiteX43" fmla="*/ 768350 w 911225"/>
              <a:gd name="connsiteY43" fmla="*/ 250825 h 1598329"/>
              <a:gd name="connsiteX44" fmla="*/ 777875 w 911225"/>
              <a:gd name="connsiteY44" fmla="*/ 266700 h 1598329"/>
              <a:gd name="connsiteX45" fmla="*/ 793750 w 911225"/>
              <a:gd name="connsiteY45" fmla="*/ 288925 h 1598329"/>
              <a:gd name="connsiteX46" fmla="*/ 809625 w 911225"/>
              <a:gd name="connsiteY46" fmla="*/ 311150 h 1598329"/>
              <a:gd name="connsiteX47" fmla="*/ 819150 w 911225"/>
              <a:gd name="connsiteY47" fmla="*/ 333375 h 1598329"/>
              <a:gd name="connsiteX48" fmla="*/ 828675 w 911225"/>
              <a:gd name="connsiteY48" fmla="*/ 346075 h 1598329"/>
              <a:gd name="connsiteX49" fmla="*/ 838200 w 911225"/>
              <a:gd name="connsiteY49" fmla="*/ 365125 h 1598329"/>
              <a:gd name="connsiteX50" fmla="*/ 841375 w 911225"/>
              <a:gd name="connsiteY50" fmla="*/ 374650 h 1598329"/>
              <a:gd name="connsiteX51" fmla="*/ 854075 w 911225"/>
              <a:gd name="connsiteY51" fmla="*/ 393700 h 1598329"/>
              <a:gd name="connsiteX52" fmla="*/ 866775 w 911225"/>
              <a:gd name="connsiteY52" fmla="*/ 422275 h 1598329"/>
              <a:gd name="connsiteX53" fmla="*/ 869950 w 911225"/>
              <a:gd name="connsiteY53" fmla="*/ 431800 h 1598329"/>
              <a:gd name="connsiteX54" fmla="*/ 876300 w 911225"/>
              <a:gd name="connsiteY54" fmla="*/ 447675 h 1598329"/>
              <a:gd name="connsiteX55" fmla="*/ 882650 w 911225"/>
              <a:gd name="connsiteY55" fmla="*/ 460375 h 1598329"/>
              <a:gd name="connsiteX56" fmla="*/ 889000 w 911225"/>
              <a:gd name="connsiteY56" fmla="*/ 492125 h 1598329"/>
              <a:gd name="connsiteX57" fmla="*/ 895350 w 911225"/>
              <a:gd name="connsiteY57" fmla="*/ 520700 h 1598329"/>
              <a:gd name="connsiteX58" fmla="*/ 898525 w 911225"/>
              <a:gd name="connsiteY58" fmla="*/ 584200 h 1598329"/>
              <a:gd name="connsiteX59" fmla="*/ 901700 w 911225"/>
              <a:gd name="connsiteY59" fmla="*/ 638175 h 1598329"/>
              <a:gd name="connsiteX60" fmla="*/ 904875 w 911225"/>
              <a:gd name="connsiteY60" fmla="*/ 650875 h 1598329"/>
              <a:gd name="connsiteX61" fmla="*/ 911225 w 911225"/>
              <a:gd name="connsiteY61" fmla="*/ 676275 h 1598329"/>
              <a:gd name="connsiteX62" fmla="*/ 908050 w 911225"/>
              <a:gd name="connsiteY62" fmla="*/ 711200 h 1598329"/>
              <a:gd name="connsiteX63" fmla="*/ 901700 w 911225"/>
              <a:gd name="connsiteY63" fmla="*/ 736600 h 1598329"/>
              <a:gd name="connsiteX64" fmla="*/ 898525 w 911225"/>
              <a:gd name="connsiteY64" fmla="*/ 749300 h 1598329"/>
              <a:gd name="connsiteX65" fmla="*/ 895350 w 911225"/>
              <a:gd name="connsiteY65" fmla="*/ 771525 h 1598329"/>
              <a:gd name="connsiteX66" fmla="*/ 892175 w 911225"/>
              <a:gd name="connsiteY66" fmla="*/ 844550 h 1598329"/>
              <a:gd name="connsiteX67" fmla="*/ 895350 w 911225"/>
              <a:gd name="connsiteY67" fmla="*/ 876300 h 1598329"/>
              <a:gd name="connsiteX68" fmla="*/ 898525 w 911225"/>
              <a:gd name="connsiteY68" fmla="*/ 1031875 h 1598329"/>
              <a:gd name="connsiteX69" fmla="*/ 901700 w 911225"/>
              <a:gd name="connsiteY69" fmla="*/ 1066800 h 1598329"/>
              <a:gd name="connsiteX70" fmla="*/ 904875 w 911225"/>
              <a:gd name="connsiteY70" fmla="*/ 1123950 h 1598329"/>
              <a:gd name="connsiteX71" fmla="*/ 901700 w 911225"/>
              <a:gd name="connsiteY71" fmla="*/ 1428750 h 1598329"/>
              <a:gd name="connsiteX72" fmla="*/ 898525 w 911225"/>
              <a:gd name="connsiteY72" fmla="*/ 1441450 h 1598329"/>
              <a:gd name="connsiteX73" fmla="*/ 895350 w 911225"/>
              <a:gd name="connsiteY73" fmla="*/ 1470025 h 1598329"/>
              <a:gd name="connsiteX74" fmla="*/ 892175 w 911225"/>
              <a:gd name="connsiteY74" fmla="*/ 1482725 h 1598329"/>
              <a:gd name="connsiteX75" fmla="*/ 860425 w 911225"/>
              <a:gd name="connsiteY75" fmla="*/ 1517650 h 1598329"/>
              <a:gd name="connsiteX76" fmla="*/ 850900 w 911225"/>
              <a:gd name="connsiteY76" fmla="*/ 1524000 h 1598329"/>
              <a:gd name="connsiteX77" fmla="*/ 835025 w 911225"/>
              <a:gd name="connsiteY77" fmla="*/ 1530350 h 1598329"/>
              <a:gd name="connsiteX78" fmla="*/ 825500 w 911225"/>
              <a:gd name="connsiteY78" fmla="*/ 1533525 h 1598329"/>
              <a:gd name="connsiteX79" fmla="*/ 815975 w 911225"/>
              <a:gd name="connsiteY79" fmla="*/ 1539875 h 1598329"/>
              <a:gd name="connsiteX80" fmla="*/ 793750 w 911225"/>
              <a:gd name="connsiteY80" fmla="*/ 1546225 h 1598329"/>
              <a:gd name="connsiteX81" fmla="*/ 755650 w 911225"/>
              <a:gd name="connsiteY81" fmla="*/ 1555750 h 1598329"/>
              <a:gd name="connsiteX82" fmla="*/ 714375 w 911225"/>
              <a:gd name="connsiteY82" fmla="*/ 1565275 h 1598329"/>
              <a:gd name="connsiteX83" fmla="*/ 544267 w 911225"/>
              <a:gd name="connsiteY83" fmla="*/ 1589446 h 1598329"/>
              <a:gd name="connsiteX84" fmla="*/ 487060 w 911225"/>
              <a:gd name="connsiteY84" fmla="*/ 1591336 h 1598329"/>
              <a:gd name="connsiteX85" fmla="*/ 454630 w 911225"/>
              <a:gd name="connsiteY85" fmla="*/ 1598329 h 1598329"/>
              <a:gd name="connsiteX86" fmla="*/ 399975 w 911225"/>
              <a:gd name="connsiteY86" fmla="*/ 1595135 h 1598329"/>
              <a:gd name="connsiteX87" fmla="*/ 333375 w 911225"/>
              <a:gd name="connsiteY87" fmla="*/ 1584325 h 1598329"/>
              <a:gd name="connsiteX88" fmla="*/ 292100 w 911225"/>
              <a:gd name="connsiteY88" fmla="*/ 1577975 h 1598329"/>
              <a:gd name="connsiteX89" fmla="*/ 254000 w 911225"/>
              <a:gd name="connsiteY89" fmla="*/ 1571625 h 1598329"/>
              <a:gd name="connsiteX90" fmla="*/ 206375 w 911225"/>
              <a:gd name="connsiteY90" fmla="*/ 1565275 h 1598329"/>
              <a:gd name="connsiteX91" fmla="*/ 180975 w 911225"/>
              <a:gd name="connsiteY91" fmla="*/ 1555750 h 1598329"/>
              <a:gd name="connsiteX92" fmla="*/ 171450 w 911225"/>
              <a:gd name="connsiteY92" fmla="*/ 1549400 h 1598329"/>
              <a:gd name="connsiteX93" fmla="*/ 161925 w 911225"/>
              <a:gd name="connsiteY93" fmla="*/ 1546225 h 1598329"/>
              <a:gd name="connsiteX94" fmla="*/ 149225 w 911225"/>
              <a:gd name="connsiteY94" fmla="*/ 1539875 h 1598329"/>
              <a:gd name="connsiteX95" fmla="*/ 123825 w 911225"/>
              <a:gd name="connsiteY95" fmla="*/ 1533525 h 1598329"/>
              <a:gd name="connsiteX96" fmla="*/ 111125 w 911225"/>
              <a:gd name="connsiteY96" fmla="*/ 1530350 h 1598329"/>
              <a:gd name="connsiteX97" fmla="*/ 101600 w 911225"/>
              <a:gd name="connsiteY97" fmla="*/ 1527175 h 1598329"/>
              <a:gd name="connsiteX98" fmla="*/ 92075 w 911225"/>
              <a:gd name="connsiteY98" fmla="*/ 1520825 h 1598329"/>
              <a:gd name="connsiteX99" fmla="*/ 82550 w 911225"/>
              <a:gd name="connsiteY99" fmla="*/ 1517650 h 1598329"/>
              <a:gd name="connsiteX100" fmla="*/ 69850 w 911225"/>
              <a:gd name="connsiteY100" fmla="*/ 1511300 h 1598329"/>
              <a:gd name="connsiteX101" fmla="*/ 41275 w 911225"/>
              <a:gd name="connsiteY101" fmla="*/ 1495425 h 1598329"/>
              <a:gd name="connsiteX102" fmla="*/ 22225 w 911225"/>
              <a:gd name="connsiteY102" fmla="*/ 1473200 h 1598329"/>
              <a:gd name="connsiteX103" fmla="*/ 9525 w 911225"/>
              <a:gd name="connsiteY103" fmla="*/ 1450975 h 1598329"/>
              <a:gd name="connsiteX104" fmla="*/ 6350 w 911225"/>
              <a:gd name="connsiteY104" fmla="*/ 1428750 h 1598329"/>
              <a:gd name="connsiteX105" fmla="*/ 3175 w 911225"/>
              <a:gd name="connsiteY105" fmla="*/ 1419225 h 1598329"/>
              <a:gd name="connsiteX106" fmla="*/ 0 w 911225"/>
              <a:gd name="connsiteY106" fmla="*/ 1393825 h 1598329"/>
              <a:gd name="connsiteX107" fmla="*/ 3175 w 911225"/>
              <a:gd name="connsiteY107" fmla="*/ 1244600 h 1598329"/>
              <a:gd name="connsiteX108" fmla="*/ 6350 w 911225"/>
              <a:gd name="connsiteY108" fmla="*/ 1231900 h 1598329"/>
              <a:gd name="connsiteX109" fmla="*/ 9525 w 911225"/>
              <a:gd name="connsiteY109" fmla="*/ 1209675 h 1598329"/>
              <a:gd name="connsiteX110" fmla="*/ 12700 w 911225"/>
              <a:gd name="connsiteY110" fmla="*/ 1200150 h 1598329"/>
              <a:gd name="connsiteX111" fmla="*/ 19050 w 911225"/>
              <a:gd name="connsiteY111" fmla="*/ 1168400 h 1598329"/>
              <a:gd name="connsiteX112" fmla="*/ 25400 w 911225"/>
              <a:gd name="connsiteY112" fmla="*/ 1149350 h 1598329"/>
              <a:gd name="connsiteX113" fmla="*/ 28575 w 911225"/>
              <a:gd name="connsiteY113" fmla="*/ 1130300 h 1598329"/>
              <a:gd name="connsiteX114" fmla="*/ 34925 w 911225"/>
              <a:gd name="connsiteY114" fmla="*/ 1111250 h 1598329"/>
              <a:gd name="connsiteX115" fmla="*/ 41275 w 911225"/>
              <a:gd name="connsiteY115" fmla="*/ 1076325 h 1598329"/>
              <a:gd name="connsiteX116" fmla="*/ 44450 w 911225"/>
              <a:gd name="connsiteY116" fmla="*/ 1066800 h 1598329"/>
              <a:gd name="connsiteX117" fmla="*/ 47625 w 911225"/>
              <a:gd name="connsiteY117" fmla="*/ 1035050 h 1598329"/>
              <a:gd name="connsiteX118" fmla="*/ 53975 w 911225"/>
              <a:gd name="connsiteY118" fmla="*/ 1003300 h 1598329"/>
              <a:gd name="connsiteX119" fmla="*/ 57150 w 911225"/>
              <a:gd name="connsiteY119" fmla="*/ 981075 h 1598329"/>
              <a:gd name="connsiteX120" fmla="*/ 53975 w 911225"/>
              <a:gd name="connsiteY120" fmla="*/ 825500 h 1598329"/>
              <a:gd name="connsiteX121" fmla="*/ 50800 w 911225"/>
              <a:gd name="connsiteY121" fmla="*/ 803275 h 1598329"/>
              <a:gd name="connsiteX122" fmla="*/ 44450 w 911225"/>
              <a:gd name="connsiteY122" fmla="*/ 736600 h 1598329"/>
              <a:gd name="connsiteX123" fmla="*/ 41275 w 911225"/>
              <a:gd name="connsiteY123" fmla="*/ 688975 h 1598329"/>
              <a:gd name="connsiteX124" fmla="*/ 34925 w 911225"/>
              <a:gd name="connsiteY124" fmla="*/ 479425 h 1598329"/>
              <a:gd name="connsiteX125" fmla="*/ 38100 w 911225"/>
              <a:gd name="connsiteY125" fmla="*/ 415925 h 1598329"/>
              <a:gd name="connsiteX126" fmla="*/ 44450 w 911225"/>
              <a:gd name="connsiteY126" fmla="*/ 381000 h 1598329"/>
              <a:gd name="connsiteX127" fmla="*/ 50800 w 911225"/>
              <a:gd name="connsiteY127" fmla="*/ 346075 h 1598329"/>
              <a:gd name="connsiteX128" fmla="*/ 98425 w 911225"/>
              <a:gd name="connsiteY128" fmla="*/ 288925 h 1598329"/>
              <a:gd name="connsiteX0" fmla="*/ 64067 w 911225"/>
              <a:gd name="connsiteY0" fmla="*/ 290833 h 1598329"/>
              <a:gd name="connsiteX1" fmla="*/ 117475 w 911225"/>
              <a:gd name="connsiteY1" fmla="*/ 288925 h 1598329"/>
              <a:gd name="connsiteX2" fmla="*/ 105380 w 911225"/>
              <a:gd name="connsiteY2" fmla="*/ 258404 h 1598329"/>
              <a:gd name="connsiteX3" fmla="*/ 127000 w 911225"/>
              <a:gd name="connsiteY3" fmla="*/ 266700 h 1598329"/>
              <a:gd name="connsiteX4" fmla="*/ 136525 w 911225"/>
              <a:gd name="connsiteY4" fmla="*/ 244475 h 1598329"/>
              <a:gd name="connsiteX5" fmla="*/ 146050 w 911225"/>
              <a:gd name="connsiteY5" fmla="*/ 234950 h 1598329"/>
              <a:gd name="connsiteX6" fmla="*/ 152400 w 911225"/>
              <a:gd name="connsiteY6" fmla="*/ 222250 h 1598329"/>
              <a:gd name="connsiteX7" fmla="*/ 165100 w 911225"/>
              <a:gd name="connsiteY7" fmla="*/ 203200 h 1598329"/>
              <a:gd name="connsiteX8" fmla="*/ 174625 w 911225"/>
              <a:gd name="connsiteY8" fmla="*/ 184150 h 1598329"/>
              <a:gd name="connsiteX9" fmla="*/ 193675 w 911225"/>
              <a:gd name="connsiteY9" fmla="*/ 158750 h 1598329"/>
              <a:gd name="connsiteX10" fmla="*/ 206375 w 911225"/>
              <a:gd name="connsiteY10" fmla="*/ 139700 h 1598329"/>
              <a:gd name="connsiteX11" fmla="*/ 215900 w 911225"/>
              <a:gd name="connsiteY11" fmla="*/ 130175 h 1598329"/>
              <a:gd name="connsiteX12" fmla="*/ 228600 w 911225"/>
              <a:gd name="connsiteY12" fmla="*/ 111125 h 1598329"/>
              <a:gd name="connsiteX13" fmla="*/ 241300 w 911225"/>
              <a:gd name="connsiteY13" fmla="*/ 92075 h 1598329"/>
              <a:gd name="connsiteX14" fmla="*/ 247650 w 911225"/>
              <a:gd name="connsiteY14" fmla="*/ 82550 h 1598329"/>
              <a:gd name="connsiteX15" fmla="*/ 260350 w 911225"/>
              <a:gd name="connsiteY15" fmla="*/ 66675 h 1598329"/>
              <a:gd name="connsiteX16" fmla="*/ 273050 w 911225"/>
              <a:gd name="connsiteY16" fmla="*/ 53975 h 1598329"/>
              <a:gd name="connsiteX17" fmla="*/ 282575 w 911225"/>
              <a:gd name="connsiteY17" fmla="*/ 44450 h 1598329"/>
              <a:gd name="connsiteX18" fmla="*/ 307975 w 911225"/>
              <a:gd name="connsiteY18" fmla="*/ 31750 h 1598329"/>
              <a:gd name="connsiteX19" fmla="*/ 327025 w 911225"/>
              <a:gd name="connsiteY19" fmla="*/ 19050 h 1598329"/>
              <a:gd name="connsiteX20" fmla="*/ 358775 w 911225"/>
              <a:gd name="connsiteY20" fmla="*/ 9525 h 1598329"/>
              <a:gd name="connsiteX21" fmla="*/ 368300 w 911225"/>
              <a:gd name="connsiteY21" fmla="*/ 6350 h 1598329"/>
              <a:gd name="connsiteX22" fmla="*/ 396875 w 911225"/>
              <a:gd name="connsiteY22" fmla="*/ 3175 h 1598329"/>
              <a:gd name="connsiteX23" fmla="*/ 419100 w 911225"/>
              <a:gd name="connsiteY23" fmla="*/ 0 h 1598329"/>
              <a:gd name="connsiteX24" fmla="*/ 517525 w 911225"/>
              <a:gd name="connsiteY24" fmla="*/ 9525 h 1598329"/>
              <a:gd name="connsiteX25" fmla="*/ 536575 w 911225"/>
              <a:gd name="connsiteY25" fmla="*/ 15875 h 1598329"/>
              <a:gd name="connsiteX26" fmla="*/ 546100 w 911225"/>
              <a:gd name="connsiteY26" fmla="*/ 22225 h 1598329"/>
              <a:gd name="connsiteX27" fmla="*/ 565150 w 911225"/>
              <a:gd name="connsiteY27" fmla="*/ 28575 h 1598329"/>
              <a:gd name="connsiteX28" fmla="*/ 574675 w 911225"/>
              <a:gd name="connsiteY28" fmla="*/ 31750 h 1598329"/>
              <a:gd name="connsiteX29" fmla="*/ 584200 w 911225"/>
              <a:gd name="connsiteY29" fmla="*/ 38100 h 1598329"/>
              <a:gd name="connsiteX30" fmla="*/ 603250 w 911225"/>
              <a:gd name="connsiteY30" fmla="*/ 57150 h 1598329"/>
              <a:gd name="connsiteX31" fmla="*/ 631825 w 911225"/>
              <a:gd name="connsiteY31" fmla="*/ 73025 h 1598329"/>
              <a:gd name="connsiteX32" fmla="*/ 657225 w 911225"/>
              <a:gd name="connsiteY32" fmla="*/ 101600 h 1598329"/>
              <a:gd name="connsiteX33" fmla="*/ 666750 w 911225"/>
              <a:gd name="connsiteY33" fmla="*/ 111125 h 1598329"/>
              <a:gd name="connsiteX34" fmla="*/ 679450 w 911225"/>
              <a:gd name="connsiteY34" fmla="*/ 127000 h 1598329"/>
              <a:gd name="connsiteX35" fmla="*/ 682625 w 911225"/>
              <a:gd name="connsiteY35" fmla="*/ 136525 h 1598329"/>
              <a:gd name="connsiteX36" fmla="*/ 698500 w 911225"/>
              <a:gd name="connsiteY36" fmla="*/ 152400 h 1598329"/>
              <a:gd name="connsiteX37" fmla="*/ 711200 w 911225"/>
              <a:gd name="connsiteY37" fmla="*/ 171450 h 1598329"/>
              <a:gd name="connsiteX38" fmla="*/ 720725 w 911225"/>
              <a:gd name="connsiteY38" fmla="*/ 180975 h 1598329"/>
              <a:gd name="connsiteX39" fmla="*/ 736600 w 911225"/>
              <a:gd name="connsiteY39" fmla="*/ 200025 h 1598329"/>
              <a:gd name="connsiteX40" fmla="*/ 749300 w 911225"/>
              <a:gd name="connsiteY40" fmla="*/ 219075 h 1598329"/>
              <a:gd name="connsiteX41" fmla="*/ 752475 w 911225"/>
              <a:gd name="connsiteY41" fmla="*/ 228600 h 1598329"/>
              <a:gd name="connsiteX42" fmla="*/ 762000 w 911225"/>
              <a:gd name="connsiteY42" fmla="*/ 238125 h 1598329"/>
              <a:gd name="connsiteX43" fmla="*/ 768350 w 911225"/>
              <a:gd name="connsiteY43" fmla="*/ 250825 h 1598329"/>
              <a:gd name="connsiteX44" fmla="*/ 777875 w 911225"/>
              <a:gd name="connsiteY44" fmla="*/ 266700 h 1598329"/>
              <a:gd name="connsiteX45" fmla="*/ 793750 w 911225"/>
              <a:gd name="connsiteY45" fmla="*/ 288925 h 1598329"/>
              <a:gd name="connsiteX46" fmla="*/ 809625 w 911225"/>
              <a:gd name="connsiteY46" fmla="*/ 311150 h 1598329"/>
              <a:gd name="connsiteX47" fmla="*/ 819150 w 911225"/>
              <a:gd name="connsiteY47" fmla="*/ 333375 h 1598329"/>
              <a:gd name="connsiteX48" fmla="*/ 828675 w 911225"/>
              <a:gd name="connsiteY48" fmla="*/ 346075 h 1598329"/>
              <a:gd name="connsiteX49" fmla="*/ 838200 w 911225"/>
              <a:gd name="connsiteY49" fmla="*/ 365125 h 1598329"/>
              <a:gd name="connsiteX50" fmla="*/ 841375 w 911225"/>
              <a:gd name="connsiteY50" fmla="*/ 374650 h 1598329"/>
              <a:gd name="connsiteX51" fmla="*/ 854075 w 911225"/>
              <a:gd name="connsiteY51" fmla="*/ 393700 h 1598329"/>
              <a:gd name="connsiteX52" fmla="*/ 866775 w 911225"/>
              <a:gd name="connsiteY52" fmla="*/ 422275 h 1598329"/>
              <a:gd name="connsiteX53" fmla="*/ 869950 w 911225"/>
              <a:gd name="connsiteY53" fmla="*/ 431800 h 1598329"/>
              <a:gd name="connsiteX54" fmla="*/ 876300 w 911225"/>
              <a:gd name="connsiteY54" fmla="*/ 447675 h 1598329"/>
              <a:gd name="connsiteX55" fmla="*/ 882650 w 911225"/>
              <a:gd name="connsiteY55" fmla="*/ 460375 h 1598329"/>
              <a:gd name="connsiteX56" fmla="*/ 889000 w 911225"/>
              <a:gd name="connsiteY56" fmla="*/ 492125 h 1598329"/>
              <a:gd name="connsiteX57" fmla="*/ 895350 w 911225"/>
              <a:gd name="connsiteY57" fmla="*/ 520700 h 1598329"/>
              <a:gd name="connsiteX58" fmla="*/ 898525 w 911225"/>
              <a:gd name="connsiteY58" fmla="*/ 584200 h 1598329"/>
              <a:gd name="connsiteX59" fmla="*/ 901700 w 911225"/>
              <a:gd name="connsiteY59" fmla="*/ 638175 h 1598329"/>
              <a:gd name="connsiteX60" fmla="*/ 904875 w 911225"/>
              <a:gd name="connsiteY60" fmla="*/ 650875 h 1598329"/>
              <a:gd name="connsiteX61" fmla="*/ 911225 w 911225"/>
              <a:gd name="connsiteY61" fmla="*/ 676275 h 1598329"/>
              <a:gd name="connsiteX62" fmla="*/ 908050 w 911225"/>
              <a:gd name="connsiteY62" fmla="*/ 711200 h 1598329"/>
              <a:gd name="connsiteX63" fmla="*/ 901700 w 911225"/>
              <a:gd name="connsiteY63" fmla="*/ 736600 h 1598329"/>
              <a:gd name="connsiteX64" fmla="*/ 898525 w 911225"/>
              <a:gd name="connsiteY64" fmla="*/ 749300 h 1598329"/>
              <a:gd name="connsiteX65" fmla="*/ 895350 w 911225"/>
              <a:gd name="connsiteY65" fmla="*/ 771525 h 1598329"/>
              <a:gd name="connsiteX66" fmla="*/ 892175 w 911225"/>
              <a:gd name="connsiteY66" fmla="*/ 844550 h 1598329"/>
              <a:gd name="connsiteX67" fmla="*/ 895350 w 911225"/>
              <a:gd name="connsiteY67" fmla="*/ 876300 h 1598329"/>
              <a:gd name="connsiteX68" fmla="*/ 898525 w 911225"/>
              <a:gd name="connsiteY68" fmla="*/ 1031875 h 1598329"/>
              <a:gd name="connsiteX69" fmla="*/ 901700 w 911225"/>
              <a:gd name="connsiteY69" fmla="*/ 1066800 h 1598329"/>
              <a:gd name="connsiteX70" fmla="*/ 904875 w 911225"/>
              <a:gd name="connsiteY70" fmla="*/ 1123950 h 1598329"/>
              <a:gd name="connsiteX71" fmla="*/ 901700 w 911225"/>
              <a:gd name="connsiteY71" fmla="*/ 1428750 h 1598329"/>
              <a:gd name="connsiteX72" fmla="*/ 898525 w 911225"/>
              <a:gd name="connsiteY72" fmla="*/ 1441450 h 1598329"/>
              <a:gd name="connsiteX73" fmla="*/ 895350 w 911225"/>
              <a:gd name="connsiteY73" fmla="*/ 1470025 h 1598329"/>
              <a:gd name="connsiteX74" fmla="*/ 892175 w 911225"/>
              <a:gd name="connsiteY74" fmla="*/ 1482725 h 1598329"/>
              <a:gd name="connsiteX75" fmla="*/ 860425 w 911225"/>
              <a:gd name="connsiteY75" fmla="*/ 1517650 h 1598329"/>
              <a:gd name="connsiteX76" fmla="*/ 850900 w 911225"/>
              <a:gd name="connsiteY76" fmla="*/ 1524000 h 1598329"/>
              <a:gd name="connsiteX77" fmla="*/ 835025 w 911225"/>
              <a:gd name="connsiteY77" fmla="*/ 1530350 h 1598329"/>
              <a:gd name="connsiteX78" fmla="*/ 825500 w 911225"/>
              <a:gd name="connsiteY78" fmla="*/ 1533525 h 1598329"/>
              <a:gd name="connsiteX79" fmla="*/ 815975 w 911225"/>
              <a:gd name="connsiteY79" fmla="*/ 1539875 h 1598329"/>
              <a:gd name="connsiteX80" fmla="*/ 793750 w 911225"/>
              <a:gd name="connsiteY80" fmla="*/ 1546225 h 1598329"/>
              <a:gd name="connsiteX81" fmla="*/ 755650 w 911225"/>
              <a:gd name="connsiteY81" fmla="*/ 1555750 h 1598329"/>
              <a:gd name="connsiteX82" fmla="*/ 714375 w 911225"/>
              <a:gd name="connsiteY82" fmla="*/ 1565275 h 1598329"/>
              <a:gd name="connsiteX83" fmla="*/ 544267 w 911225"/>
              <a:gd name="connsiteY83" fmla="*/ 1589446 h 1598329"/>
              <a:gd name="connsiteX84" fmla="*/ 487060 w 911225"/>
              <a:gd name="connsiteY84" fmla="*/ 1591336 h 1598329"/>
              <a:gd name="connsiteX85" fmla="*/ 454630 w 911225"/>
              <a:gd name="connsiteY85" fmla="*/ 1598329 h 1598329"/>
              <a:gd name="connsiteX86" fmla="*/ 399975 w 911225"/>
              <a:gd name="connsiteY86" fmla="*/ 1595135 h 1598329"/>
              <a:gd name="connsiteX87" fmla="*/ 333375 w 911225"/>
              <a:gd name="connsiteY87" fmla="*/ 1584325 h 1598329"/>
              <a:gd name="connsiteX88" fmla="*/ 292100 w 911225"/>
              <a:gd name="connsiteY88" fmla="*/ 1577975 h 1598329"/>
              <a:gd name="connsiteX89" fmla="*/ 254000 w 911225"/>
              <a:gd name="connsiteY89" fmla="*/ 1571625 h 1598329"/>
              <a:gd name="connsiteX90" fmla="*/ 206375 w 911225"/>
              <a:gd name="connsiteY90" fmla="*/ 1565275 h 1598329"/>
              <a:gd name="connsiteX91" fmla="*/ 180975 w 911225"/>
              <a:gd name="connsiteY91" fmla="*/ 1555750 h 1598329"/>
              <a:gd name="connsiteX92" fmla="*/ 171450 w 911225"/>
              <a:gd name="connsiteY92" fmla="*/ 1549400 h 1598329"/>
              <a:gd name="connsiteX93" fmla="*/ 161925 w 911225"/>
              <a:gd name="connsiteY93" fmla="*/ 1546225 h 1598329"/>
              <a:gd name="connsiteX94" fmla="*/ 149225 w 911225"/>
              <a:gd name="connsiteY94" fmla="*/ 1539875 h 1598329"/>
              <a:gd name="connsiteX95" fmla="*/ 123825 w 911225"/>
              <a:gd name="connsiteY95" fmla="*/ 1533525 h 1598329"/>
              <a:gd name="connsiteX96" fmla="*/ 111125 w 911225"/>
              <a:gd name="connsiteY96" fmla="*/ 1530350 h 1598329"/>
              <a:gd name="connsiteX97" fmla="*/ 101600 w 911225"/>
              <a:gd name="connsiteY97" fmla="*/ 1527175 h 1598329"/>
              <a:gd name="connsiteX98" fmla="*/ 92075 w 911225"/>
              <a:gd name="connsiteY98" fmla="*/ 1520825 h 1598329"/>
              <a:gd name="connsiteX99" fmla="*/ 82550 w 911225"/>
              <a:gd name="connsiteY99" fmla="*/ 1517650 h 1598329"/>
              <a:gd name="connsiteX100" fmla="*/ 69850 w 911225"/>
              <a:gd name="connsiteY100" fmla="*/ 1511300 h 1598329"/>
              <a:gd name="connsiteX101" fmla="*/ 41275 w 911225"/>
              <a:gd name="connsiteY101" fmla="*/ 1495425 h 1598329"/>
              <a:gd name="connsiteX102" fmla="*/ 22225 w 911225"/>
              <a:gd name="connsiteY102" fmla="*/ 1473200 h 1598329"/>
              <a:gd name="connsiteX103" fmla="*/ 9525 w 911225"/>
              <a:gd name="connsiteY103" fmla="*/ 1450975 h 1598329"/>
              <a:gd name="connsiteX104" fmla="*/ 6350 w 911225"/>
              <a:gd name="connsiteY104" fmla="*/ 1428750 h 1598329"/>
              <a:gd name="connsiteX105" fmla="*/ 3175 w 911225"/>
              <a:gd name="connsiteY105" fmla="*/ 1419225 h 1598329"/>
              <a:gd name="connsiteX106" fmla="*/ 0 w 911225"/>
              <a:gd name="connsiteY106" fmla="*/ 1393825 h 1598329"/>
              <a:gd name="connsiteX107" fmla="*/ 3175 w 911225"/>
              <a:gd name="connsiteY107" fmla="*/ 1244600 h 1598329"/>
              <a:gd name="connsiteX108" fmla="*/ 6350 w 911225"/>
              <a:gd name="connsiteY108" fmla="*/ 1231900 h 1598329"/>
              <a:gd name="connsiteX109" fmla="*/ 9525 w 911225"/>
              <a:gd name="connsiteY109" fmla="*/ 1209675 h 1598329"/>
              <a:gd name="connsiteX110" fmla="*/ 12700 w 911225"/>
              <a:gd name="connsiteY110" fmla="*/ 1200150 h 1598329"/>
              <a:gd name="connsiteX111" fmla="*/ 19050 w 911225"/>
              <a:gd name="connsiteY111" fmla="*/ 1168400 h 1598329"/>
              <a:gd name="connsiteX112" fmla="*/ 25400 w 911225"/>
              <a:gd name="connsiteY112" fmla="*/ 1149350 h 1598329"/>
              <a:gd name="connsiteX113" fmla="*/ 28575 w 911225"/>
              <a:gd name="connsiteY113" fmla="*/ 1130300 h 1598329"/>
              <a:gd name="connsiteX114" fmla="*/ 34925 w 911225"/>
              <a:gd name="connsiteY114" fmla="*/ 1111250 h 1598329"/>
              <a:gd name="connsiteX115" fmla="*/ 41275 w 911225"/>
              <a:gd name="connsiteY115" fmla="*/ 1076325 h 1598329"/>
              <a:gd name="connsiteX116" fmla="*/ 44450 w 911225"/>
              <a:gd name="connsiteY116" fmla="*/ 1066800 h 1598329"/>
              <a:gd name="connsiteX117" fmla="*/ 47625 w 911225"/>
              <a:gd name="connsiteY117" fmla="*/ 1035050 h 1598329"/>
              <a:gd name="connsiteX118" fmla="*/ 53975 w 911225"/>
              <a:gd name="connsiteY118" fmla="*/ 1003300 h 1598329"/>
              <a:gd name="connsiteX119" fmla="*/ 57150 w 911225"/>
              <a:gd name="connsiteY119" fmla="*/ 981075 h 1598329"/>
              <a:gd name="connsiteX120" fmla="*/ 53975 w 911225"/>
              <a:gd name="connsiteY120" fmla="*/ 825500 h 1598329"/>
              <a:gd name="connsiteX121" fmla="*/ 50800 w 911225"/>
              <a:gd name="connsiteY121" fmla="*/ 803275 h 1598329"/>
              <a:gd name="connsiteX122" fmla="*/ 44450 w 911225"/>
              <a:gd name="connsiteY122" fmla="*/ 736600 h 1598329"/>
              <a:gd name="connsiteX123" fmla="*/ 41275 w 911225"/>
              <a:gd name="connsiteY123" fmla="*/ 688975 h 1598329"/>
              <a:gd name="connsiteX124" fmla="*/ 34925 w 911225"/>
              <a:gd name="connsiteY124" fmla="*/ 479425 h 1598329"/>
              <a:gd name="connsiteX125" fmla="*/ 38100 w 911225"/>
              <a:gd name="connsiteY125" fmla="*/ 415925 h 1598329"/>
              <a:gd name="connsiteX126" fmla="*/ 44450 w 911225"/>
              <a:gd name="connsiteY126" fmla="*/ 381000 h 1598329"/>
              <a:gd name="connsiteX127" fmla="*/ 50800 w 911225"/>
              <a:gd name="connsiteY127" fmla="*/ 346075 h 1598329"/>
              <a:gd name="connsiteX128" fmla="*/ 64067 w 911225"/>
              <a:gd name="connsiteY128" fmla="*/ 290833 h 1598329"/>
              <a:gd name="connsiteX0" fmla="*/ 64067 w 911225"/>
              <a:gd name="connsiteY0" fmla="*/ 290833 h 1598329"/>
              <a:gd name="connsiteX1" fmla="*/ 85026 w 911225"/>
              <a:gd name="connsiteY1" fmla="*/ 275563 h 1598329"/>
              <a:gd name="connsiteX2" fmla="*/ 105380 w 911225"/>
              <a:gd name="connsiteY2" fmla="*/ 258404 h 1598329"/>
              <a:gd name="connsiteX3" fmla="*/ 127000 w 911225"/>
              <a:gd name="connsiteY3" fmla="*/ 266700 h 1598329"/>
              <a:gd name="connsiteX4" fmla="*/ 136525 w 911225"/>
              <a:gd name="connsiteY4" fmla="*/ 244475 h 1598329"/>
              <a:gd name="connsiteX5" fmla="*/ 146050 w 911225"/>
              <a:gd name="connsiteY5" fmla="*/ 234950 h 1598329"/>
              <a:gd name="connsiteX6" fmla="*/ 152400 w 911225"/>
              <a:gd name="connsiteY6" fmla="*/ 222250 h 1598329"/>
              <a:gd name="connsiteX7" fmla="*/ 165100 w 911225"/>
              <a:gd name="connsiteY7" fmla="*/ 203200 h 1598329"/>
              <a:gd name="connsiteX8" fmla="*/ 174625 w 911225"/>
              <a:gd name="connsiteY8" fmla="*/ 184150 h 1598329"/>
              <a:gd name="connsiteX9" fmla="*/ 193675 w 911225"/>
              <a:gd name="connsiteY9" fmla="*/ 158750 h 1598329"/>
              <a:gd name="connsiteX10" fmla="*/ 206375 w 911225"/>
              <a:gd name="connsiteY10" fmla="*/ 139700 h 1598329"/>
              <a:gd name="connsiteX11" fmla="*/ 215900 w 911225"/>
              <a:gd name="connsiteY11" fmla="*/ 130175 h 1598329"/>
              <a:gd name="connsiteX12" fmla="*/ 228600 w 911225"/>
              <a:gd name="connsiteY12" fmla="*/ 111125 h 1598329"/>
              <a:gd name="connsiteX13" fmla="*/ 241300 w 911225"/>
              <a:gd name="connsiteY13" fmla="*/ 92075 h 1598329"/>
              <a:gd name="connsiteX14" fmla="*/ 247650 w 911225"/>
              <a:gd name="connsiteY14" fmla="*/ 82550 h 1598329"/>
              <a:gd name="connsiteX15" fmla="*/ 260350 w 911225"/>
              <a:gd name="connsiteY15" fmla="*/ 66675 h 1598329"/>
              <a:gd name="connsiteX16" fmla="*/ 273050 w 911225"/>
              <a:gd name="connsiteY16" fmla="*/ 53975 h 1598329"/>
              <a:gd name="connsiteX17" fmla="*/ 282575 w 911225"/>
              <a:gd name="connsiteY17" fmla="*/ 44450 h 1598329"/>
              <a:gd name="connsiteX18" fmla="*/ 307975 w 911225"/>
              <a:gd name="connsiteY18" fmla="*/ 31750 h 1598329"/>
              <a:gd name="connsiteX19" fmla="*/ 327025 w 911225"/>
              <a:gd name="connsiteY19" fmla="*/ 19050 h 1598329"/>
              <a:gd name="connsiteX20" fmla="*/ 358775 w 911225"/>
              <a:gd name="connsiteY20" fmla="*/ 9525 h 1598329"/>
              <a:gd name="connsiteX21" fmla="*/ 368300 w 911225"/>
              <a:gd name="connsiteY21" fmla="*/ 6350 h 1598329"/>
              <a:gd name="connsiteX22" fmla="*/ 396875 w 911225"/>
              <a:gd name="connsiteY22" fmla="*/ 3175 h 1598329"/>
              <a:gd name="connsiteX23" fmla="*/ 419100 w 911225"/>
              <a:gd name="connsiteY23" fmla="*/ 0 h 1598329"/>
              <a:gd name="connsiteX24" fmla="*/ 517525 w 911225"/>
              <a:gd name="connsiteY24" fmla="*/ 9525 h 1598329"/>
              <a:gd name="connsiteX25" fmla="*/ 536575 w 911225"/>
              <a:gd name="connsiteY25" fmla="*/ 15875 h 1598329"/>
              <a:gd name="connsiteX26" fmla="*/ 546100 w 911225"/>
              <a:gd name="connsiteY26" fmla="*/ 22225 h 1598329"/>
              <a:gd name="connsiteX27" fmla="*/ 565150 w 911225"/>
              <a:gd name="connsiteY27" fmla="*/ 28575 h 1598329"/>
              <a:gd name="connsiteX28" fmla="*/ 574675 w 911225"/>
              <a:gd name="connsiteY28" fmla="*/ 31750 h 1598329"/>
              <a:gd name="connsiteX29" fmla="*/ 584200 w 911225"/>
              <a:gd name="connsiteY29" fmla="*/ 38100 h 1598329"/>
              <a:gd name="connsiteX30" fmla="*/ 603250 w 911225"/>
              <a:gd name="connsiteY30" fmla="*/ 57150 h 1598329"/>
              <a:gd name="connsiteX31" fmla="*/ 631825 w 911225"/>
              <a:gd name="connsiteY31" fmla="*/ 73025 h 1598329"/>
              <a:gd name="connsiteX32" fmla="*/ 657225 w 911225"/>
              <a:gd name="connsiteY32" fmla="*/ 101600 h 1598329"/>
              <a:gd name="connsiteX33" fmla="*/ 666750 w 911225"/>
              <a:gd name="connsiteY33" fmla="*/ 111125 h 1598329"/>
              <a:gd name="connsiteX34" fmla="*/ 679450 w 911225"/>
              <a:gd name="connsiteY34" fmla="*/ 127000 h 1598329"/>
              <a:gd name="connsiteX35" fmla="*/ 682625 w 911225"/>
              <a:gd name="connsiteY35" fmla="*/ 136525 h 1598329"/>
              <a:gd name="connsiteX36" fmla="*/ 698500 w 911225"/>
              <a:gd name="connsiteY36" fmla="*/ 152400 h 1598329"/>
              <a:gd name="connsiteX37" fmla="*/ 711200 w 911225"/>
              <a:gd name="connsiteY37" fmla="*/ 171450 h 1598329"/>
              <a:gd name="connsiteX38" fmla="*/ 720725 w 911225"/>
              <a:gd name="connsiteY38" fmla="*/ 180975 h 1598329"/>
              <a:gd name="connsiteX39" fmla="*/ 736600 w 911225"/>
              <a:gd name="connsiteY39" fmla="*/ 200025 h 1598329"/>
              <a:gd name="connsiteX40" fmla="*/ 749300 w 911225"/>
              <a:gd name="connsiteY40" fmla="*/ 219075 h 1598329"/>
              <a:gd name="connsiteX41" fmla="*/ 752475 w 911225"/>
              <a:gd name="connsiteY41" fmla="*/ 228600 h 1598329"/>
              <a:gd name="connsiteX42" fmla="*/ 762000 w 911225"/>
              <a:gd name="connsiteY42" fmla="*/ 238125 h 1598329"/>
              <a:gd name="connsiteX43" fmla="*/ 768350 w 911225"/>
              <a:gd name="connsiteY43" fmla="*/ 250825 h 1598329"/>
              <a:gd name="connsiteX44" fmla="*/ 777875 w 911225"/>
              <a:gd name="connsiteY44" fmla="*/ 266700 h 1598329"/>
              <a:gd name="connsiteX45" fmla="*/ 793750 w 911225"/>
              <a:gd name="connsiteY45" fmla="*/ 288925 h 1598329"/>
              <a:gd name="connsiteX46" fmla="*/ 809625 w 911225"/>
              <a:gd name="connsiteY46" fmla="*/ 311150 h 1598329"/>
              <a:gd name="connsiteX47" fmla="*/ 819150 w 911225"/>
              <a:gd name="connsiteY47" fmla="*/ 333375 h 1598329"/>
              <a:gd name="connsiteX48" fmla="*/ 828675 w 911225"/>
              <a:gd name="connsiteY48" fmla="*/ 346075 h 1598329"/>
              <a:gd name="connsiteX49" fmla="*/ 838200 w 911225"/>
              <a:gd name="connsiteY49" fmla="*/ 365125 h 1598329"/>
              <a:gd name="connsiteX50" fmla="*/ 841375 w 911225"/>
              <a:gd name="connsiteY50" fmla="*/ 374650 h 1598329"/>
              <a:gd name="connsiteX51" fmla="*/ 854075 w 911225"/>
              <a:gd name="connsiteY51" fmla="*/ 393700 h 1598329"/>
              <a:gd name="connsiteX52" fmla="*/ 866775 w 911225"/>
              <a:gd name="connsiteY52" fmla="*/ 422275 h 1598329"/>
              <a:gd name="connsiteX53" fmla="*/ 869950 w 911225"/>
              <a:gd name="connsiteY53" fmla="*/ 431800 h 1598329"/>
              <a:gd name="connsiteX54" fmla="*/ 876300 w 911225"/>
              <a:gd name="connsiteY54" fmla="*/ 447675 h 1598329"/>
              <a:gd name="connsiteX55" fmla="*/ 882650 w 911225"/>
              <a:gd name="connsiteY55" fmla="*/ 460375 h 1598329"/>
              <a:gd name="connsiteX56" fmla="*/ 889000 w 911225"/>
              <a:gd name="connsiteY56" fmla="*/ 492125 h 1598329"/>
              <a:gd name="connsiteX57" fmla="*/ 895350 w 911225"/>
              <a:gd name="connsiteY57" fmla="*/ 520700 h 1598329"/>
              <a:gd name="connsiteX58" fmla="*/ 898525 w 911225"/>
              <a:gd name="connsiteY58" fmla="*/ 584200 h 1598329"/>
              <a:gd name="connsiteX59" fmla="*/ 901700 w 911225"/>
              <a:gd name="connsiteY59" fmla="*/ 638175 h 1598329"/>
              <a:gd name="connsiteX60" fmla="*/ 904875 w 911225"/>
              <a:gd name="connsiteY60" fmla="*/ 650875 h 1598329"/>
              <a:gd name="connsiteX61" fmla="*/ 911225 w 911225"/>
              <a:gd name="connsiteY61" fmla="*/ 676275 h 1598329"/>
              <a:gd name="connsiteX62" fmla="*/ 908050 w 911225"/>
              <a:gd name="connsiteY62" fmla="*/ 711200 h 1598329"/>
              <a:gd name="connsiteX63" fmla="*/ 901700 w 911225"/>
              <a:gd name="connsiteY63" fmla="*/ 736600 h 1598329"/>
              <a:gd name="connsiteX64" fmla="*/ 898525 w 911225"/>
              <a:gd name="connsiteY64" fmla="*/ 749300 h 1598329"/>
              <a:gd name="connsiteX65" fmla="*/ 895350 w 911225"/>
              <a:gd name="connsiteY65" fmla="*/ 771525 h 1598329"/>
              <a:gd name="connsiteX66" fmla="*/ 892175 w 911225"/>
              <a:gd name="connsiteY66" fmla="*/ 844550 h 1598329"/>
              <a:gd name="connsiteX67" fmla="*/ 895350 w 911225"/>
              <a:gd name="connsiteY67" fmla="*/ 876300 h 1598329"/>
              <a:gd name="connsiteX68" fmla="*/ 898525 w 911225"/>
              <a:gd name="connsiteY68" fmla="*/ 1031875 h 1598329"/>
              <a:gd name="connsiteX69" fmla="*/ 901700 w 911225"/>
              <a:gd name="connsiteY69" fmla="*/ 1066800 h 1598329"/>
              <a:gd name="connsiteX70" fmla="*/ 904875 w 911225"/>
              <a:gd name="connsiteY70" fmla="*/ 1123950 h 1598329"/>
              <a:gd name="connsiteX71" fmla="*/ 901700 w 911225"/>
              <a:gd name="connsiteY71" fmla="*/ 1428750 h 1598329"/>
              <a:gd name="connsiteX72" fmla="*/ 898525 w 911225"/>
              <a:gd name="connsiteY72" fmla="*/ 1441450 h 1598329"/>
              <a:gd name="connsiteX73" fmla="*/ 895350 w 911225"/>
              <a:gd name="connsiteY73" fmla="*/ 1470025 h 1598329"/>
              <a:gd name="connsiteX74" fmla="*/ 892175 w 911225"/>
              <a:gd name="connsiteY74" fmla="*/ 1482725 h 1598329"/>
              <a:gd name="connsiteX75" fmla="*/ 860425 w 911225"/>
              <a:gd name="connsiteY75" fmla="*/ 1517650 h 1598329"/>
              <a:gd name="connsiteX76" fmla="*/ 850900 w 911225"/>
              <a:gd name="connsiteY76" fmla="*/ 1524000 h 1598329"/>
              <a:gd name="connsiteX77" fmla="*/ 835025 w 911225"/>
              <a:gd name="connsiteY77" fmla="*/ 1530350 h 1598329"/>
              <a:gd name="connsiteX78" fmla="*/ 825500 w 911225"/>
              <a:gd name="connsiteY78" fmla="*/ 1533525 h 1598329"/>
              <a:gd name="connsiteX79" fmla="*/ 815975 w 911225"/>
              <a:gd name="connsiteY79" fmla="*/ 1539875 h 1598329"/>
              <a:gd name="connsiteX80" fmla="*/ 793750 w 911225"/>
              <a:gd name="connsiteY80" fmla="*/ 1546225 h 1598329"/>
              <a:gd name="connsiteX81" fmla="*/ 755650 w 911225"/>
              <a:gd name="connsiteY81" fmla="*/ 1555750 h 1598329"/>
              <a:gd name="connsiteX82" fmla="*/ 714375 w 911225"/>
              <a:gd name="connsiteY82" fmla="*/ 1565275 h 1598329"/>
              <a:gd name="connsiteX83" fmla="*/ 544267 w 911225"/>
              <a:gd name="connsiteY83" fmla="*/ 1589446 h 1598329"/>
              <a:gd name="connsiteX84" fmla="*/ 487060 w 911225"/>
              <a:gd name="connsiteY84" fmla="*/ 1591336 h 1598329"/>
              <a:gd name="connsiteX85" fmla="*/ 454630 w 911225"/>
              <a:gd name="connsiteY85" fmla="*/ 1598329 h 1598329"/>
              <a:gd name="connsiteX86" fmla="*/ 399975 w 911225"/>
              <a:gd name="connsiteY86" fmla="*/ 1595135 h 1598329"/>
              <a:gd name="connsiteX87" fmla="*/ 333375 w 911225"/>
              <a:gd name="connsiteY87" fmla="*/ 1584325 h 1598329"/>
              <a:gd name="connsiteX88" fmla="*/ 292100 w 911225"/>
              <a:gd name="connsiteY88" fmla="*/ 1577975 h 1598329"/>
              <a:gd name="connsiteX89" fmla="*/ 254000 w 911225"/>
              <a:gd name="connsiteY89" fmla="*/ 1571625 h 1598329"/>
              <a:gd name="connsiteX90" fmla="*/ 206375 w 911225"/>
              <a:gd name="connsiteY90" fmla="*/ 1565275 h 1598329"/>
              <a:gd name="connsiteX91" fmla="*/ 180975 w 911225"/>
              <a:gd name="connsiteY91" fmla="*/ 1555750 h 1598329"/>
              <a:gd name="connsiteX92" fmla="*/ 171450 w 911225"/>
              <a:gd name="connsiteY92" fmla="*/ 1549400 h 1598329"/>
              <a:gd name="connsiteX93" fmla="*/ 161925 w 911225"/>
              <a:gd name="connsiteY93" fmla="*/ 1546225 h 1598329"/>
              <a:gd name="connsiteX94" fmla="*/ 149225 w 911225"/>
              <a:gd name="connsiteY94" fmla="*/ 1539875 h 1598329"/>
              <a:gd name="connsiteX95" fmla="*/ 123825 w 911225"/>
              <a:gd name="connsiteY95" fmla="*/ 1533525 h 1598329"/>
              <a:gd name="connsiteX96" fmla="*/ 111125 w 911225"/>
              <a:gd name="connsiteY96" fmla="*/ 1530350 h 1598329"/>
              <a:gd name="connsiteX97" fmla="*/ 101600 w 911225"/>
              <a:gd name="connsiteY97" fmla="*/ 1527175 h 1598329"/>
              <a:gd name="connsiteX98" fmla="*/ 92075 w 911225"/>
              <a:gd name="connsiteY98" fmla="*/ 1520825 h 1598329"/>
              <a:gd name="connsiteX99" fmla="*/ 82550 w 911225"/>
              <a:gd name="connsiteY99" fmla="*/ 1517650 h 1598329"/>
              <a:gd name="connsiteX100" fmla="*/ 69850 w 911225"/>
              <a:gd name="connsiteY100" fmla="*/ 1511300 h 1598329"/>
              <a:gd name="connsiteX101" fmla="*/ 41275 w 911225"/>
              <a:gd name="connsiteY101" fmla="*/ 1495425 h 1598329"/>
              <a:gd name="connsiteX102" fmla="*/ 22225 w 911225"/>
              <a:gd name="connsiteY102" fmla="*/ 1473200 h 1598329"/>
              <a:gd name="connsiteX103" fmla="*/ 9525 w 911225"/>
              <a:gd name="connsiteY103" fmla="*/ 1450975 h 1598329"/>
              <a:gd name="connsiteX104" fmla="*/ 6350 w 911225"/>
              <a:gd name="connsiteY104" fmla="*/ 1428750 h 1598329"/>
              <a:gd name="connsiteX105" fmla="*/ 3175 w 911225"/>
              <a:gd name="connsiteY105" fmla="*/ 1419225 h 1598329"/>
              <a:gd name="connsiteX106" fmla="*/ 0 w 911225"/>
              <a:gd name="connsiteY106" fmla="*/ 1393825 h 1598329"/>
              <a:gd name="connsiteX107" fmla="*/ 3175 w 911225"/>
              <a:gd name="connsiteY107" fmla="*/ 1244600 h 1598329"/>
              <a:gd name="connsiteX108" fmla="*/ 6350 w 911225"/>
              <a:gd name="connsiteY108" fmla="*/ 1231900 h 1598329"/>
              <a:gd name="connsiteX109" fmla="*/ 9525 w 911225"/>
              <a:gd name="connsiteY109" fmla="*/ 1209675 h 1598329"/>
              <a:gd name="connsiteX110" fmla="*/ 12700 w 911225"/>
              <a:gd name="connsiteY110" fmla="*/ 1200150 h 1598329"/>
              <a:gd name="connsiteX111" fmla="*/ 19050 w 911225"/>
              <a:gd name="connsiteY111" fmla="*/ 1168400 h 1598329"/>
              <a:gd name="connsiteX112" fmla="*/ 25400 w 911225"/>
              <a:gd name="connsiteY112" fmla="*/ 1149350 h 1598329"/>
              <a:gd name="connsiteX113" fmla="*/ 28575 w 911225"/>
              <a:gd name="connsiteY113" fmla="*/ 1130300 h 1598329"/>
              <a:gd name="connsiteX114" fmla="*/ 34925 w 911225"/>
              <a:gd name="connsiteY114" fmla="*/ 1111250 h 1598329"/>
              <a:gd name="connsiteX115" fmla="*/ 41275 w 911225"/>
              <a:gd name="connsiteY115" fmla="*/ 1076325 h 1598329"/>
              <a:gd name="connsiteX116" fmla="*/ 44450 w 911225"/>
              <a:gd name="connsiteY116" fmla="*/ 1066800 h 1598329"/>
              <a:gd name="connsiteX117" fmla="*/ 47625 w 911225"/>
              <a:gd name="connsiteY117" fmla="*/ 1035050 h 1598329"/>
              <a:gd name="connsiteX118" fmla="*/ 53975 w 911225"/>
              <a:gd name="connsiteY118" fmla="*/ 1003300 h 1598329"/>
              <a:gd name="connsiteX119" fmla="*/ 57150 w 911225"/>
              <a:gd name="connsiteY119" fmla="*/ 981075 h 1598329"/>
              <a:gd name="connsiteX120" fmla="*/ 53975 w 911225"/>
              <a:gd name="connsiteY120" fmla="*/ 825500 h 1598329"/>
              <a:gd name="connsiteX121" fmla="*/ 50800 w 911225"/>
              <a:gd name="connsiteY121" fmla="*/ 803275 h 1598329"/>
              <a:gd name="connsiteX122" fmla="*/ 44450 w 911225"/>
              <a:gd name="connsiteY122" fmla="*/ 736600 h 1598329"/>
              <a:gd name="connsiteX123" fmla="*/ 41275 w 911225"/>
              <a:gd name="connsiteY123" fmla="*/ 688975 h 1598329"/>
              <a:gd name="connsiteX124" fmla="*/ 34925 w 911225"/>
              <a:gd name="connsiteY124" fmla="*/ 479425 h 1598329"/>
              <a:gd name="connsiteX125" fmla="*/ 38100 w 911225"/>
              <a:gd name="connsiteY125" fmla="*/ 415925 h 1598329"/>
              <a:gd name="connsiteX126" fmla="*/ 44450 w 911225"/>
              <a:gd name="connsiteY126" fmla="*/ 381000 h 1598329"/>
              <a:gd name="connsiteX127" fmla="*/ 50800 w 911225"/>
              <a:gd name="connsiteY127" fmla="*/ 346075 h 1598329"/>
              <a:gd name="connsiteX128" fmla="*/ 64067 w 911225"/>
              <a:gd name="connsiteY128" fmla="*/ 290833 h 1598329"/>
              <a:gd name="connsiteX0" fmla="*/ 64067 w 911225"/>
              <a:gd name="connsiteY0" fmla="*/ 290833 h 1598329"/>
              <a:gd name="connsiteX1" fmla="*/ 85026 w 911225"/>
              <a:gd name="connsiteY1" fmla="*/ 275563 h 1598329"/>
              <a:gd name="connsiteX2" fmla="*/ 105380 w 911225"/>
              <a:gd name="connsiteY2" fmla="*/ 258404 h 1598329"/>
              <a:gd name="connsiteX3" fmla="*/ 119365 w 911225"/>
              <a:gd name="connsiteY3" fmla="*/ 243795 h 1598329"/>
              <a:gd name="connsiteX4" fmla="*/ 136525 w 911225"/>
              <a:gd name="connsiteY4" fmla="*/ 244475 h 1598329"/>
              <a:gd name="connsiteX5" fmla="*/ 146050 w 911225"/>
              <a:gd name="connsiteY5" fmla="*/ 234950 h 1598329"/>
              <a:gd name="connsiteX6" fmla="*/ 152400 w 911225"/>
              <a:gd name="connsiteY6" fmla="*/ 222250 h 1598329"/>
              <a:gd name="connsiteX7" fmla="*/ 165100 w 911225"/>
              <a:gd name="connsiteY7" fmla="*/ 203200 h 1598329"/>
              <a:gd name="connsiteX8" fmla="*/ 174625 w 911225"/>
              <a:gd name="connsiteY8" fmla="*/ 184150 h 1598329"/>
              <a:gd name="connsiteX9" fmla="*/ 193675 w 911225"/>
              <a:gd name="connsiteY9" fmla="*/ 158750 h 1598329"/>
              <a:gd name="connsiteX10" fmla="*/ 206375 w 911225"/>
              <a:gd name="connsiteY10" fmla="*/ 139700 h 1598329"/>
              <a:gd name="connsiteX11" fmla="*/ 215900 w 911225"/>
              <a:gd name="connsiteY11" fmla="*/ 130175 h 1598329"/>
              <a:gd name="connsiteX12" fmla="*/ 228600 w 911225"/>
              <a:gd name="connsiteY12" fmla="*/ 111125 h 1598329"/>
              <a:gd name="connsiteX13" fmla="*/ 241300 w 911225"/>
              <a:gd name="connsiteY13" fmla="*/ 92075 h 1598329"/>
              <a:gd name="connsiteX14" fmla="*/ 247650 w 911225"/>
              <a:gd name="connsiteY14" fmla="*/ 82550 h 1598329"/>
              <a:gd name="connsiteX15" fmla="*/ 260350 w 911225"/>
              <a:gd name="connsiteY15" fmla="*/ 66675 h 1598329"/>
              <a:gd name="connsiteX16" fmla="*/ 273050 w 911225"/>
              <a:gd name="connsiteY16" fmla="*/ 53975 h 1598329"/>
              <a:gd name="connsiteX17" fmla="*/ 282575 w 911225"/>
              <a:gd name="connsiteY17" fmla="*/ 44450 h 1598329"/>
              <a:gd name="connsiteX18" fmla="*/ 307975 w 911225"/>
              <a:gd name="connsiteY18" fmla="*/ 31750 h 1598329"/>
              <a:gd name="connsiteX19" fmla="*/ 327025 w 911225"/>
              <a:gd name="connsiteY19" fmla="*/ 19050 h 1598329"/>
              <a:gd name="connsiteX20" fmla="*/ 358775 w 911225"/>
              <a:gd name="connsiteY20" fmla="*/ 9525 h 1598329"/>
              <a:gd name="connsiteX21" fmla="*/ 368300 w 911225"/>
              <a:gd name="connsiteY21" fmla="*/ 6350 h 1598329"/>
              <a:gd name="connsiteX22" fmla="*/ 396875 w 911225"/>
              <a:gd name="connsiteY22" fmla="*/ 3175 h 1598329"/>
              <a:gd name="connsiteX23" fmla="*/ 419100 w 911225"/>
              <a:gd name="connsiteY23" fmla="*/ 0 h 1598329"/>
              <a:gd name="connsiteX24" fmla="*/ 517525 w 911225"/>
              <a:gd name="connsiteY24" fmla="*/ 9525 h 1598329"/>
              <a:gd name="connsiteX25" fmla="*/ 536575 w 911225"/>
              <a:gd name="connsiteY25" fmla="*/ 15875 h 1598329"/>
              <a:gd name="connsiteX26" fmla="*/ 546100 w 911225"/>
              <a:gd name="connsiteY26" fmla="*/ 22225 h 1598329"/>
              <a:gd name="connsiteX27" fmla="*/ 565150 w 911225"/>
              <a:gd name="connsiteY27" fmla="*/ 28575 h 1598329"/>
              <a:gd name="connsiteX28" fmla="*/ 574675 w 911225"/>
              <a:gd name="connsiteY28" fmla="*/ 31750 h 1598329"/>
              <a:gd name="connsiteX29" fmla="*/ 584200 w 911225"/>
              <a:gd name="connsiteY29" fmla="*/ 38100 h 1598329"/>
              <a:gd name="connsiteX30" fmla="*/ 603250 w 911225"/>
              <a:gd name="connsiteY30" fmla="*/ 57150 h 1598329"/>
              <a:gd name="connsiteX31" fmla="*/ 631825 w 911225"/>
              <a:gd name="connsiteY31" fmla="*/ 73025 h 1598329"/>
              <a:gd name="connsiteX32" fmla="*/ 657225 w 911225"/>
              <a:gd name="connsiteY32" fmla="*/ 101600 h 1598329"/>
              <a:gd name="connsiteX33" fmla="*/ 666750 w 911225"/>
              <a:gd name="connsiteY33" fmla="*/ 111125 h 1598329"/>
              <a:gd name="connsiteX34" fmla="*/ 679450 w 911225"/>
              <a:gd name="connsiteY34" fmla="*/ 127000 h 1598329"/>
              <a:gd name="connsiteX35" fmla="*/ 682625 w 911225"/>
              <a:gd name="connsiteY35" fmla="*/ 136525 h 1598329"/>
              <a:gd name="connsiteX36" fmla="*/ 698500 w 911225"/>
              <a:gd name="connsiteY36" fmla="*/ 152400 h 1598329"/>
              <a:gd name="connsiteX37" fmla="*/ 711200 w 911225"/>
              <a:gd name="connsiteY37" fmla="*/ 171450 h 1598329"/>
              <a:gd name="connsiteX38" fmla="*/ 720725 w 911225"/>
              <a:gd name="connsiteY38" fmla="*/ 180975 h 1598329"/>
              <a:gd name="connsiteX39" fmla="*/ 736600 w 911225"/>
              <a:gd name="connsiteY39" fmla="*/ 200025 h 1598329"/>
              <a:gd name="connsiteX40" fmla="*/ 749300 w 911225"/>
              <a:gd name="connsiteY40" fmla="*/ 219075 h 1598329"/>
              <a:gd name="connsiteX41" fmla="*/ 752475 w 911225"/>
              <a:gd name="connsiteY41" fmla="*/ 228600 h 1598329"/>
              <a:gd name="connsiteX42" fmla="*/ 762000 w 911225"/>
              <a:gd name="connsiteY42" fmla="*/ 238125 h 1598329"/>
              <a:gd name="connsiteX43" fmla="*/ 768350 w 911225"/>
              <a:gd name="connsiteY43" fmla="*/ 250825 h 1598329"/>
              <a:gd name="connsiteX44" fmla="*/ 777875 w 911225"/>
              <a:gd name="connsiteY44" fmla="*/ 266700 h 1598329"/>
              <a:gd name="connsiteX45" fmla="*/ 793750 w 911225"/>
              <a:gd name="connsiteY45" fmla="*/ 288925 h 1598329"/>
              <a:gd name="connsiteX46" fmla="*/ 809625 w 911225"/>
              <a:gd name="connsiteY46" fmla="*/ 311150 h 1598329"/>
              <a:gd name="connsiteX47" fmla="*/ 819150 w 911225"/>
              <a:gd name="connsiteY47" fmla="*/ 333375 h 1598329"/>
              <a:gd name="connsiteX48" fmla="*/ 828675 w 911225"/>
              <a:gd name="connsiteY48" fmla="*/ 346075 h 1598329"/>
              <a:gd name="connsiteX49" fmla="*/ 838200 w 911225"/>
              <a:gd name="connsiteY49" fmla="*/ 365125 h 1598329"/>
              <a:gd name="connsiteX50" fmla="*/ 841375 w 911225"/>
              <a:gd name="connsiteY50" fmla="*/ 374650 h 1598329"/>
              <a:gd name="connsiteX51" fmla="*/ 854075 w 911225"/>
              <a:gd name="connsiteY51" fmla="*/ 393700 h 1598329"/>
              <a:gd name="connsiteX52" fmla="*/ 866775 w 911225"/>
              <a:gd name="connsiteY52" fmla="*/ 422275 h 1598329"/>
              <a:gd name="connsiteX53" fmla="*/ 869950 w 911225"/>
              <a:gd name="connsiteY53" fmla="*/ 431800 h 1598329"/>
              <a:gd name="connsiteX54" fmla="*/ 876300 w 911225"/>
              <a:gd name="connsiteY54" fmla="*/ 447675 h 1598329"/>
              <a:gd name="connsiteX55" fmla="*/ 882650 w 911225"/>
              <a:gd name="connsiteY55" fmla="*/ 460375 h 1598329"/>
              <a:gd name="connsiteX56" fmla="*/ 889000 w 911225"/>
              <a:gd name="connsiteY56" fmla="*/ 492125 h 1598329"/>
              <a:gd name="connsiteX57" fmla="*/ 895350 w 911225"/>
              <a:gd name="connsiteY57" fmla="*/ 520700 h 1598329"/>
              <a:gd name="connsiteX58" fmla="*/ 898525 w 911225"/>
              <a:gd name="connsiteY58" fmla="*/ 584200 h 1598329"/>
              <a:gd name="connsiteX59" fmla="*/ 901700 w 911225"/>
              <a:gd name="connsiteY59" fmla="*/ 638175 h 1598329"/>
              <a:gd name="connsiteX60" fmla="*/ 904875 w 911225"/>
              <a:gd name="connsiteY60" fmla="*/ 650875 h 1598329"/>
              <a:gd name="connsiteX61" fmla="*/ 911225 w 911225"/>
              <a:gd name="connsiteY61" fmla="*/ 676275 h 1598329"/>
              <a:gd name="connsiteX62" fmla="*/ 908050 w 911225"/>
              <a:gd name="connsiteY62" fmla="*/ 711200 h 1598329"/>
              <a:gd name="connsiteX63" fmla="*/ 901700 w 911225"/>
              <a:gd name="connsiteY63" fmla="*/ 736600 h 1598329"/>
              <a:gd name="connsiteX64" fmla="*/ 898525 w 911225"/>
              <a:gd name="connsiteY64" fmla="*/ 749300 h 1598329"/>
              <a:gd name="connsiteX65" fmla="*/ 895350 w 911225"/>
              <a:gd name="connsiteY65" fmla="*/ 771525 h 1598329"/>
              <a:gd name="connsiteX66" fmla="*/ 892175 w 911225"/>
              <a:gd name="connsiteY66" fmla="*/ 844550 h 1598329"/>
              <a:gd name="connsiteX67" fmla="*/ 895350 w 911225"/>
              <a:gd name="connsiteY67" fmla="*/ 876300 h 1598329"/>
              <a:gd name="connsiteX68" fmla="*/ 898525 w 911225"/>
              <a:gd name="connsiteY68" fmla="*/ 1031875 h 1598329"/>
              <a:gd name="connsiteX69" fmla="*/ 901700 w 911225"/>
              <a:gd name="connsiteY69" fmla="*/ 1066800 h 1598329"/>
              <a:gd name="connsiteX70" fmla="*/ 904875 w 911225"/>
              <a:gd name="connsiteY70" fmla="*/ 1123950 h 1598329"/>
              <a:gd name="connsiteX71" fmla="*/ 901700 w 911225"/>
              <a:gd name="connsiteY71" fmla="*/ 1428750 h 1598329"/>
              <a:gd name="connsiteX72" fmla="*/ 898525 w 911225"/>
              <a:gd name="connsiteY72" fmla="*/ 1441450 h 1598329"/>
              <a:gd name="connsiteX73" fmla="*/ 895350 w 911225"/>
              <a:gd name="connsiteY73" fmla="*/ 1470025 h 1598329"/>
              <a:gd name="connsiteX74" fmla="*/ 892175 w 911225"/>
              <a:gd name="connsiteY74" fmla="*/ 1482725 h 1598329"/>
              <a:gd name="connsiteX75" fmla="*/ 860425 w 911225"/>
              <a:gd name="connsiteY75" fmla="*/ 1517650 h 1598329"/>
              <a:gd name="connsiteX76" fmla="*/ 850900 w 911225"/>
              <a:gd name="connsiteY76" fmla="*/ 1524000 h 1598329"/>
              <a:gd name="connsiteX77" fmla="*/ 835025 w 911225"/>
              <a:gd name="connsiteY77" fmla="*/ 1530350 h 1598329"/>
              <a:gd name="connsiteX78" fmla="*/ 825500 w 911225"/>
              <a:gd name="connsiteY78" fmla="*/ 1533525 h 1598329"/>
              <a:gd name="connsiteX79" fmla="*/ 815975 w 911225"/>
              <a:gd name="connsiteY79" fmla="*/ 1539875 h 1598329"/>
              <a:gd name="connsiteX80" fmla="*/ 793750 w 911225"/>
              <a:gd name="connsiteY80" fmla="*/ 1546225 h 1598329"/>
              <a:gd name="connsiteX81" fmla="*/ 755650 w 911225"/>
              <a:gd name="connsiteY81" fmla="*/ 1555750 h 1598329"/>
              <a:gd name="connsiteX82" fmla="*/ 714375 w 911225"/>
              <a:gd name="connsiteY82" fmla="*/ 1565275 h 1598329"/>
              <a:gd name="connsiteX83" fmla="*/ 544267 w 911225"/>
              <a:gd name="connsiteY83" fmla="*/ 1589446 h 1598329"/>
              <a:gd name="connsiteX84" fmla="*/ 487060 w 911225"/>
              <a:gd name="connsiteY84" fmla="*/ 1591336 h 1598329"/>
              <a:gd name="connsiteX85" fmla="*/ 454630 w 911225"/>
              <a:gd name="connsiteY85" fmla="*/ 1598329 h 1598329"/>
              <a:gd name="connsiteX86" fmla="*/ 399975 w 911225"/>
              <a:gd name="connsiteY86" fmla="*/ 1595135 h 1598329"/>
              <a:gd name="connsiteX87" fmla="*/ 333375 w 911225"/>
              <a:gd name="connsiteY87" fmla="*/ 1584325 h 1598329"/>
              <a:gd name="connsiteX88" fmla="*/ 292100 w 911225"/>
              <a:gd name="connsiteY88" fmla="*/ 1577975 h 1598329"/>
              <a:gd name="connsiteX89" fmla="*/ 254000 w 911225"/>
              <a:gd name="connsiteY89" fmla="*/ 1571625 h 1598329"/>
              <a:gd name="connsiteX90" fmla="*/ 206375 w 911225"/>
              <a:gd name="connsiteY90" fmla="*/ 1565275 h 1598329"/>
              <a:gd name="connsiteX91" fmla="*/ 180975 w 911225"/>
              <a:gd name="connsiteY91" fmla="*/ 1555750 h 1598329"/>
              <a:gd name="connsiteX92" fmla="*/ 171450 w 911225"/>
              <a:gd name="connsiteY92" fmla="*/ 1549400 h 1598329"/>
              <a:gd name="connsiteX93" fmla="*/ 161925 w 911225"/>
              <a:gd name="connsiteY93" fmla="*/ 1546225 h 1598329"/>
              <a:gd name="connsiteX94" fmla="*/ 149225 w 911225"/>
              <a:gd name="connsiteY94" fmla="*/ 1539875 h 1598329"/>
              <a:gd name="connsiteX95" fmla="*/ 123825 w 911225"/>
              <a:gd name="connsiteY95" fmla="*/ 1533525 h 1598329"/>
              <a:gd name="connsiteX96" fmla="*/ 111125 w 911225"/>
              <a:gd name="connsiteY96" fmla="*/ 1530350 h 1598329"/>
              <a:gd name="connsiteX97" fmla="*/ 101600 w 911225"/>
              <a:gd name="connsiteY97" fmla="*/ 1527175 h 1598329"/>
              <a:gd name="connsiteX98" fmla="*/ 92075 w 911225"/>
              <a:gd name="connsiteY98" fmla="*/ 1520825 h 1598329"/>
              <a:gd name="connsiteX99" fmla="*/ 82550 w 911225"/>
              <a:gd name="connsiteY99" fmla="*/ 1517650 h 1598329"/>
              <a:gd name="connsiteX100" fmla="*/ 69850 w 911225"/>
              <a:gd name="connsiteY100" fmla="*/ 1511300 h 1598329"/>
              <a:gd name="connsiteX101" fmla="*/ 41275 w 911225"/>
              <a:gd name="connsiteY101" fmla="*/ 1495425 h 1598329"/>
              <a:gd name="connsiteX102" fmla="*/ 22225 w 911225"/>
              <a:gd name="connsiteY102" fmla="*/ 1473200 h 1598329"/>
              <a:gd name="connsiteX103" fmla="*/ 9525 w 911225"/>
              <a:gd name="connsiteY103" fmla="*/ 1450975 h 1598329"/>
              <a:gd name="connsiteX104" fmla="*/ 6350 w 911225"/>
              <a:gd name="connsiteY104" fmla="*/ 1428750 h 1598329"/>
              <a:gd name="connsiteX105" fmla="*/ 3175 w 911225"/>
              <a:gd name="connsiteY105" fmla="*/ 1419225 h 1598329"/>
              <a:gd name="connsiteX106" fmla="*/ 0 w 911225"/>
              <a:gd name="connsiteY106" fmla="*/ 1393825 h 1598329"/>
              <a:gd name="connsiteX107" fmla="*/ 3175 w 911225"/>
              <a:gd name="connsiteY107" fmla="*/ 1244600 h 1598329"/>
              <a:gd name="connsiteX108" fmla="*/ 6350 w 911225"/>
              <a:gd name="connsiteY108" fmla="*/ 1231900 h 1598329"/>
              <a:gd name="connsiteX109" fmla="*/ 9525 w 911225"/>
              <a:gd name="connsiteY109" fmla="*/ 1209675 h 1598329"/>
              <a:gd name="connsiteX110" fmla="*/ 12700 w 911225"/>
              <a:gd name="connsiteY110" fmla="*/ 1200150 h 1598329"/>
              <a:gd name="connsiteX111" fmla="*/ 19050 w 911225"/>
              <a:gd name="connsiteY111" fmla="*/ 1168400 h 1598329"/>
              <a:gd name="connsiteX112" fmla="*/ 25400 w 911225"/>
              <a:gd name="connsiteY112" fmla="*/ 1149350 h 1598329"/>
              <a:gd name="connsiteX113" fmla="*/ 28575 w 911225"/>
              <a:gd name="connsiteY113" fmla="*/ 1130300 h 1598329"/>
              <a:gd name="connsiteX114" fmla="*/ 34925 w 911225"/>
              <a:gd name="connsiteY114" fmla="*/ 1111250 h 1598329"/>
              <a:gd name="connsiteX115" fmla="*/ 41275 w 911225"/>
              <a:gd name="connsiteY115" fmla="*/ 1076325 h 1598329"/>
              <a:gd name="connsiteX116" fmla="*/ 44450 w 911225"/>
              <a:gd name="connsiteY116" fmla="*/ 1066800 h 1598329"/>
              <a:gd name="connsiteX117" fmla="*/ 47625 w 911225"/>
              <a:gd name="connsiteY117" fmla="*/ 1035050 h 1598329"/>
              <a:gd name="connsiteX118" fmla="*/ 53975 w 911225"/>
              <a:gd name="connsiteY118" fmla="*/ 1003300 h 1598329"/>
              <a:gd name="connsiteX119" fmla="*/ 57150 w 911225"/>
              <a:gd name="connsiteY119" fmla="*/ 981075 h 1598329"/>
              <a:gd name="connsiteX120" fmla="*/ 53975 w 911225"/>
              <a:gd name="connsiteY120" fmla="*/ 825500 h 1598329"/>
              <a:gd name="connsiteX121" fmla="*/ 50800 w 911225"/>
              <a:gd name="connsiteY121" fmla="*/ 803275 h 1598329"/>
              <a:gd name="connsiteX122" fmla="*/ 44450 w 911225"/>
              <a:gd name="connsiteY122" fmla="*/ 736600 h 1598329"/>
              <a:gd name="connsiteX123" fmla="*/ 41275 w 911225"/>
              <a:gd name="connsiteY123" fmla="*/ 688975 h 1598329"/>
              <a:gd name="connsiteX124" fmla="*/ 34925 w 911225"/>
              <a:gd name="connsiteY124" fmla="*/ 479425 h 1598329"/>
              <a:gd name="connsiteX125" fmla="*/ 38100 w 911225"/>
              <a:gd name="connsiteY125" fmla="*/ 415925 h 1598329"/>
              <a:gd name="connsiteX126" fmla="*/ 44450 w 911225"/>
              <a:gd name="connsiteY126" fmla="*/ 381000 h 1598329"/>
              <a:gd name="connsiteX127" fmla="*/ 50800 w 911225"/>
              <a:gd name="connsiteY127" fmla="*/ 346075 h 1598329"/>
              <a:gd name="connsiteX128" fmla="*/ 64067 w 911225"/>
              <a:gd name="connsiteY128" fmla="*/ 290833 h 1598329"/>
              <a:gd name="connsiteX0" fmla="*/ 64067 w 911225"/>
              <a:gd name="connsiteY0" fmla="*/ 290833 h 1598329"/>
              <a:gd name="connsiteX1" fmla="*/ 85026 w 911225"/>
              <a:gd name="connsiteY1" fmla="*/ 275563 h 1598329"/>
              <a:gd name="connsiteX2" fmla="*/ 105380 w 911225"/>
              <a:gd name="connsiteY2" fmla="*/ 258404 h 1598329"/>
              <a:gd name="connsiteX3" fmla="*/ 119365 w 911225"/>
              <a:gd name="connsiteY3" fmla="*/ 243795 h 1598329"/>
              <a:gd name="connsiteX4" fmla="*/ 136525 w 911225"/>
              <a:gd name="connsiteY4" fmla="*/ 244475 h 1598329"/>
              <a:gd name="connsiteX5" fmla="*/ 146050 w 911225"/>
              <a:gd name="connsiteY5" fmla="*/ 234950 h 1598329"/>
              <a:gd name="connsiteX6" fmla="*/ 152400 w 911225"/>
              <a:gd name="connsiteY6" fmla="*/ 222250 h 1598329"/>
              <a:gd name="connsiteX7" fmla="*/ 165100 w 911225"/>
              <a:gd name="connsiteY7" fmla="*/ 203200 h 1598329"/>
              <a:gd name="connsiteX8" fmla="*/ 174625 w 911225"/>
              <a:gd name="connsiteY8" fmla="*/ 184150 h 1598329"/>
              <a:gd name="connsiteX9" fmla="*/ 193675 w 911225"/>
              <a:gd name="connsiteY9" fmla="*/ 158750 h 1598329"/>
              <a:gd name="connsiteX10" fmla="*/ 206375 w 911225"/>
              <a:gd name="connsiteY10" fmla="*/ 139700 h 1598329"/>
              <a:gd name="connsiteX11" fmla="*/ 215900 w 911225"/>
              <a:gd name="connsiteY11" fmla="*/ 130175 h 1598329"/>
              <a:gd name="connsiteX12" fmla="*/ 228600 w 911225"/>
              <a:gd name="connsiteY12" fmla="*/ 111125 h 1598329"/>
              <a:gd name="connsiteX13" fmla="*/ 241300 w 911225"/>
              <a:gd name="connsiteY13" fmla="*/ 92075 h 1598329"/>
              <a:gd name="connsiteX14" fmla="*/ 247650 w 911225"/>
              <a:gd name="connsiteY14" fmla="*/ 82550 h 1598329"/>
              <a:gd name="connsiteX15" fmla="*/ 260350 w 911225"/>
              <a:gd name="connsiteY15" fmla="*/ 66675 h 1598329"/>
              <a:gd name="connsiteX16" fmla="*/ 273050 w 911225"/>
              <a:gd name="connsiteY16" fmla="*/ 53975 h 1598329"/>
              <a:gd name="connsiteX17" fmla="*/ 282575 w 911225"/>
              <a:gd name="connsiteY17" fmla="*/ 44450 h 1598329"/>
              <a:gd name="connsiteX18" fmla="*/ 307975 w 911225"/>
              <a:gd name="connsiteY18" fmla="*/ 31750 h 1598329"/>
              <a:gd name="connsiteX19" fmla="*/ 327025 w 911225"/>
              <a:gd name="connsiteY19" fmla="*/ 19050 h 1598329"/>
              <a:gd name="connsiteX20" fmla="*/ 358775 w 911225"/>
              <a:gd name="connsiteY20" fmla="*/ 9525 h 1598329"/>
              <a:gd name="connsiteX21" fmla="*/ 368300 w 911225"/>
              <a:gd name="connsiteY21" fmla="*/ 6350 h 1598329"/>
              <a:gd name="connsiteX22" fmla="*/ 396875 w 911225"/>
              <a:gd name="connsiteY22" fmla="*/ 3175 h 1598329"/>
              <a:gd name="connsiteX23" fmla="*/ 419100 w 911225"/>
              <a:gd name="connsiteY23" fmla="*/ 0 h 1598329"/>
              <a:gd name="connsiteX24" fmla="*/ 517525 w 911225"/>
              <a:gd name="connsiteY24" fmla="*/ 9525 h 1598329"/>
              <a:gd name="connsiteX25" fmla="*/ 536575 w 911225"/>
              <a:gd name="connsiteY25" fmla="*/ 15875 h 1598329"/>
              <a:gd name="connsiteX26" fmla="*/ 546100 w 911225"/>
              <a:gd name="connsiteY26" fmla="*/ 22225 h 1598329"/>
              <a:gd name="connsiteX27" fmla="*/ 565150 w 911225"/>
              <a:gd name="connsiteY27" fmla="*/ 28575 h 1598329"/>
              <a:gd name="connsiteX28" fmla="*/ 574675 w 911225"/>
              <a:gd name="connsiteY28" fmla="*/ 31750 h 1598329"/>
              <a:gd name="connsiteX29" fmla="*/ 584200 w 911225"/>
              <a:gd name="connsiteY29" fmla="*/ 38100 h 1598329"/>
              <a:gd name="connsiteX30" fmla="*/ 603250 w 911225"/>
              <a:gd name="connsiteY30" fmla="*/ 57150 h 1598329"/>
              <a:gd name="connsiteX31" fmla="*/ 631825 w 911225"/>
              <a:gd name="connsiteY31" fmla="*/ 73025 h 1598329"/>
              <a:gd name="connsiteX32" fmla="*/ 657225 w 911225"/>
              <a:gd name="connsiteY32" fmla="*/ 101600 h 1598329"/>
              <a:gd name="connsiteX33" fmla="*/ 666750 w 911225"/>
              <a:gd name="connsiteY33" fmla="*/ 111125 h 1598329"/>
              <a:gd name="connsiteX34" fmla="*/ 679450 w 911225"/>
              <a:gd name="connsiteY34" fmla="*/ 127000 h 1598329"/>
              <a:gd name="connsiteX35" fmla="*/ 682625 w 911225"/>
              <a:gd name="connsiteY35" fmla="*/ 136525 h 1598329"/>
              <a:gd name="connsiteX36" fmla="*/ 698500 w 911225"/>
              <a:gd name="connsiteY36" fmla="*/ 152400 h 1598329"/>
              <a:gd name="connsiteX37" fmla="*/ 711200 w 911225"/>
              <a:gd name="connsiteY37" fmla="*/ 171450 h 1598329"/>
              <a:gd name="connsiteX38" fmla="*/ 720725 w 911225"/>
              <a:gd name="connsiteY38" fmla="*/ 180975 h 1598329"/>
              <a:gd name="connsiteX39" fmla="*/ 736600 w 911225"/>
              <a:gd name="connsiteY39" fmla="*/ 200025 h 1598329"/>
              <a:gd name="connsiteX40" fmla="*/ 749300 w 911225"/>
              <a:gd name="connsiteY40" fmla="*/ 219075 h 1598329"/>
              <a:gd name="connsiteX41" fmla="*/ 752475 w 911225"/>
              <a:gd name="connsiteY41" fmla="*/ 228600 h 1598329"/>
              <a:gd name="connsiteX42" fmla="*/ 762000 w 911225"/>
              <a:gd name="connsiteY42" fmla="*/ 238125 h 1598329"/>
              <a:gd name="connsiteX43" fmla="*/ 768350 w 911225"/>
              <a:gd name="connsiteY43" fmla="*/ 250825 h 1598329"/>
              <a:gd name="connsiteX44" fmla="*/ 777875 w 911225"/>
              <a:gd name="connsiteY44" fmla="*/ 266700 h 1598329"/>
              <a:gd name="connsiteX45" fmla="*/ 793750 w 911225"/>
              <a:gd name="connsiteY45" fmla="*/ 288925 h 1598329"/>
              <a:gd name="connsiteX46" fmla="*/ 809625 w 911225"/>
              <a:gd name="connsiteY46" fmla="*/ 311150 h 1598329"/>
              <a:gd name="connsiteX47" fmla="*/ 819150 w 911225"/>
              <a:gd name="connsiteY47" fmla="*/ 333375 h 1598329"/>
              <a:gd name="connsiteX48" fmla="*/ 828675 w 911225"/>
              <a:gd name="connsiteY48" fmla="*/ 346075 h 1598329"/>
              <a:gd name="connsiteX49" fmla="*/ 838200 w 911225"/>
              <a:gd name="connsiteY49" fmla="*/ 365125 h 1598329"/>
              <a:gd name="connsiteX50" fmla="*/ 841375 w 911225"/>
              <a:gd name="connsiteY50" fmla="*/ 374650 h 1598329"/>
              <a:gd name="connsiteX51" fmla="*/ 854075 w 911225"/>
              <a:gd name="connsiteY51" fmla="*/ 393700 h 1598329"/>
              <a:gd name="connsiteX52" fmla="*/ 866775 w 911225"/>
              <a:gd name="connsiteY52" fmla="*/ 422275 h 1598329"/>
              <a:gd name="connsiteX53" fmla="*/ 869950 w 911225"/>
              <a:gd name="connsiteY53" fmla="*/ 431800 h 1598329"/>
              <a:gd name="connsiteX54" fmla="*/ 876300 w 911225"/>
              <a:gd name="connsiteY54" fmla="*/ 447675 h 1598329"/>
              <a:gd name="connsiteX55" fmla="*/ 882650 w 911225"/>
              <a:gd name="connsiteY55" fmla="*/ 460375 h 1598329"/>
              <a:gd name="connsiteX56" fmla="*/ 889000 w 911225"/>
              <a:gd name="connsiteY56" fmla="*/ 492125 h 1598329"/>
              <a:gd name="connsiteX57" fmla="*/ 895350 w 911225"/>
              <a:gd name="connsiteY57" fmla="*/ 520700 h 1598329"/>
              <a:gd name="connsiteX58" fmla="*/ 898525 w 911225"/>
              <a:gd name="connsiteY58" fmla="*/ 584200 h 1598329"/>
              <a:gd name="connsiteX59" fmla="*/ 901700 w 911225"/>
              <a:gd name="connsiteY59" fmla="*/ 638175 h 1598329"/>
              <a:gd name="connsiteX60" fmla="*/ 904875 w 911225"/>
              <a:gd name="connsiteY60" fmla="*/ 650875 h 1598329"/>
              <a:gd name="connsiteX61" fmla="*/ 911225 w 911225"/>
              <a:gd name="connsiteY61" fmla="*/ 676275 h 1598329"/>
              <a:gd name="connsiteX62" fmla="*/ 908050 w 911225"/>
              <a:gd name="connsiteY62" fmla="*/ 711200 h 1598329"/>
              <a:gd name="connsiteX63" fmla="*/ 901700 w 911225"/>
              <a:gd name="connsiteY63" fmla="*/ 736600 h 1598329"/>
              <a:gd name="connsiteX64" fmla="*/ 898525 w 911225"/>
              <a:gd name="connsiteY64" fmla="*/ 749300 h 1598329"/>
              <a:gd name="connsiteX65" fmla="*/ 895350 w 911225"/>
              <a:gd name="connsiteY65" fmla="*/ 771525 h 1598329"/>
              <a:gd name="connsiteX66" fmla="*/ 892175 w 911225"/>
              <a:gd name="connsiteY66" fmla="*/ 844550 h 1598329"/>
              <a:gd name="connsiteX67" fmla="*/ 895350 w 911225"/>
              <a:gd name="connsiteY67" fmla="*/ 876300 h 1598329"/>
              <a:gd name="connsiteX68" fmla="*/ 898525 w 911225"/>
              <a:gd name="connsiteY68" fmla="*/ 1031875 h 1598329"/>
              <a:gd name="connsiteX69" fmla="*/ 901700 w 911225"/>
              <a:gd name="connsiteY69" fmla="*/ 1066800 h 1598329"/>
              <a:gd name="connsiteX70" fmla="*/ 904875 w 911225"/>
              <a:gd name="connsiteY70" fmla="*/ 1123950 h 1598329"/>
              <a:gd name="connsiteX71" fmla="*/ 901700 w 911225"/>
              <a:gd name="connsiteY71" fmla="*/ 1428750 h 1598329"/>
              <a:gd name="connsiteX72" fmla="*/ 898525 w 911225"/>
              <a:gd name="connsiteY72" fmla="*/ 1441450 h 1598329"/>
              <a:gd name="connsiteX73" fmla="*/ 895350 w 911225"/>
              <a:gd name="connsiteY73" fmla="*/ 1470025 h 1598329"/>
              <a:gd name="connsiteX74" fmla="*/ 892175 w 911225"/>
              <a:gd name="connsiteY74" fmla="*/ 1482725 h 1598329"/>
              <a:gd name="connsiteX75" fmla="*/ 860425 w 911225"/>
              <a:gd name="connsiteY75" fmla="*/ 1517650 h 1598329"/>
              <a:gd name="connsiteX76" fmla="*/ 850900 w 911225"/>
              <a:gd name="connsiteY76" fmla="*/ 1524000 h 1598329"/>
              <a:gd name="connsiteX77" fmla="*/ 835025 w 911225"/>
              <a:gd name="connsiteY77" fmla="*/ 1530350 h 1598329"/>
              <a:gd name="connsiteX78" fmla="*/ 825500 w 911225"/>
              <a:gd name="connsiteY78" fmla="*/ 1533525 h 1598329"/>
              <a:gd name="connsiteX79" fmla="*/ 815975 w 911225"/>
              <a:gd name="connsiteY79" fmla="*/ 1539875 h 1598329"/>
              <a:gd name="connsiteX80" fmla="*/ 793750 w 911225"/>
              <a:gd name="connsiteY80" fmla="*/ 1546225 h 1598329"/>
              <a:gd name="connsiteX81" fmla="*/ 755650 w 911225"/>
              <a:gd name="connsiteY81" fmla="*/ 1555750 h 1598329"/>
              <a:gd name="connsiteX82" fmla="*/ 714375 w 911225"/>
              <a:gd name="connsiteY82" fmla="*/ 1565275 h 1598329"/>
              <a:gd name="connsiteX83" fmla="*/ 544267 w 911225"/>
              <a:gd name="connsiteY83" fmla="*/ 1589446 h 1598329"/>
              <a:gd name="connsiteX84" fmla="*/ 487060 w 911225"/>
              <a:gd name="connsiteY84" fmla="*/ 1591336 h 1598329"/>
              <a:gd name="connsiteX85" fmla="*/ 454630 w 911225"/>
              <a:gd name="connsiteY85" fmla="*/ 1598329 h 1598329"/>
              <a:gd name="connsiteX86" fmla="*/ 399975 w 911225"/>
              <a:gd name="connsiteY86" fmla="*/ 1595135 h 1598329"/>
              <a:gd name="connsiteX87" fmla="*/ 333375 w 911225"/>
              <a:gd name="connsiteY87" fmla="*/ 1584325 h 1598329"/>
              <a:gd name="connsiteX88" fmla="*/ 292100 w 911225"/>
              <a:gd name="connsiteY88" fmla="*/ 1577975 h 1598329"/>
              <a:gd name="connsiteX89" fmla="*/ 254000 w 911225"/>
              <a:gd name="connsiteY89" fmla="*/ 1571625 h 1598329"/>
              <a:gd name="connsiteX90" fmla="*/ 206375 w 911225"/>
              <a:gd name="connsiteY90" fmla="*/ 1565275 h 1598329"/>
              <a:gd name="connsiteX91" fmla="*/ 180975 w 911225"/>
              <a:gd name="connsiteY91" fmla="*/ 1555750 h 1598329"/>
              <a:gd name="connsiteX92" fmla="*/ 171450 w 911225"/>
              <a:gd name="connsiteY92" fmla="*/ 1549400 h 1598329"/>
              <a:gd name="connsiteX93" fmla="*/ 161925 w 911225"/>
              <a:gd name="connsiteY93" fmla="*/ 1546225 h 1598329"/>
              <a:gd name="connsiteX94" fmla="*/ 149225 w 911225"/>
              <a:gd name="connsiteY94" fmla="*/ 1539875 h 1598329"/>
              <a:gd name="connsiteX95" fmla="*/ 123825 w 911225"/>
              <a:gd name="connsiteY95" fmla="*/ 1533525 h 1598329"/>
              <a:gd name="connsiteX96" fmla="*/ 111125 w 911225"/>
              <a:gd name="connsiteY96" fmla="*/ 1530350 h 1598329"/>
              <a:gd name="connsiteX97" fmla="*/ 101600 w 911225"/>
              <a:gd name="connsiteY97" fmla="*/ 1527175 h 1598329"/>
              <a:gd name="connsiteX98" fmla="*/ 92075 w 911225"/>
              <a:gd name="connsiteY98" fmla="*/ 1520825 h 1598329"/>
              <a:gd name="connsiteX99" fmla="*/ 82550 w 911225"/>
              <a:gd name="connsiteY99" fmla="*/ 1517650 h 1598329"/>
              <a:gd name="connsiteX100" fmla="*/ 69850 w 911225"/>
              <a:gd name="connsiteY100" fmla="*/ 1511300 h 1598329"/>
              <a:gd name="connsiteX101" fmla="*/ 41275 w 911225"/>
              <a:gd name="connsiteY101" fmla="*/ 1495425 h 1598329"/>
              <a:gd name="connsiteX102" fmla="*/ 22225 w 911225"/>
              <a:gd name="connsiteY102" fmla="*/ 1473200 h 1598329"/>
              <a:gd name="connsiteX103" fmla="*/ 9525 w 911225"/>
              <a:gd name="connsiteY103" fmla="*/ 1450975 h 1598329"/>
              <a:gd name="connsiteX104" fmla="*/ 6350 w 911225"/>
              <a:gd name="connsiteY104" fmla="*/ 1428750 h 1598329"/>
              <a:gd name="connsiteX105" fmla="*/ 3175 w 911225"/>
              <a:gd name="connsiteY105" fmla="*/ 1419225 h 1598329"/>
              <a:gd name="connsiteX106" fmla="*/ 0 w 911225"/>
              <a:gd name="connsiteY106" fmla="*/ 1393825 h 1598329"/>
              <a:gd name="connsiteX107" fmla="*/ 3175 w 911225"/>
              <a:gd name="connsiteY107" fmla="*/ 1244600 h 1598329"/>
              <a:gd name="connsiteX108" fmla="*/ 6350 w 911225"/>
              <a:gd name="connsiteY108" fmla="*/ 1231900 h 1598329"/>
              <a:gd name="connsiteX109" fmla="*/ 9525 w 911225"/>
              <a:gd name="connsiteY109" fmla="*/ 1209675 h 1598329"/>
              <a:gd name="connsiteX110" fmla="*/ 12700 w 911225"/>
              <a:gd name="connsiteY110" fmla="*/ 1200150 h 1598329"/>
              <a:gd name="connsiteX111" fmla="*/ 19050 w 911225"/>
              <a:gd name="connsiteY111" fmla="*/ 1168400 h 1598329"/>
              <a:gd name="connsiteX112" fmla="*/ 25400 w 911225"/>
              <a:gd name="connsiteY112" fmla="*/ 1149350 h 1598329"/>
              <a:gd name="connsiteX113" fmla="*/ 28575 w 911225"/>
              <a:gd name="connsiteY113" fmla="*/ 1130300 h 1598329"/>
              <a:gd name="connsiteX114" fmla="*/ 34925 w 911225"/>
              <a:gd name="connsiteY114" fmla="*/ 1111250 h 1598329"/>
              <a:gd name="connsiteX115" fmla="*/ 41275 w 911225"/>
              <a:gd name="connsiteY115" fmla="*/ 1076325 h 1598329"/>
              <a:gd name="connsiteX116" fmla="*/ 44450 w 911225"/>
              <a:gd name="connsiteY116" fmla="*/ 1066800 h 1598329"/>
              <a:gd name="connsiteX117" fmla="*/ 47625 w 911225"/>
              <a:gd name="connsiteY117" fmla="*/ 1035050 h 1598329"/>
              <a:gd name="connsiteX118" fmla="*/ 53975 w 911225"/>
              <a:gd name="connsiteY118" fmla="*/ 1003300 h 1598329"/>
              <a:gd name="connsiteX119" fmla="*/ 57150 w 911225"/>
              <a:gd name="connsiteY119" fmla="*/ 981075 h 1598329"/>
              <a:gd name="connsiteX120" fmla="*/ 53975 w 911225"/>
              <a:gd name="connsiteY120" fmla="*/ 825500 h 1598329"/>
              <a:gd name="connsiteX121" fmla="*/ 50800 w 911225"/>
              <a:gd name="connsiteY121" fmla="*/ 803275 h 1598329"/>
              <a:gd name="connsiteX122" fmla="*/ 44450 w 911225"/>
              <a:gd name="connsiteY122" fmla="*/ 736600 h 1598329"/>
              <a:gd name="connsiteX123" fmla="*/ 41275 w 911225"/>
              <a:gd name="connsiteY123" fmla="*/ 688975 h 1598329"/>
              <a:gd name="connsiteX124" fmla="*/ 34925 w 911225"/>
              <a:gd name="connsiteY124" fmla="*/ 479425 h 1598329"/>
              <a:gd name="connsiteX125" fmla="*/ 38100 w 911225"/>
              <a:gd name="connsiteY125" fmla="*/ 415925 h 1598329"/>
              <a:gd name="connsiteX126" fmla="*/ 44450 w 911225"/>
              <a:gd name="connsiteY126" fmla="*/ 381000 h 1598329"/>
              <a:gd name="connsiteX127" fmla="*/ 45075 w 911225"/>
              <a:gd name="connsiteY127" fmla="*/ 346075 h 1598329"/>
              <a:gd name="connsiteX128" fmla="*/ 64067 w 911225"/>
              <a:gd name="connsiteY128" fmla="*/ 290833 h 1598329"/>
              <a:gd name="connsiteX0" fmla="*/ 64067 w 911225"/>
              <a:gd name="connsiteY0" fmla="*/ 290833 h 1598329"/>
              <a:gd name="connsiteX1" fmla="*/ 85026 w 911225"/>
              <a:gd name="connsiteY1" fmla="*/ 275563 h 1598329"/>
              <a:gd name="connsiteX2" fmla="*/ 105380 w 911225"/>
              <a:gd name="connsiteY2" fmla="*/ 258404 h 1598329"/>
              <a:gd name="connsiteX3" fmla="*/ 119365 w 911225"/>
              <a:gd name="connsiteY3" fmla="*/ 243795 h 1598329"/>
              <a:gd name="connsiteX4" fmla="*/ 136525 w 911225"/>
              <a:gd name="connsiteY4" fmla="*/ 244475 h 1598329"/>
              <a:gd name="connsiteX5" fmla="*/ 146050 w 911225"/>
              <a:gd name="connsiteY5" fmla="*/ 234950 h 1598329"/>
              <a:gd name="connsiteX6" fmla="*/ 152400 w 911225"/>
              <a:gd name="connsiteY6" fmla="*/ 222250 h 1598329"/>
              <a:gd name="connsiteX7" fmla="*/ 165100 w 911225"/>
              <a:gd name="connsiteY7" fmla="*/ 203200 h 1598329"/>
              <a:gd name="connsiteX8" fmla="*/ 174625 w 911225"/>
              <a:gd name="connsiteY8" fmla="*/ 184150 h 1598329"/>
              <a:gd name="connsiteX9" fmla="*/ 193675 w 911225"/>
              <a:gd name="connsiteY9" fmla="*/ 158750 h 1598329"/>
              <a:gd name="connsiteX10" fmla="*/ 206375 w 911225"/>
              <a:gd name="connsiteY10" fmla="*/ 139700 h 1598329"/>
              <a:gd name="connsiteX11" fmla="*/ 215900 w 911225"/>
              <a:gd name="connsiteY11" fmla="*/ 130175 h 1598329"/>
              <a:gd name="connsiteX12" fmla="*/ 228600 w 911225"/>
              <a:gd name="connsiteY12" fmla="*/ 111125 h 1598329"/>
              <a:gd name="connsiteX13" fmla="*/ 241300 w 911225"/>
              <a:gd name="connsiteY13" fmla="*/ 92075 h 1598329"/>
              <a:gd name="connsiteX14" fmla="*/ 247650 w 911225"/>
              <a:gd name="connsiteY14" fmla="*/ 82550 h 1598329"/>
              <a:gd name="connsiteX15" fmla="*/ 260350 w 911225"/>
              <a:gd name="connsiteY15" fmla="*/ 66675 h 1598329"/>
              <a:gd name="connsiteX16" fmla="*/ 273050 w 911225"/>
              <a:gd name="connsiteY16" fmla="*/ 53975 h 1598329"/>
              <a:gd name="connsiteX17" fmla="*/ 282575 w 911225"/>
              <a:gd name="connsiteY17" fmla="*/ 44450 h 1598329"/>
              <a:gd name="connsiteX18" fmla="*/ 307975 w 911225"/>
              <a:gd name="connsiteY18" fmla="*/ 31750 h 1598329"/>
              <a:gd name="connsiteX19" fmla="*/ 327025 w 911225"/>
              <a:gd name="connsiteY19" fmla="*/ 19050 h 1598329"/>
              <a:gd name="connsiteX20" fmla="*/ 358775 w 911225"/>
              <a:gd name="connsiteY20" fmla="*/ 9525 h 1598329"/>
              <a:gd name="connsiteX21" fmla="*/ 368300 w 911225"/>
              <a:gd name="connsiteY21" fmla="*/ 6350 h 1598329"/>
              <a:gd name="connsiteX22" fmla="*/ 396875 w 911225"/>
              <a:gd name="connsiteY22" fmla="*/ 3175 h 1598329"/>
              <a:gd name="connsiteX23" fmla="*/ 419100 w 911225"/>
              <a:gd name="connsiteY23" fmla="*/ 0 h 1598329"/>
              <a:gd name="connsiteX24" fmla="*/ 517525 w 911225"/>
              <a:gd name="connsiteY24" fmla="*/ 9525 h 1598329"/>
              <a:gd name="connsiteX25" fmla="*/ 536575 w 911225"/>
              <a:gd name="connsiteY25" fmla="*/ 15875 h 1598329"/>
              <a:gd name="connsiteX26" fmla="*/ 546100 w 911225"/>
              <a:gd name="connsiteY26" fmla="*/ 22225 h 1598329"/>
              <a:gd name="connsiteX27" fmla="*/ 565150 w 911225"/>
              <a:gd name="connsiteY27" fmla="*/ 28575 h 1598329"/>
              <a:gd name="connsiteX28" fmla="*/ 574675 w 911225"/>
              <a:gd name="connsiteY28" fmla="*/ 31750 h 1598329"/>
              <a:gd name="connsiteX29" fmla="*/ 584200 w 911225"/>
              <a:gd name="connsiteY29" fmla="*/ 38100 h 1598329"/>
              <a:gd name="connsiteX30" fmla="*/ 603250 w 911225"/>
              <a:gd name="connsiteY30" fmla="*/ 57150 h 1598329"/>
              <a:gd name="connsiteX31" fmla="*/ 631825 w 911225"/>
              <a:gd name="connsiteY31" fmla="*/ 73025 h 1598329"/>
              <a:gd name="connsiteX32" fmla="*/ 657225 w 911225"/>
              <a:gd name="connsiteY32" fmla="*/ 101600 h 1598329"/>
              <a:gd name="connsiteX33" fmla="*/ 666750 w 911225"/>
              <a:gd name="connsiteY33" fmla="*/ 111125 h 1598329"/>
              <a:gd name="connsiteX34" fmla="*/ 679450 w 911225"/>
              <a:gd name="connsiteY34" fmla="*/ 127000 h 1598329"/>
              <a:gd name="connsiteX35" fmla="*/ 682625 w 911225"/>
              <a:gd name="connsiteY35" fmla="*/ 136525 h 1598329"/>
              <a:gd name="connsiteX36" fmla="*/ 698500 w 911225"/>
              <a:gd name="connsiteY36" fmla="*/ 152400 h 1598329"/>
              <a:gd name="connsiteX37" fmla="*/ 711200 w 911225"/>
              <a:gd name="connsiteY37" fmla="*/ 171450 h 1598329"/>
              <a:gd name="connsiteX38" fmla="*/ 720725 w 911225"/>
              <a:gd name="connsiteY38" fmla="*/ 180975 h 1598329"/>
              <a:gd name="connsiteX39" fmla="*/ 736600 w 911225"/>
              <a:gd name="connsiteY39" fmla="*/ 200025 h 1598329"/>
              <a:gd name="connsiteX40" fmla="*/ 749300 w 911225"/>
              <a:gd name="connsiteY40" fmla="*/ 219075 h 1598329"/>
              <a:gd name="connsiteX41" fmla="*/ 752475 w 911225"/>
              <a:gd name="connsiteY41" fmla="*/ 228600 h 1598329"/>
              <a:gd name="connsiteX42" fmla="*/ 762000 w 911225"/>
              <a:gd name="connsiteY42" fmla="*/ 238125 h 1598329"/>
              <a:gd name="connsiteX43" fmla="*/ 768350 w 911225"/>
              <a:gd name="connsiteY43" fmla="*/ 250825 h 1598329"/>
              <a:gd name="connsiteX44" fmla="*/ 777875 w 911225"/>
              <a:gd name="connsiteY44" fmla="*/ 266700 h 1598329"/>
              <a:gd name="connsiteX45" fmla="*/ 793750 w 911225"/>
              <a:gd name="connsiteY45" fmla="*/ 288925 h 1598329"/>
              <a:gd name="connsiteX46" fmla="*/ 809625 w 911225"/>
              <a:gd name="connsiteY46" fmla="*/ 311150 h 1598329"/>
              <a:gd name="connsiteX47" fmla="*/ 819150 w 911225"/>
              <a:gd name="connsiteY47" fmla="*/ 333375 h 1598329"/>
              <a:gd name="connsiteX48" fmla="*/ 828675 w 911225"/>
              <a:gd name="connsiteY48" fmla="*/ 346075 h 1598329"/>
              <a:gd name="connsiteX49" fmla="*/ 838200 w 911225"/>
              <a:gd name="connsiteY49" fmla="*/ 365125 h 1598329"/>
              <a:gd name="connsiteX50" fmla="*/ 841375 w 911225"/>
              <a:gd name="connsiteY50" fmla="*/ 374650 h 1598329"/>
              <a:gd name="connsiteX51" fmla="*/ 854075 w 911225"/>
              <a:gd name="connsiteY51" fmla="*/ 393700 h 1598329"/>
              <a:gd name="connsiteX52" fmla="*/ 866775 w 911225"/>
              <a:gd name="connsiteY52" fmla="*/ 422275 h 1598329"/>
              <a:gd name="connsiteX53" fmla="*/ 869950 w 911225"/>
              <a:gd name="connsiteY53" fmla="*/ 431800 h 1598329"/>
              <a:gd name="connsiteX54" fmla="*/ 876300 w 911225"/>
              <a:gd name="connsiteY54" fmla="*/ 447675 h 1598329"/>
              <a:gd name="connsiteX55" fmla="*/ 882650 w 911225"/>
              <a:gd name="connsiteY55" fmla="*/ 460375 h 1598329"/>
              <a:gd name="connsiteX56" fmla="*/ 889000 w 911225"/>
              <a:gd name="connsiteY56" fmla="*/ 492125 h 1598329"/>
              <a:gd name="connsiteX57" fmla="*/ 895350 w 911225"/>
              <a:gd name="connsiteY57" fmla="*/ 520700 h 1598329"/>
              <a:gd name="connsiteX58" fmla="*/ 898525 w 911225"/>
              <a:gd name="connsiteY58" fmla="*/ 584200 h 1598329"/>
              <a:gd name="connsiteX59" fmla="*/ 901700 w 911225"/>
              <a:gd name="connsiteY59" fmla="*/ 638175 h 1598329"/>
              <a:gd name="connsiteX60" fmla="*/ 904875 w 911225"/>
              <a:gd name="connsiteY60" fmla="*/ 650875 h 1598329"/>
              <a:gd name="connsiteX61" fmla="*/ 911225 w 911225"/>
              <a:gd name="connsiteY61" fmla="*/ 676275 h 1598329"/>
              <a:gd name="connsiteX62" fmla="*/ 908050 w 911225"/>
              <a:gd name="connsiteY62" fmla="*/ 711200 h 1598329"/>
              <a:gd name="connsiteX63" fmla="*/ 901700 w 911225"/>
              <a:gd name="connsiteY63" fmla="*/ 736600 h 1598329"/>
              <a:gd name="connsiteX64" fmla="*/ 898525 w 911225"/>
              <a:gd name="connsiteY64" fmla="*/ 749300 h 1598329"/>
              <a:gd name="connsiteX65" fmla="*/ 895350 w 911225"/>
              <a:gd name="connsiteY65" fmla="*/ 771525 h 1598329"/>
              <a:gd name="connsiteX66" fmla="*/ 892175 w 911225"/>
              <a:gd name="connsiteY66" fmla="*/ 844550 h 1598329"/>
              <a:gd name="connsiteX67" fmla="*/ 895350 w 911225"/>
              <a:gd name="connsiteY67" fmla="*/ 876300 h 1598329"/>
              <a:gd name="connsiteX68" fmla="*/ 898525 w 911225"/>
              <a:gd name="connsiteY68" fmla="*/ 1031875 h 1598329"/>
              <a:gd name="connsiteX69" fmla="*/ 901700 w 911225"/>
              <a:gd name="connsiteY69" fmla="*/ 1066800 h 1598329"/>
              <a:gd name="connsiteX70" fmla="*/ 904875 w 911225"/>
              <a:gd name="connsiteY70" fmla="*/ 1123950 h 1598329"/>
              <a:gd name="connsiteX71" fmla="*/ 901700 w 911225"/>
              <a:gd name="connsiteY71" fmla="*/ 1428750 h 1598329"/>
              <a:gd name="connsiteX72" fmla="*/ 898525 w 911225"/>
              <a:gd name="connsiteY72" fmla="*/ 1441450 h 1598329"/>
              <a:gd name="connsiteX73" fmla="*/ 895350 w 911225"/>
              <a:gd name="connsiteY73" fmla="*/ 1470025 h 1598329"/>
              <a:gd name="connsiteX74" fmla="*/ 892175 w 911225"/>
              <a:gd name="connsiteY74" fmla="*/ 1482725 h 1598329"/>
              <a:gd name="connsiteX75" fmla="*/ 860425 w 911225"/>
              <a:gd name="connsiteY75" fmla="*/ 1517650 h 1598329"/>
              <a:gd name="connsiteX76" fmla="*/ 850900 w 911225"/>
              <a:gd name="connsiteY76" fmla="*/ 1524000 h 1598329"/>
              <a:gd name="connsiteX77" fmla="*/ 835025 w 911225"/>
              <a:gd name="connsiteY77" fmla="*/ 1530350 h 1598329"/>
              <a:gd name="connsiteX78" fmla="*/ 825500 w 911225"/>
              <a:gd name="connsiteY78" fmla="*/ 1533525 h 1598329"/>
              <a:gd name="connsiteX79" fmla="*/ 815975 w 911225"/>
              <a:gd name="connsiteY79" fmla="*/ 1539875 h 1598329"/>
              <a:gd name="connsiteX80" fmla="*/ 793750 w 911225"/>
              <a:gd name="connsiteY80" fmla="*/ 1546225 h 1598329"/>
              <a:gd name="connsiteX81" fmla="*/ 755650 w 911225"/>
              <a:gd name="connsiteY81" fmla="*/ 1555750 h 1598329"/>
              <a:gd name="connsiteX82" fmla="*/ 714375 w 911225"/>
              <a:gd name="connsiteY82" fmla="*/ 1565275 h 1598329"/>
              <a:gd name="connsiteX83" fmla="*/ 544267 w 911225"/>
              <a:gd name="connsiteY83" fmla="*/ 1589446 h 1598329"/>
              <a:gd name="connsiteX84" fmla="*/ 487060 w 911225"/>
              <a:gd name="connsiteY84" fmla="*/ 1591336 h 1598329"/>
              <a:gd name="connsiteX85" fmla="*/ 454630 w 911225"/>
              <a:gd name="connsiteY85" fmla="*/ 1598329 h 1598329"/>
              <a:gd name="connsiteX86" fmla="*/ 399975 w 911225"/>
              <a:gd name="connsiteY86" fmla="*/ 1595135 h 1598329"/>
              <a:gd name="connsiteX87" fmla="*/ 333375 w 911225"/>
              <a:gd name="connsiteY87" fmla="*/ 1584325 h 1598329"/>
              <a:gd name="connsiteX88" fmla="*/ 292100 w 911225"/>
              <a:gd name="connsiteY88" fmla="*/ 1577975 h 1598329"/>
              <a:gd name="connsiteX89" fmla="*/ 254000 w 911225"/>
              <a:gd name="connsiteY89" fmla="*/ 1571625 h 1598329"/>
              <a:gd name="connsiteX90" fmla="*/ 206375 w 911225"/>
              <a:gd name="connsiteY90" fmla="*/ 1565275 h 1598329"/>
              <a:gd name="connsiteX91" fmla="*/ 180975 w 911225"/>
              <a:gd name="connsiteY91" fmla="*/ 1555750 h 1598329"/>
              <a:gd name="connsiteX92" fmla="*/ 171450 w 911225"/>
              <a:gd name="connsiteY92" fmla="*/ 1549400 h 1598329"/>
              <a:gd name="connsiteX93" fmla="*/ 161925 w 911225"/>
              <a:gd name="connsiteY93" fmla="*/ 1546225 h 1598329"/>
              <a:gd name="connsiteX94" fmla="*/ 149225 w 911225"/>
              <a:gd name="connsiteY94" fmla="*/ 1539875 h 1598329"/>
              <a:gd name="connsiteX95" fmla="*/ 123825 w 911225"/>
              <a:gd name="connsiteY95" fmla="*/ 1533525 h 1598329"/>
              <a:gd name="connsiteX96" fmla="*/ 111125 w 911225"/>
              <a:gd name="connsiteY96" fmla="*/ 1530350 h 1598329"/>
              <a:gd name="connsiteX97" fmla="*/ 101600 w 911225"/>
              <a:gd name="connsiteY97" fmla="*/ 1527175 h 1598329"/>
              <a:gd name="connsiteX98" fmla="*/ 92075 w 911225"/>
              <a:gd name="connsiteY98" fmla="*/ 1520825 h 1598329"/>
              <a:gd name="connsiteX99" fmla="*/ 82550 w 911225"/>
              <a:gd name="connsiteY99" fmla="*/ 1517650 h 1598329"/>
              <a:gd name="connsiteX100" fmla="*/ 69850 w 911225"/>
              <a:gd name="connsiteY100" fmla="*/ 1511300 h 1598329"/>
              <a:gd name="connsiteX101" fmla="*/ 41275 w 911225"/>
              <a:gd name="connsiteY101" fmla="*/ 1495425 h 1598329"/>
              <a:gd name="connsiteX102" fmla="*/ 22225 w 911225"/>
              <a:gd name="connsiteY102" fmla="*/ 1473200 h 1598329"/>
              <a:gd name="connsiteX103" fmla="*/ 9525 w 911225"/>
              <a:gd name="connsiteY103" fmla="*/ 1450975 h 1598329"/>
              <a:gd name="connsiteX104" fmla="*/ 6350 w 911225"/>
              <a:gd name="connsiteY104" fmla="*/ 1428750 h 1598329"/>
              <a:gd name="connsiteX105" fmla="*/ 3175 w 911225"/>
              <a:gd name="connsiteY105" fmla="*/ 1419225 h 1598329"/>
              <a:gd name="connsiteX106" fmla="*/ 0 w 911225"/>
              <a:gd name="connsiteY106" fmla="*/ 1393825 h 1598329"/>
              <a:gd name="connsiteX107" fmla="*/ 3175 w 911225"/>
              <a:gd name="connsiteY107" fmla="*/ 1244600 h 1598329"/>
              <a:gd name="connsiteX108" fmla="*/ 6350 w 911225"/>
              <a:gd name="connsiteY108" fmla="*/ 1231900 h 1598329"/>
              <a:gd name="connsiteX109" fmla="*/ 9525 w 911225"/>
              <a:gd name="connsiteY109" fmla="*/ 1209675 h 1598329"/>
              <a:gd name="connsiteX110" fmla="*/ 12700 w 911225"/>
              <a:gd name="connsiteY110" fmla="*/ 1200150 h 1598329"/>
              <a:gd name="connsiteX111" fmla="*/ 19050 w 911225"/>
              <a:gd name="connsiteY111" fmla="*/ 1168400 h 1598329"/>
              <a:gd name="connsiteX112" fmla="*/ 25400 w 911225"/>
              <a:gd name="connsiteY112" fmla="*/ 1149350 h 1598329"/>
              <a:gd name="connsiteX113" fmla="*/ 28575 w 911225"/>
              <a:gd name="connsiteY113" fmla="*/ 1130300 h 1598329"/>
              <a:gd name="connsiteX114" fmla="*/ 34925 w 911225"/>
              <a:gd name="connsiteY114" fmla="*/ 1111250 h 1598329"/>
              <a:gd name="connsiteX115" fmla="*/ 41275 w 911225"/>
              <a:gd name="connsiteY115" fmla="*/ 1076325 h 1598329"/>
              <a:gd name="connsiteX116" fmla="*/ 44450 w 911225"/>
              <a:gd name="connsiteY116" fmla="*/ 1066800 h 1598329"/>
              <a:gd name="connsiteX117" fmla="*/ 47625 w 911225"/>
              <a:gd name="connsiteY117" fmla="*/ 1035050 h 1598329"/>
              <a:gd name="connsiteX118" fmla="*/ 53975 w 911225"/>
              <a:gd name="connsiteY118" fmla="*/ 1003300 h 1598329"/>
              <a:gd name="connsiteX119" fmla="*/ 57150 w 911225"/>
              <a:gd name="connsiteY119" fmla="*/ 981075 h 1598329"/>
              <a:gd name="connsiteX120" fmla="*/ 53975 w 911225"/>
              <a:gd name="connsiteY120" fmla="*/ 825500 h 1598329"/>
              <a:gd name="connsiteX121" fmla="*/ 50800 w 911225"/>
              <a:gd name="connsiteY121" fmla="*/ 803275 h 1598329"/>
              <a:gd name="connsiteX122" fmla="*/ 44450 w 911225"/>
              <a:gd name="connsiteY122" fmla="*/ 736600 h 1598329"/>
              <a:gd name="connsiteX123" fmla="*/ 41275 w 911225"/>
              <a:gd name="connsiteY123" fmla="*/ 688975 h 1598329"/>
              <a:gd name="connsiteX124" fmla="*/ 34925 w 911225"/>
              <a:gd name="connsiteY124" fmla="*/ 479425 h 1598329"/>
              <a:gd name="connsiteX125" fmla="*/ 38100 w 911225"/>
              <a:gd name="connsiteY125" fmla="*/ 415925 h 1598329"/>
              <a:gd name="connsiteX126" fmla="*/ 38724 w 911225"/>
              <a:gd name="connsiteY126" fmla="*/ 381000 h 1598329"/>
              <a:gd name="connsiteX127" fmla="*/ 45075 w 911225"/>
              <a:gd name="connsiteY127" fmla="*/ 346075 h 1598329"/>
              <a:gd name="connsiteX128" fmla="*/ 64067 w 911225"/>
              <a:gd name="connsiteY128" fmla="*/ 290833 h 1598329"/>
              <a:gd name="connsiteX0" fmla="*/ 64067 w 911225"/>
              <a:gd name="connsiteY0" fmla="*/ 290833 h 1598329"/>
              <a:gd name="connsiteX1" fmla="*/ 85026 w 911225"/>
              <a:gd name="connsiteY1" fmla="*/ 275563 h 1598329"/>
              <a:gd name="connsiteX2" fmla="*/ 105380 w 911225"/>
              <a:gd name="connsiteY2" fmla="*/ 258404 h 1598329"/>
              <a:gd name="connsiteX3" fmla="*/ 119365 w 911225"/>
              <a:gd name="connsiteY3" fmla="*/ 243795 h 1598329"/>
              <a:gd name="connsiteX4" fmla="*/ 136525 w 911225"/>
              <a:gd name="connsiteY4" fmla="*/ 244475 h 1598329"/>
              <a:gd name="connsiteX5" fmla="*/ 146050 w 911225"/>
              <a:gd name="connsiteY5" fmla="*/ 234950 h 1598329"/>
              <a:gd name="connsiteX6" fmla="*/ 152400 w 911225"/>
              <a:gd name="connsiteY6" fmla="*/ 222250 h 1598329"/>
              <a:gd name="connsiteX7" fmla="*/ 165100 w 911225"/>
              <a:gd name="connsiteY7" fmla="*/ 203200 h 1598329"/>
              <a:gd name="connsiteX8" fmla="*/ 174625 w 911225"/>
              <a:gd name="connsiteY8" fmla="*/ 184150 h 1598329"/>
              <a:gd name="connsiteX9" fmla="*/ 193675 w 911225"/>
              <a:gd name="connsiteY9" fmla="*/ 158750 h 1598329"/>
              <a:gd name="connsiteX10" fmla="*/ 206375 w 911225"/>
              <a:gd name="connsiteY10" fmla="*/ 139700 h 1598329"/>
              <a:gd name="connsiteX11" fmla="*/ 215900 w 911225"/>
              <a:gd name="connsiteY11" fmla="*/ 130175 h 1598329"/>
              <a:gd name="connsiteX12" fmla="*/ 228600 w 911225"/>
              <a:gd name="connsiteY12" fmla="*/ 111125 h 1598329"/>
              <a:gd name="connsiteX13" fmla="*/ 241300 w 911225"/>
              <a:gd name="connsiteY13" fmla="*/ 92075 h 1598329"/>
              <a:gd name="connsiteX14" fmla="*/ 247650 w 911225"/>
              <a:gd name="connsiteY14" fmla="*/ 82550 h 1598329"/>
              <a:gd name="connsiteX15" fmla="*/ 260350 w 911225"/>
              <a:gd name="connsiteY15" fmla="*/ 66675 h 1598329"/>
              <a:gd name="connsiteX16" fmla="*/ 273050 w 911225"/>
              <a:gd name="connsiteY16" fmla="*/ 53975 h 1598329"/>
              <a:gd name="connsiteX17" fmla="*/ 282575 w 911225"/>
              <a:gd name="connsiteY17" fmla="*/ 44450 h 1598329"/>
              <a:gd name="connsiteX18" fmla="*/ 307975 w 911225"/>
              <a:gd name="connsiteY18" fmla="*/ 31750 h 1598329"/>
              <a:gd name="connsiteX19" fmla="*/ 327025 w 911225"/>
              <a:gd name="connsiteY19" fmla="*/ 19050 h 1598329"/>
              <a:gd name="connsiteX20" fmla="*/ 358775 w 911225"/>
              <a:gd name="connsiteY20" fmla="*/ 9525 h 1598329"/>
              <a:gd name="connsiteX21" fmla="*/ 368300 w 911225"/>
              <a:gd name="connsiteY21" fmla="*/ 6350 h 1598329"/>
              <a:gd name="connsiteX22" fmla="*/ 396875 w 911225"/>
              <a:gd name="connsiteY22" fmla="*/ 3175 h 1598329"/>
              <a:gd name="connsiteX23" fmla="*/ 419100 w 911225"/>
              <a:gd name="connsiteY23" fmla="*/ 0 h 1598329"/>
              <a:gd name="connsiteX24" fmla="*/ 517525 w 911225"/>
              <a:gd name="connsiteY24" fmla="*/ 9525 h 1598329"/>
              <a:gd name="connsiteX25" fmla="*/ 536575 w 911225"/>
              <a:gd name="connsiteY25" fmla="*/ 15875 h 1598329"/>
              <a:gd name="connsiteX26" fmla="*/ 546100 w 911225"/>
              <a:gd name="connsiteY26" fmla="*/ 22225 h 1598329"/>
              <a:gd name="connsiteX27" fmla="*/ 565150 w 911225"/>
              <a:gd name="connsiteY27" fmla="*/ 28575 h 1598329"/>
              <a:gd name="connsiteX28" fmla="*/ 574675 w 911225"/>
              <a:gd name="connsiteY28" fmla="*/ 31750 h 1598329"/>
              <a:gd name="connsiteX29" fmla="*/ 584200 w 911225"/>
              <a:gd name="connsiteY29" fmla="*/ 38100 h 1598329"/>
              <a:gd name="connsiteX30" fmla="*/ 603250 w 911225"/>
              <a:gd name="connsiteY30" fmla="*/ 57150 h 1598329"/>
              <a:gd name="connsiteX31" fmla="*/ 631825 w 911225"/>
              <a:gd name="connsiteY31" fmla="*/ 73025 h 1598329"/>
              <a:gd name="connsiteX32" fmla="*/ 657225 w 911225"/>
              <a:gd name="connsiteY32" fmla="*/ 101600 h 1598329"/>
              <a:gd name="connsiteX33" fmla="*/ 666750 w 911225"/>
              <a:gd name="connsiteY33" fmla="*/ 111125 h 1598329"/>
              <a:gd name="connsiteX34" fmla="*/ 679450 w 911225"/>
              <a:gd name="connsiteY34" fmla="*/ 127000 h 1598329"/>
              <a:gd name="connsiteX35" fmla="*/ 682625 w 911225"/>
              <a:gd name="connsiteY35" fmla="*/ 136525 h 1598329"/>
              <a:gd name="connsiteX36" fmla="*/ 698500 w 911225"/>
              <a:gd name="connsiteY36" fmla="*/ 152400 h 1598329"/>
              <a:gd name="connsiteX37" fmla="*/ 711200 w 911225"/>
              <a:gd name="connsiteY37" fmla="*/ 171450 h 1598329"/>
              <a:gd name="connsiteX38" fmla="*/ 720725 w 911225"/>
              <a:gd name="connsiteY38" fmla="*/ 180975 h 1598329"/>
              <a:gd name="connsiteX39" fmla="*/ 736600 w 911225"/>
              <a:gd name="connsiteY39" fmla="*/ 200025 h 1598329"/>
              <a:gd name="connsiteX40" fmla="*/ 749300 w 911225"/>
              <a:gd name="connsiteY40" fmla="*/ 219075 h 1598329"/>
              <a:gd name="connsiteX41" fmla="*/ 752475 w 911225"/>
              <a:gd name="connsiteY41" fmla="*/ 228600 h 1598329"/>
              <a:gd name="connsiteX42" fmla="*/ 762000 w 911225"/>
              <a:gd name="connsiteY42" fmla="*/ 238125 h 1598329"/>
              <a:gd name="connsiteX43" fmla="*/ 768350 w 911225"/>
              <a:gd name="connsiteY43" fmla="*/ 250825 h 1598329"/>
              <a:gd name="connsiteX44" fmla="*/ 777875 w 911225"/>
              <a:gd name="connsiteY44" fmla="*/ 266700 h 1598329"/>
              <a:gd name="connsiteX45" fmla="*/ 793750 w 911225"/>
              <a:gd name="connsiteY45" fmla="*/ 288925 h 1598329"/>
              <a:gd name="connsiteX46" fmla="*/ 809625 w 911225"/>
              <a:gd name="connsiteY46" fmla="*/ 311150 h 1598329"/>
              <a:gd name="connsiteX47" fmla="*/ 819150 w 911225"/>
              <a:gd name="connsiteY47" fmla="*/ 333375 h 1598329"/>
              <a:gd name="connsiteX48" fmla="*/ 828675 w 911225"/>
              <a:gd name="connsiteY48" fmla="*/ 346075 h 1598329"/>
              <a:gd name="connsiteX49" fmla="*/ 838200 w 911225"/>
              <a:gd name="connsiteY49" fmla="*/ 365125 h 1598329"/>
              <a:gd name="connsiteX50" fmla="*/ 841375 w 911225"/>
              <a:gd name="connsiteY50" fmla="*/ 374650 h 1598329"/>
              <a:gd name="connsiteX51" fmla="*/ 854075 w 911225"/>
              <a:gd name="connsiteY51" fmla="*/ 393700 h 1598329"/>
              <a:gd name="connsiteX52" fmla="*/ 866775 w 911225"/>
              <a:gd name="connsiteY52" fmla="*/ 422275 h 1598329"/>
              <a:gd name="connsiteX53" fmla="*/ 869950 w 911225"/>
              <a:gd name="connsiteY53" fmla="*/ 431800 h 1598329"/>
              <a:gd name="connsiteX54" fmla="*/ 876300 w 911225"/>
              <a:gd name="connsiteY54" fmla="*/ 447675 h 1598329"/>
              <a:gd name="connsiteX55" fmla="*/ 882650 w 911225"/>
              <a:gd name="connsiteY55" fmla="*/ 460375 h 1598329"/>
              <a:gd name="connsiteX56" fmla="*/ 889000 w 911225"/>
              <a:gd name="connsiteY56" fmla="*/ 492125 h 1598329"/>
              <a:gd name="connsiteX57" fmla="*/ 895350 w 911225"/>
              <a:gd name="connsiteY57" fmla="*/ 520700 h 1598329"/>
              <a:gd name="connsiteX58" fmla="*/ 898525 w 911225"/>
              <a:gd name="connsiteY58" fmla="*/ 584200 h 1598329"/>
              <a:gd name="connsiteX59" fmla="*/ 901700 w 911225"/>
              <a:gd name="connsiteY59" fmla="*/ 638175 h 1598329"/>
              <a:gd name="connsiteX60" fmla="*/ 904875 w 911225"/>
              <a:gd name="connsiteY60" fmla="*/ 650875 h 1598329"/>
              <a:gd name="connsiteX61" fmla="*/ 911225 w 911225"/>
              <a:gd name="connsiteY61" fmla="*/ 676275 h 1598329"/>
              <a:gd name="connsiteX62" fmla="*/ 908050 w 911225"/>
              <a:gd name="connsiteY62" fmla="*/ 711200 h 1598329"/>
              <a:gd name="connsiteX63" fmla="*/ 901700 w 911225"/>
              <a:gd name="connsiteY63" fmla="*/ 736600 h 1598329"/>
              <a:gd name="connsiteX64" fmla="*/ 898525 w 911225"/>
              <a:gd name="connsiteY64" fmla="*/ 749300 h 1598329"/>
              <a:gd name="connsiteX65" fmla="*/ 895350 w 911225"/>
              <a:gd name="connsiteY65" fmla="*/ 771525 h 1598329"/>
              <a:gd name="connsiteX66" fmla="*/ 892175 w 911225"/>
              <a:gd name="connsiteY66" fmla="*/ 844550 h 1598329"/>
              <a:gd name="connsiteX67" fmla="*/ 895350 w 911225"/>
              <a:gd name="connsiteY67" fmla="*/ 876300 h 1598329"/>
              <a:gd name="connsiteX68" fmla="*/ 898525 w 911225"/>
              <a:gd name="connsiteY68" fmla="*/ 1031875 h 1598329"/>
              <a:gd name="connsiteX69" fmla="*/ 901700 w 911225"/>
              <a:gd name="connsiteY69" fmla="*/ 1066800 h 1598329"/>
              <a:gd name="connsiteX70" fmla="*/ 904875 w 911225"/>
              <a:gd name="connsiteY70" fmla="*/ 1123950 h 1598329"/>
              <a:gd name="connsiteX71" fmla="*/ 901700 w 911225"/>
              <a:gd name="connsiteY71" fmla="*/ 1428750 h 1598329"/>
              <a:gd name="connsiteX72" fmla="*/ 898525 w 911225"/>
              <a:gd name="connsiteY72" fmla="*/ 1441450 h 1598329"/>
              <a:gd name="connsiteX73" fmla="*/ 895350 w 911225"/>
              <a:gd name="connsiteY73" fmla="*/ 1470025 h 1598329"/>
              <a:gd name="connsiteX74" fmla="*/ 892175 w 911225"/>
              <a:gd name="connsiteY74" fmla="*/ 1482725 h 1598329"/>
              <a:gd name="connsiteX75" fmla="*/ 860425 w 911225"/>
              <a:gd name="connsiteY75" fmla="*/ 1517650 h 1598329"/>
              <a:gd name="connsiteX76" fmla="*/ 850900 w 911225"/>
              <a:gd name="connsiteY76" fmla="*/ 1524000 h 1598329"/>
              <a:gd name="connsiteX77" fmla="*/ 835025 w 911225"/>
              <a:gd name="connsiteY77" fmla="*/ 1530350 h 1598329"/>
              <a:gd name="connsiteX78" fmla="*/ 825500 w 911225"/>
              <a:gd name="connsiteY78" fmla="*/ 1533525 h 1598329"/>
              <a:gd name="connsiteX79" fmla="*/ 815975 w 911225"/>
              <a:gd name="connsiteY79" fmla="*/ 1539875 h 1598329"/>
              <a:gd name="connsiteX80" fmla="*/ 793750 w 911225"/>
              <a:gd name="connsiteY80" fmla="*/ 1546225 h 1598329"/>
              <a:gd name="connsiteX81" fmla="*/ 755650 w 911225"/>
              <a:gd name="connsiteY81" fmla="*/ 1555750 h 1598329"/>
              <a:gd name="connsiteX82" fmla="*/ 714375 w 911225"/>
              <a:gd name="connsiteY82" fmla="*/ 1565275 h 1598329"/>
              <a:gd name="connsiteX83" fmla="*/ 544267 w 911225"/>
              <a:gd name="connsiteY83" fmla="*/ 1589446 h 1598329"/>
              <a:gd name="connsiteX84" fmla="*/ 492787 w 911225"/>
              <a:gd name="connsiteY84" fmla="*/ 1597063 h 1598329"/>
              <a:gd name="connsiteX85" fmla="*/ 454630 w 911225"/>
              <a:gd name="connsiteY85" fmla="*/ 1598329 h 1598329"/>
              <a:gd name="connsiteX86" fmla="*/ 399975 w 911225"/>
              <a:gd name="connsiteY86" fmla="*/ 1595135 h 1598329"/>
              <a:gd name="connsiteX87" fmla="*/ 333375 w 911225"/>
              <a:gd name="connsiteY87" fmla="*/ 1584325 h 1598329"/>
              <a:gd name="connsiteX88" fmla="*/ 292100 w 911225"/>
              <a:gd name="connsiteY88" fmla="*/ 1577975 h 1598329"/>
              <a:gd name="connsiteX89" fmla="*/ 254000 w 911225"/>
              <a:gd name="connsiteY89" fmla="*/ 1571625 h 1598329"/>
              <a:gd name="connsiteX90" fmla="*/ 206375 w 911225"/>
              <a:gd name="connsiteY90" fmla="*/ 1565275 h 1598329"/>
              <a:gd name="connsiteX91" fmla="*/ 180975 w 911225"/>
              <a:gd name="connsiteY91" fmla="*/ 1555750 h 1598329"/>
              <a:gd name="connsiteX92" fmla="*/ 171450 w 911225"/>
              <a:gd name="connsiteY92" fmla="*/ 1549400 h 1598329"/>
              <a:gd name="connsiteX93" fmla="*/ 161925 w 911225"/>
              <a:gd name="connsiteY93" fmla="*/ 1546225 h 1598329"/>
              <a:gd name="connsiteX94" fmla="*/ 149225 w 911225"/>
              <a:gd name="connsiteY94" fmla="*/ 1539875 h 1598329"/>
              <a:gd name="connsiteX95" fmla="*/ 123825 w 911225"/>
              <a:gd name="connsiteY95" fmla="*/ 1533525 h 1598329"/>
              <a:gd name="connsiteX96" fmla="*/ 111125 w 911225"/>
              <a:gd name="connsiteY96" fmla="*/ 1530350 h 1598329"/>
              <a:gd name="connsiteX97" fmla="*/ 101600 w 911225"/>
              <a:gd name="connsiteY97" fmla="*/ 1527175 h 1598329"/>
              <a:gd name="connsiteX98" fmla="*/ 92075 w 911225"/>
              <a:gd name="connsiteY98" fmla="*/ 1520825 h 1598329"/>
              <a:gd name="connsiteX99" fmla="*/ 82550 w 911225"/>
              <a:gd name="connsiteY99" fmla="*/ 1517650 h 1598329"/>
              <a:gd name="connsiteX100" fmla="*/ 69850 w 911225"/>
              <a:gd name="connsiteY100" fmla="*/ 1511300 h 1598329"/>
              <a:gd name="connsiteX101" fmla="*/ 41275 w 911225"/>
              <a:gd name="connsiteY101" fmla="*/ 1495425 h 1598329"/>
              <a:gd name="connsiteX102" fmla="*/ 22225 w 911225"/>
              <a:gd name="connsiteY102" fmla="*/ 1473200 h 1598329"/>
              <a:gd name="connsiteX103" fmla="*/ 9525 w 911225"/>
              <a:gd name="connsiteY103" fmla="*/ 1450975 h 1598329"/>
              <a:gd name="connsiteX104" fmla="*/ 6350 w 911225"/>
              <a:gd name="connsiteY104" fmla="*/ 1428750 h 1598329"/>
              <a:gd name="connsiteX105" fmla="*/ 3175 w 911225"/>
              <a:gd name="connsiteY105" fmla="*/ 1419225 h 1598329"/>
              <a:gd name="connsiteX106" fmla="*/ 0 w 911225"/>
              <a:gd name="connsiteY106" fmla="*/ 1393825 h 1598329"/>
              <a:gd name="connsiteX107" fmla="*/ 3175 w 911225"/>
              <a:gd name="connsiteY107" fmla="*/ 1244600 h 1598329"/>
              <a:gd name="connsiteX108" fmla="*/ 6350 w 911225"/>
              <a:gd name="connsiteY108" fmla="*/ 1231900 h 1598329"/>
              <a:gd name="connsiteX109" fmla="*/ 9525 w 911225"/>
              <a:gd name="connsiteY109" fmla="*/ 1209675 h 1598329"/>
              <a:gd name="connsiteX110" fmla="*/ 12700 w 911225"/>
              <a:gd name="connsiteY110" fmla="*/ 1200150 h 1598329"/>
              <a:gd name="connsiteX111" fmla="*/ 19050 w 911225"/>
              <a:gd name="connsiteY111" fmla="*/ 1168400 h 1598329"/>
              <a:gd name="connsiteX112" fmla="*/ 25400 w 911225"/>
              <a:gd name="connsiteY112" fmla="*/ 1149350 h 1598329"/>
              <a:gd name="connsiteX113" fmla="*/ 28575 w 911225"/>
              <a:gd name="connsiteY113" fmla="*/ 1130300 h 1598329"/>
              <a:gd name="connsiteX114" fmla="*/ 34925 w 911225"/>
              <a:gd name="connsiteY114" fmla="*/ 1111250 h 1598329"/>
              <a:gd name="connsiteX115" fmla="*/ 41275 w 911225"/>
              <a:gd name="connsiteY115" fmla="*/ 1076325 h 1598329"/>
              <a:gd name="connsiteX116" fmla="*/ 44450 w 911225"/>
              <a:gd name="connsiteY116" fmla="*/ 1066800 h 1598329"/>
              <a:gd name="connsiteX117" fmla="*/ 47625 w 911225"/>
              <a:gd name="connsiteY117" fmla="*/ 1035050 h 1598329"/>
              <a:gd name="connsiteX118" fmla="*/ 53975 w 911225"/>
              <a:gd name="connsiteY118" fmla="*/ 1003300 h 1598329"/>
              <a:gd name="connsiteX119" fmla="*/ 57150 w 911225"/>
              <a:gd name="connsiteY119" fmla="*/ 981075 h 1598329"/>
              <a:gd name="connsiteX120" fmla="*/ 53975 w 911225"/>
              <a:gd name="connsiteY120" fmla="*/ 825500 h 1598329"/>
              <a:gd name="connsiteX121" fmla="*/ 50800 w 911225"/>
              <a:gd name="connsiteY121" fmla="*/ 803275 h 1598329"/>
              <a:gd name="connsiteX122" fmla="*/ 44450 w 911225"/>
              <a:gd name="connsiteY122" fmla="*/ 736600 h 1598329"/>
              <a:gd name="connsiteX123" fmla="*/ 41275 w 911225"/>
              <a:gd name="connsiteY123" fmla="*/ 688975 h 1598329"/>
              <a:gd name="connsiteX124" fmla="*/ 34925 w 911225"/>
              <a:gd name="connsiteY124" fmla="*/ 479425 h 1598329"/>
              <a:gd name="connsiteX125" fmla="*/ 38100 w 911225"/>
              <a:gd name="connsiteY125" fmla="*/ 415925 h 1598329"/>
              <a:gd name="connsiteX126" fmla="*/ 38724 w 911225"/>
              <a:gd name="connsiteY126" fmla="*/ 381000 h 1598329"/>
              <a:gd name="connsiteX127" fmla="*/ 45075 w 911225"/>
              <a:gd name="connsiteY127" fmla="*/ 346075 h 1598329"/>
              <a:gd name="connsiteX128" fmla="*/ 64067 w 911225"/>
              <a:gd name="connsiteY128" fmla="*/ 290833 h 159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911225" h="1598329">
                <a:moveTo>
                  <a:pt x="64067" y="290833"/>
                </a:moveTo>
                <a:cubicBezTo>
                  <a:pt x="75180" y="281308"/>
                  <a:pt x="78141" y="280968"/>
                  <a:pt x="85026" y="275563"/>
                </a:cubicBezTo>
                <a:cubicBezTo>
                  <a:pt x="91911" y="270158"/>
                  <a:pt x="99657" y="263699"/>
                  <a:pt x="105380" y="258404"/>
                </a:cubicBezTo>
                <a:cubicBezTo>
                  <a:pt x="111103" y="253109"/>
                  <a:pt x="114174" y="246116"/>
                  <a:pt x="119365" y="243795"/>
                </a:cubicBezTo>
                <a:cubicBezTo>
                  <a:pt x="124556" y="241474"/>
                  <a:pt x="132078" y="245949"/>
                  <a:pt x="136525" y="244475"/>
                </a:cubicBezTo>
                <a:cubicBezTo>
                  <a:pt x="140972" y="243001"/>
                  <a:pt x="143440" y="238604"/>
                  <a:pt x="146050" y="234950"/>
                </a:cubicBezTo>
                <a:cubicBezTo>
                  <a:pt x="148801" y="231099"/>
                  <a:pt x="149965" y="226309"/>
                  <a:pt x="152400" y="222250"/>
                </a:cubicBezTo>
                <a:cubicBezTo>
                  <a:pt x="156327" y="215706"/>
                  <a:pt x="162687" y="210440"/>
                  <a:pt x="165100" y="203200"/>
                </a:cubicBezTo>
                <a:cubicBezTo>
                  <a:pt x="168928" y="191716"/>
                  <a:pt x="167050" y="194566"/>
                  <a:pt x="174625" y="184150"/>
                </a:cubicBezTo>
                <a:cubicBezTo>
                  <a:pt x="180850" y="175591"/>
                  <a:pt x="187804" y="167556"/>
                  <a:pt x="193675" y="158750"/>
                </a:cubicBezTo>
                <a:cubicBezTo>
                  <a:pt x="197908" y="152400"/>
                  <a:pt x="200979" y="145096"/>
                  <a:pt x="206375" y="139700"/>
                </a:cubicBezTo>
                <a:cubicBezTo>
                  <a:pt x="209550" y="136525"/>
                  <a:pt x="213143" y="133719"/>
                  <a:pt x="215900" y="130175"/>
                </a:cubicBezTo>
                <a:cubicBezTo>
                  <a:pt x="220585" y="124151"/>
                  <a:pt x="224367" y="117475"/>
                  <a:pt x="228600" y="111125"/>
                </a:cubicBezTo>
                <a:lnTo>
                  <a:pt x="241300" y="92075"/>
                </a:lnTo>
                <a:cubicBezTo>
                  <a:pt x="243417" y="88900"/>
                  <a:pt x="246443" y="86170"/>
                  <a:pt x="247650" y="82550"/>
                </a:cubicBezTo>
                <a:cubicBezTo>
                  <a:pt x="252032" y="69405"/>
                  <a:pt x="248040" y="74881"/>
                  <a:pt x="260350" y="66675"/>
                </a:cubicBezTo>
                <a:cubicBezTo>
                  <a:pt x="266398" y="48532"/>
                  <a:pt x="258536" y="63651"/>
                  <a:pt x="273050" y="53975"/>
                </a:cubicBezTo>
                <a:cubicBezTo>
                  <a:pt x="276786" y="51484"/>
                  <a:pt x="278787" y="46861"/>
                  <a:pt x="282575" y="44450"/>
                </a:cubicBezTo>
                <a:cubicBezTo>
                  <a:pt x="290561" y="39368"/>
                  <a:pt x="300099" y="37001"/>
                  <a:pt x="307975" y="31750"/>
                </a:cubicBezTo>
                <a:cubicBezTo>
                  <a:pt x="314325" y="27517"/>
                  <a:pt x="319785" y="21463"/>
                  <a:pt x="327025" y="19050"/>
                </a:cubicBezTo>
                <a:cubicBezTo>
                  <a:pt x="372296" y="3960"/>
                  <a:pt x="325186" y="19122"/>
                  <a:pt x="358775" y="9525"/>
                </a:cubicBezTo>
                <a:cubicBezTo>
                  <a:pt x="361993" y="8606"/>
                  <a:pt x="364999" y="6900"/>
                  <a:pt x="368300" y="6350"/>
                </a:cubicBezTo>
                <a:cubicBezTo>
                  <a:pt x="377753" y="4774"/>
                  <a:pt x="387365" y="4364"/>
                  <a:pt x="396875" y="3175"/>
                </a:cubicBezTo>
                <a:cubicBezTo>
                  <a:pt x="404301" y="2247"/>
                  <a:pt x="411692" y="1058"/>
                  <a:pt x="419100" y="0"/>
                </a:cubicBezTo>
                <a:cubicBezTo>
                  <a:pt x="425471" y="490"/>
                  <a:pt x="490536" y="2164"/>
                  <a:pt x="517525" y="9525"/>
                </a:cubicBezTo>
                <a:cubicBezTo>
                  <a:pt x="523983" y="11286"/>
                  <a:pt x="531006" y="12162"/>
                  <a:pt x="536575" y="15875"/>
                </a:cubicBezTo>
                <a:cubicBezTo>
                  <a:pt x="539750" y="17992"/>
                  <a:pt x="542613" y="20675"/>
                  <a:pt x="546100" y="22225"/>
                </a:cubicBezTo>
                <a:cubicBezTo>
                  <a:pt x="552217" y="24943"/>
                  <a:pt x="558800" y="26458"/>
                  <a:pt x="565150" y="28575"/>
                </a:cubicBezTo>
                <a:cubicBezTo>
                  <a:pt x="568325" y="29633"/>
                  <a:pt x="571890" y="29894"/>
                  <a:pt x="574675" y="31750"/>
                </a:cubicBezTo>
                <a:cubicBezTo>
                  <a:pt x="577850" y="33867"/>
                  <a:pt x="581348" y="35565"/>
                  <a:pt x="584200" y="38100"/>
                </a:cubicBezTo>
                <a:cubicBezTo>
                  <a:pt x="590912" y="44066"/>
                  <a:pt x="595778" y="52169"/>
                  <a:pt x="603250" y="57150"/>
                </a:cubicBezTo>
                <a:cubicBezTo>
                  <a:pt x="625085" y="71706"/>
                  <a:pt x="615060" y="67437"/>
                  <a:pt x="631825" y="73025"/>
                </a:cubicBezTo>
                <a:cubicBezTo>
                  <a:pt x="643156" y="90022"/>
                  <a:pt x="635477" y="79852"/>
                  <a:pt x="657225" y="101600"/>
                </a:cubicBezTo>
                <a:lnTo>
                  <a:pt x="666750" y="111125"/>
                </a:lnTo>
                <a:cubicBezTo>
                  <a:pt x="674730" y="135066"/>
                  <a:pt x="663037" y="106484"/>
                  <a:pt x="679450" y="127000"/>
                </a:cubicBezTo>
                <a:cubicBezTo>
                  <a:pt x="681541" y="129613"/>
                  <a:pt x="681128" y="133532"/>
                  <a:pt x="682625" y="136525"/>
                </a:cubicBezTo>
                <a:cubicBezTo>
                  <a:pt x="687917" y="147108"/>
                  <a:pt x="688975" y="146050"/>
                  <a:pt x="698500" y="152400"/>
                </a:cubicBezTo>
                <a:cubicBezTo>
                  <a:pt x="702733" y="158750"/>
                  <a:pt x="705804" y="166054"/>
                  <a:pt x="711200" y="171450"/>
                </a:cubicBezTo>
                <a:cubicBezTo>
                  <a:pt x="714375" y="174625"/>
                  <a:pt x="718115" y="177321"/>
                  <a:pt x="720725" y="180975"/>
                </a:cubicBezTo>
                <a:cubicBezTo>
                  <a:pt x="735373" y="201482"/>
                  <a:pt x="717823" y="187507"/>
                  <a:pt x="736600" y="200025"/>
                </a:cubicBezTo>
                <a:cubicBezTo>
                  <a:pt x="744149" y="222673"/>
                  <a:pt x="733445" y="195292"/>
                  <a:pt x="749300" y="219075"/>
                </a:cubicBezTo>
                <a:cubicBezTo>
                  <a:pt x="751156" y="221860"/>
                  <a:pt x="750619" y="225815"/>
                  <a:pt x="752475" y="228600"/>
                </a:cubicBezTo>
                <a:cubicBezTo>
                  <a:pt x="754966" y="232336"/>
                  <a:pt x="759390" y="234471"/>
                  <a:pt x="762000" y="238125"/>
                </a:cubicBezTo>
                <a:cubicBezTo>
                  <a:pt x="764751" y="241976"/>
                  <a:pt x="766051" y="246688"/>
                  <a:pt x="768350" y="250825"/>
                </a:cubicBezTo>
                <a:cubicBezTo>
                  <a:pt x="771347" y="256220"/>
                  <a:pt x="774604" y="261467"/>
                  <a:pt x="777875" y="266700"/>
                </a:cubicBezTo>
                <a:cubicBezTo>
                  <a:pt x="785358" y="278672"/>
                  <a:pt x="784435" y="275885"/>
                  <a:pt x="793750" y="288925"/>
                </a:cubicBezTo>
                <a:cubicBezTo>
                  <a:pt x="816963" y="321424"/>
                  <a:pt x="778496" y="269645"/>
                  <a:pt x="809625" y="311150"/>
                </a:cubicBezTo>
                <a:cubicBezTo>
                  <a:pt x="812711" y="320409"/>
                  <a:pt x="813545" y="324407"/>
                  <a:pt x="819150" y="333375"/>
                </a:cubicBezTo>
                <a:cubicBezTo>
                  <a:pt x="821955" y="337862"/>
                  <a:pt x="825952" y="341537"/>
                  <a:pt x="828675" y="346075"/>
                </a:cubicBezTo>
                <a:cubicBezTo>
                  <a:pt x="832328" y="352163"/>
                  <a:pt x="835317" y="358637"/>
                  <a:pt x="838200" y="365125"/>
                </a:cubicBezTo>
                <a:cubicBezTo>
                  <a:pt x="839559" y="368183"/>
                  <a:pt x="839750" y="371724"/>
                  <a:pt x="841375" y="374650"/>
                </a:cubicBezTo>
                <a:cubicBezTo>
                  <a:pt x="845081" y="381321"/>
                  <a:pt x="850484" y="386966"/>
                  <a:pt x="854075" y="393700"/>
                </a:cubicBezTo>
                <a:cubicBezTo>
                  <a:pt x="858980" y="402897"/>
                  <a:pt x="862766" y="412653"/>
                  <a:pt x="866775" y="422275"/>
                </a:cubicBezTo>
                <a:cubicBezTo>
                  <a:pt x="868062" y="425364"/>
                  <a:pt x="868775" y="428666"/>
                  <a:pt x="869950" y="431800"/>
                </a:cubicBezTo>
                <a:cubicBezTo>
                  <a:pt x="871951" y="437136"/>
                  <a:pt x="873985" y="442467"/>
                  <a:pt x="876300" y="447675"/>
                </a:cubicBezTo>
                <a:cubicBezTo>
                  <a:pt x="878222" y="452000"/>
                  <a:pt x="880533" y="456142"/>
                  <a:pt x="882650" y="460375"/>
                </a:cubicBezTo>
                <a:cubicBezTo>
                  <a:pt x="884767" y="470958"/>
                  <a:pt x="885587" y="481886"/>
                  <a:pt x="889000" y="492125"/>
                </a:cubicBezTo>
                <a:cubicBezTo>
                  <a:pt x="894211" y="507757"/>
                  <a:pt x="891625" y="498349"/>
                  <a:pt x="895350" y="520700"/>
                </a:cubicBezTo>
                <a:cubicBezTo>
                  <a:pt x="896408" y="541867"/>
                  <a:pt x="897381" y="563038"/>
                  <a:pt x="898525" y="584200"/>
                </a:cubicBezTo>
                <a:cubicBezTo>
                  <a:pt x="899498" y="602196"/>
                  <a:pt x="899991" y="620233"/>
                  <a:pt x="901700" y="638175"/>
                </a:cubicBezTo>
                <a:cubicBezTo>
                  <a:pt x="902114" y="642519"/>
                  <a:pt x="903928" y="646615"/>
                  <a:pt x="904875" y="650875"/>
                </a:cubicBezTo>
                <a:cubicBezTo>
                  <a:pt x="909983" y="673863"/>
                  <a:pt x="905551" y="659254"/>
                  <a:pt x="911225" y="676275"/>
                </a:cubicBezTo>
                <a:cubicBezTo>
                  <a:pt x="910167" y="687917"/>
                  <a:pt x="909873" y="699653"/>
                  <a:pt x="908050" y="711200"/>
                </a:cubicBezTo>
                <a:cubicBezTo>
                  <a:pt x="906689" y="719820"/>
                  <a:pt x="903817" y="728133"/>
                  <a:pt x="901700" y="736600"/>
                </a:cubicBezTo>
                <a:cubicBezTo>
                  <a:pt x="900642" y="740833"/>
                  <a:pt x="899142" y="744980"/>
                  <a:pt x="898525" y="749300"/>
                </a:cubicBezTo>
                <a:lnTo>
                  <a:pt x="895350" y="771525"/>
                </a:lnTo>
                <a:cubicBezTo>
                  <a:pt x="894292" y="795867"/>
                  <a:pt x="892175" y="820185"/>
                  <a:pt x="892175" y="844550"/>
                </a:cubicBezTo>
                <a:cubicBezTo>
                  <a:pt x="892175" y="855186"/>
                  <a:pt x="894990" y="865670"/>
                  <a:pt x="895350" y="876300"/>
                </a:cubicBezTo>
                <a:cubicBezTo>
                  <a:pt x="897107" y="928139"/>
                  <a:pt x="896797" y="980035"/>
                  <a:pt x="898525" y="1031875"/>
                </a:cubicBezTo>
                <a:cubicBezTo>
                  <a:pt x="898914" y="1043558"/>
                  <a:pt x="900896" y="1055138"/>
                  <a:pt x="901700" y="1066800"/>
                </a:cubicBezTo>
                <a:cubicBezTo>
                  <a:pt x="903013" y="1085834"/>
                  <a:pt x="903817" y="1104900"/>
                  <a:pt x="904875" y="1123950"/>
                </a:cubicBezTo>
                <a:cubicBezTo>
                  <a:pt x="903817" y="1225550"/>
                  <a:pt x="903732" y="1327165"/>
                  <a:pt x="901700" y="1428750"/>
                </a:cubicBezTo>
                <a:cubicBezTo>
                  <a:pt x="901613" y="1433113"/>
                  <a:pt x="899189" y="1437137"/>
                  <a:pt x="898525" y="1441450"/>
                </a:cubicBezTo>
                <a:cubicBezTo>
                  <a:pt x="897068" y="1450922"/>
                  <a:pt x="896807" y="1460553"/>
                  <a:pt x="895350" y="1470025"/>
                </a:cubicBezTo>
                <a:cubicBezTo>
                  <a:pt x="894686" y="1474338"/>
                  <a:pt x="894374" y="1478956"/>
                  <a:pt x="892175" y="1482725"/>
                </a:cubicBezTo>
                <a:cubicBezTo>
                  <a:pt x="879929" y="1503719"/>
                  <a:pt x="876602" y="1506095"/>
                  <a:pt x="860425" y="1517650"/>
                </a:cubicBezTo>
                <a:cubicBezTo>
                  <a:pt x="857320" y="1519868"/>
                  <a:pt x="854313" y="1522293"/>
                  <a:pt x="850900" y="1524000"/>
                </a:cubicBezTo>
                <a:cubicBezTo>
                  <a:pt x="845802" y="1526549"/>
                  <a:pt x="840361" y="1528349"/>
                  <a:pt x="835025" y="1530350"/>
                </a:cubicBezTo>
                <a:cubicBezTo>
                  <a:pt x="831891" y="1531525"/>
                  <a:pt x="828493" y="1532028"/>
                  <a:pt x="825500" y="1533525"/>
                </a:cubicBezTo>
                <a:cubicBezTo>
                  <a:pt x="822087" y="1535232"/>
                  <a:pt x="819388" y="1538168"/>
                  <a:pt x="815975" y="1539875"/>
                </a:cubicBezTo>
                <a:cubicBezTo>
                  <a:pt x="810640" y="1542543"/>
                  <a:pt x="798836" y="1544699"/>
                  <a:pt x="793750" y="1546225"/>
                </a:cubicBezTo>
                <a:cubicBezTo>
                  <a:pt x="743992" y="1561153"/>
                  <a:pt x="804963" y="1545183"/>
                  <a:pt x="755650" y="1555750"/>
                </a:cubicBezTo>
                <a:cubicBezTo>
                  <a:pt x="755597" y="1555761"/>
                  <a:pt x="749605" y="1559659"/>
                  <a:pt x="714375" y="1565275"/>
                </a:cubicBezTo>
                <a:cubicBezTo>
                  <a:pt x="679145" y="1570891"/>
                  <a:pt x="613059" y="1588388"/>
                  <a:pt x="544267" y="1589446"/>
                </a:cubicBezTo>
                <a:cubicBezTo>
                  <a:pt x="534742" y="1592621"/>
                  <a:pt x="502312" y="1593888"/>
                  <a:pt x="492787" y="1597063"/>
                </a:cubicBezTo>
                <a:cubicBezTo>
                  <a:pt x="489612" y="1598121"/>
                  <a:pt x="457912" y="1597673"/>
                  <a:pt x="454630" y="1598329"/>
                </a:cubicBezTo>
                <a:lnTo>
                  <a:pt x="399975" y="1595135"/>
                </a:lnTo>
                <a:lnTo>
                  <a:pt x="333375" y="1584325"/>
                </a:lnTo>
                <a:cubicBezTo>
                  <a:pt x="313915" y="1583376"/>
                  <a:pt x="309198" y="1580992"/>
                  <a:pt x="292100" y="1577975"/>
                </a:cubicBezTo>
                <a:cubicBezTo>
                  <a:pt x="279421" y="1575737"/>
                  <a:pt x="266757" y="1573365"/>
                  <a:pt x="254000" y="1571625"/>
                </a:cubicBezTo>
                <a:cubicBezTo>
                  <a:pt x="241590" y="1569933"/>
                  <a:pt x="220143" y="1569511"/>
                  <a:pt x="206375" y="1565275"/>
                </a:cubicBezTo>
                <a:cubicBezTo>
                  <a:pt x="197732" y="1562616"/>
                  <a:pt x="189207" y="1559492"/>
                  <a:pt x="180975" y="1555750"/>
                </a:cubicBezTo>
                <a:cubicBezTo>
                  <a:pt x="177501" y="1554171"/>
                  <a:pt x="174863" y="1551107"/>
                  <a:pt x="171450" y="1549400"/>
                </a:cubicBezTo>
                <a:cubicBezTo>
                  <a:pt x="168457" y="1547903"/>
                  <a:pt x="165001" y="1547543"/>
                  <a:pt x="161925" y="1546225"/>
                </a:cubicBezTo>
                <a:cubicBezTo>
                  <a:pt x="157575" y="1544361"/>
                  <a:pt x="153715" y="1541372"/>
                  <a:pt x="149225" y="1539875"/>
                </a:cubicBezTo>
                <a:cubicBezTo>
                  <a:pt x="140946" y="1537115"/>
                  <a:pt x="132292" y="1535642"/>
                  <a:pt x="123825" y="1533525"/>
                </a:cubicBezTo>
                <a:cubicBezTo>
                  <a:pt x="119592" y="1532467"/>
                  <a:pt x="115265" y="1531730"/>
                  <a:pt x="111125" y="1530350"/>
                </a:cubicBezTo>
                <a:cubicBezTo>
                  <a:pt x="107950" y="1529292"/>
                  <a:pt x="104593" y="1528672"/>
                  <a:pt x="101600" y="1527175"/>
                </a:cubicBezTo>
                <a:cubicBezTo>
                  <a:pt x="98187" y="1525468"/>
                  <a:pt x="95488" y="1522532"/>
                  <a:pt x="92075" y="1520825"/>
                </a:cubicBezTo>
                <a:cubicBezTo>
                  <a:pt x="89082" y="1519328"/>
                  <a:pt x="85626" y="1518968"/>
                  <a:pt x="82550" y="1517650"/>
                </a:cubicBezTo>
                <a:cubicBezTo>
                  <a:pt x="78200" y="1515786"/>
                  <a:pt x="74200" y="1513164"/>
                  <a:pt x="69850" y="1511300"/>
                </a:cubicBezTo>
                <a:cubicBezTo>
                  <a:pt x="58375" y="1506382"/>
                  <a:pt x="51045" y="1508452"/>
                  <a:pt x="41275" y="1495425"/>
                </a:cubicBezTo>
                <a:cubicBezTo>
                  <a:pt x="5603" y="1447863"/>
                  <a:pt x="55392" y="1513000"/>
                  <a:pt x="22225" y="1473200"/>
                </a:cubicBezTo>
                <a:cubicBezTo>
                  <a:pt x="16615" y="1466468"/>
                  <a:pt x="13407" y="1458739"/>
                  <a:pt x="9525" y="1450975"/>
                </a:cubicBezTo>
                <a:cubicBezTo>
                  <a:pt x="8467" y="1443567"/>
                  <a:pt x="7818" y="1436088"/>
                  <a:pt x="6350" y="1428750"/>
                </a:cubicBezTo>
                <a:cubicBezTo>
                  <a:pt x="5694" y="1425468"/>
                  <a:pt x="3774" y="1422518"/>
                  <a:pt x="3175" y="1419225"/>
                </a:cubicBezTo>
                <a:cubicBezTo>
                  <a:pt x="1649" y="1410830"/>
                  <a:pt x="1058" y="1402292"/>
                  <a:pt x="0" y="1393825"/>
                </a:cubicBezTo>
                <a:cubicBezTo>
                  <a:pt x="1058" y="1344083"/>
                  <a:pt x="1225" y="1294315"/>
                  <a:pt x="3175" y="1244600"/>
                </a:cubicBezTo>
                <a:cubicBezTo>
                  <a:pt x="3346" y="1240240"/>
                  <a:pt x="5569" y="1236193"/>
                  <a:pt x="6350" y="1231900"/>
                </a:cubicBezTo>
                <a:cubicBezTo>
                  <a:pt x="7689" y="1224537"/>
                  <a:pt x="8057" y="1217013"/>
                  <a:pt x="9525" y="1209675"/>
                </a:cubicBezTo>
                <a:cubicBezTo>
                  <a:pt x="10181" y="1206393"/>
                  <a:pt x="11947" y="1203411"/>
                  <a:pt x="12700" y="1200150"/>
                </a:cubicBezTo>
                <a:cubicBezTo>
                  <a:pt x="15127" y="1189633"/>
                  <a:pt x="15637" y="1178639"/>
                  <a:pt x="19050" y="1168400"/>
                </a:cubicBezTo>
                <a:cubicBezTo>
                  <a:pt x="21167" y="1162050"/>
                  <a:pt x="24300" y="1155952"/>
                  <a:pt x="25400" y="1149350"/>
                </a:cubicBezTo>
                <a:cubicBezTo>
                  <a:pt x="26458" y="1143000"/>
                  <a:pt x="27014" y="1136545"/>
                  <a:pt x="28575" y="1130300"/>
                </a:cubicBezTo>
                <a:cubicBezTo>
                  <a:pt x="30198" y="1123806"/>
                  <a:pt x="33825" y="1117852"/>
                  <a:pt x="34925" y="1111250"/>
                </a:cubicBezTo>
                <a:cubicBezTo>
                  <a:pt x="36340" y="1102758"/>
                  <a:pt x="39056" y="1085200"/>
                  <a:pt x="41275" y="1076325"/>
                </a:cubicBezTo>
                <a:cubicBezTo>
                  <a:pt x="42087" y="1073078"/>
                  <a:pt x="43392" y="1069975"/>
                  <a:pt x="44450" y="1066800"/>
                </a:cubicBezTo>
                <a:cubicBezTo>
                  <a:pt x="45508" y="1056217"/>
                  <a:pt x="46306" y="1045604"/>
                  <a:pt x="47625" y="1035050"/>
                </a:cubicBezTo>
                <a:cubicBezTo>
                  <a:pt x="52596" y="995282"/>
                  <a:pt x="48508" y="1033371"/>
                  <a:pt x="53975" y="1003300"/>
                </a:cubicBezTo>
                <a:cubicBezTo>
                  <a:pt x="55314" y="995937"/>
                  <a:pt x="56092" y="988483"/>
                  <a:pt x="57150" y="981075"/>
                </a:cubicBezTo>
                <a:cubicBezTo>
                  <a:pt x="56092" y="929217"/>
                  <a:pt x="55826" y="877336"/>
                  <a:pt x="53975" y="825500"/>
                </a:cubicBezTo>
                <a:cubicBezTo>
                  <a:pt x="53708" y="818021"/>
                  <a:pt x="51510" y="810725"/>
                  <a:pt x="50800" y="803275"/>
                </a:cubicBezTo>
                <a:cubicBezTo>
                  <a:pt x="43384" y="725403"/>
                  <a:pt x="51594" y="786607"/>
                  <a:pt x="44450" y="736600"/>
                </a:cubicBezTo>
                <a:cubicBezTo>
                  <a:pt x="43392" y="720725"/>
                  <a:pt x="42070" y="704865"/>
                  <a:pt x="41275" y="688975"/>
                </a:cubicBezTo>
                <a:cubicBezTo>
                  <a:pt x="37534" y="614159"/>
                  <a:pt x="36829" y="557508"/>
                  <a:pt x="34925" y="479425"/>
                </a:cubicBezTo>
                <a:cubicBezTo>
                  <a:pt x="35983" y="458258"/>
                  <a:pt x="37467" y="432329"/>
                  <a:pt x="38100" y="415925"/>
                </a:cubicBezTo>
                <a:cubicBezTo>
                  <a:pt x="38733" y="399521"/>
                  <a:pt x="37058" y="390997"/>
                  <a:pt x="38724" y="381000"/>
                </a:cubicBezTo>
                <a:cubicBezTo>
                  <a:pt x="38783" y="380645"/>
                  <a:pt x="40851" y="361103"/>
                  <a:pt x="45075" y="346075"/>
                </a:cubicBezTo>
                <a:cubicBezTo>
                  <a:pt x="49299" y="331047"/>
                  <a:pt x="49165" y="300768"/>
                  <a:pt x="64067" y="290833"/>
                </a:cubicBezTo>
                <a:close/>
              </a:path>
            </a:pathLst>
          </a:custGeom>
          <a:solidFill>
            <a:srgbClr val="D3EDF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4" name="台詞">
            <a:extLst>
              <a:ext uri="{FF2B5EF4-FFF2-40B4-BE49-F238E27FC236}">
                <a16:creationId xmlns:a16="http://schemas.microsoft.com/office/drawing/2014/main" id="{AAA8A531-7C7D-4DC8-AC5B-8DBDFDAC7467}"/>
              </a:ext>
            </a:extLst>
          </p:cNvPr>
          <p:cNvGrpSpPr/>
          <p:nvPr/>
        </p:nvGrpSpPr>
        <p:grpSpPr>
          <a:xfrm>
            <a:off x="9992985" y="1996312"/>
            <a:ext cx="1979937" cy="720000"/>
            <a:chOff x="10080691" y="1630336"/>
            <a:chExt cx="1979937" cy="720000"/>
          </a:xfrm>
        </p:grpSpPr>
        <p:sp>
          <p:nvSpPr>
            <p:cNvPr id="55" name="吹き出し">
              <a:extLst>
                <a:ext uri="{FF2B5EF4-FFF2-40B4-BE49-F238E27FC236}">
                  <a16:creationId xmlns:a16="http://schemas.microsoft.com/office/drawing/2014/main" id="{507AE15B-ED0F-4AEF-A4BD-5863F470C4B9}"/>
                </a:ext>
              </a:extLst>
            </p:cNvPr>
            <p:cNvSpPr/>
            <p:nvPr/>
          </p:nvSpPr>
          <p:spPr>
            <a:xfrm rot="5400000">
              <a:off x="10683276" y="1027751"/>
              <a:ext cx="720000" cy="1925170"/>
            </a:xfrm>
            <a:prstGeom prst="wedgeRoundRectCallout">
              <a:avLst>
                <a:gd name="adj1" fmla="val 29623"/>
                <a:gd name="adj2" fmla="val 52652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" name="言葉">
              <a:extLst>
                <a:ext uri="{FF2B5EF4-FFF2-40B4-BE49-F238E27FC236}">
                  <a16:creationId xmlns:a16="http://schemas.microsoft.com/office/drawing/2014/main" id="{6351809C-3AD7-41AB-94AF-C799A4CB19BC}"/>
                </a:ext>
              </a:extLst>
            </p:cNvPr>
            <p:cNvSpPr txBox="1"/>
            <p:nvPr/>
          </p:nvSpPr>
          <p:spPr>
            <a:xfrm>
              <a:off x="10080691" y="1667170"/>
              <a:ext cx="197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spc="-400">
                  <a:latin typeface="ダーツフォント" panose="02000600000000000000" pitchFamily="2" charset="-128"/>
                  <a:ea typeface="ダーツフォント" panose="02000600000000000000" pitchFamily="2" charset="-128"/>
                </a:rPr>
                <a:t>答えを見るには</a:t>
              </a:r>
            </a:p>
            <a:p>
              <a:r>
                <a:rPr lang="ja-JP" altLang="en-US" b="1" spc="-400">
                  <a:latin typeface="ダーツフォント" panose="02000600000000000000" pitchFamily="2" charset="-128"/>
                  <a:ea typeface="ダーツフォント" panose="02000600000000000000" pitchFamily="2" charset="-128"/>
                </a:rPr>
                <a:t>クリックしてみよう！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405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解答">
            <a:extLst>
              <a:ext uri="{FF2B5EF4-FFF2-40B4-BE49-F238E27FC236}">
                <a16:creationId xmlns:a16="http://schemas.microsoft.com/office/drawing/2014/main" id="{01474CAD-AD70-4ECA-9715-909E475827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353394"/>
              </p:ext>
            </p:extLst>
          </p:nvPr>
        </p:nvGraphicFramePr>
        <p:xfrm>
          <a:off x="7014546" y="4456906"/>
          <a:ext cx="5124450" cy="233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63" name="Document" r:id="rId3" imgW="2459115" imgH="1117321" progId="Word.Document.8">
                  <p:embed/>
                </p:oleObj>
              </mc:Choice>
              <mc:Fallback>
                <p:oleObj name="Document" r:id="rId3" imgW="2459115" imgH="1117321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7B81BA4B-7C52-442A-8BD7-D2169B1BEF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14546" y="4456906"/>
                        <a:ext cx="5124450" cy="233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濾紙">
            <a:extLst>
              <a:ext uri="{FF2B5EF4-FFF2-40B4-BE49-F238E27FC236}">
                <a16:creationId xmlns:a16="http://schemas.microsoft.com/office/drawing/2014/main" id="{6CF32AA4-1136-4EA5-ACA2-1DE27157C974}"/>
              </a:ext>
            </a:extLst>
          </p:cNvPr>
          <p:cNvSpPr/>
          <p:nvPr/>
        </p:nvSpPr>
        <p:spPr>
          <a:xfrm>
            <a:off x="8141932" y="2131767"/>
            <a:ext cx="1925170" cy="1925170"/>
          </a:xfrm>
          <a:prstGeom prst="ellipse">
            <a:avLst/>
          </a:prstGeom>
          <a:solidFill>
            <a:srgbClr val="F7F7F7"/>
          </a:solidFill>
          <a:ln w="3175">
            <a:solidFill>
              <a:schemeClr val="bg1">
                <a:lumMod val="95000"/>
                <a:alpha val="17000"/>
              </a:schemeClr>
            </a:solidFill>
          </a:ln>
          <a:effectLst>
            <a:outerShdw blurRad="50800" dist="25400" dir="768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1829813" lon="21246196" rev="667937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台詞">
            <a:extLst>
              <a:ext uri="{FF2B5EF4-FFF2-40B4-BE49-F238E27FC236}">
                <a16:creationId xmlns:a16="http://schemas.microsoft.com/office/drawing/2014/main" id="{FD7AFDB7-DBE3-4481-9DD4-DF7F87447EE2}"/>
              </a:ext>
            </a:extLst>
          </p:cNvPr>
          <p:cNvGrpSpPr/>
          <p:nvPr/>
        </p:nvGrpSpPr>
        <p:grpSpPr>
          <a:xfrm>
            <a:off x="9992985" y="1996312"/>
            <a:ext cx="1979937" cy="720000"/>
            <a:chOff x="10080691" y="1630336"/>
            <a:chExt cx="1979937" cy="720000"/>
          </a:xfrm>
        </p:grpSpPr>
        <p:sp>
          <p:nvSpPr>
            <p:cNvPr id="22" name="吹き出し">
              <a:extLst>
                <a:ext uri="{FF2B5EF4-FFF2-40B4-BE49-F238E27FC236}">
                  <a16:creationId xmlns:a16="http://schemas.microsoft.com/office/drawing/2014/main" id="{60875293-69B4-44D2-9124-ABAD0C9EAC1F}"/>
                </a:ext>
              </a:extLst>
            </p:cNvPr>
            <p:cNvSpPr/>
            <p:nvPr/>
          </p:nvSpPr>
          <p:spPr>
            <a:xfrm rot="5400000">
              <a:off x="10683276" y="1027751"/>
              <a:ext cx="720000" cy="1925170"/>
            </a:xfrm>
            <a:prstGeom prst="wedgeRoundRectCallout">
              <a:avLst>
                <a:gd name="adj1" fmla="val 29623"/>
                <a:gd name="adj2" fmla="val 52652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言葉">
              <a:extLst>
                <a:ext uri="{FF2B5EF4-FFF2-40B4-BE49-F238E27FC236}">
                  <a16:creationId xmlns:a16="http://schemas.microsoft.com/office/drawing/2014/main" id="{25D6BB1D-3ABF-4429-9BE1-2A2C45EF57F3}"/>
                </a:ext>
              </a:extLst>
            </p:cNvPr>
            <p:cNvSpPr txBox="1"/>
            <p:nvPr/>
          </p:nvSpPr>
          <p:spPr>
            <a:xfrm>
              <a:off x="10080691" y="1667170"/>
              <a:ext cx="197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70">
                  <a:latin typeface="nukamiso" panose="02000609000000000000" pitchFamily="1" charset="-128"/>
                  <a:ea typeface="nukamiso" panose="02000609000000000000" pitchFamily="1" charset="-128"/>
                </a:rPr>
                <a:t>クリックで答えを</a:t>
              </a:r>
            </a:p>
            <a:p>
              <a:r>
                <a:rPr lang="ja-JP" altLang="en-US" spc="-70">
                  <a:latin typeface="nukamiso" panose="02000609000000000000" pitchFamily="1" charset="-128"/>
                  <a:ea typeface="nukamiso" panose="02000609000000000000" pitchFamily="1" charset="-128"/>
                </a:rPr>
                <a:t>見てみよう！</a:t>
              </a:r>
            </a:p>
          </p:txBody>
        </p:sp>
      </p:grpSp>
      <p:graphicFrame>
        <p:nvGraphicFramePr>
          <p:cNvPr id="11" name="選択肢">
            <a:extLst>
              <a:ext uri="{FF2B5EF4-FFF2-40B4-BE49-F238E27FC236}">
                <a16:creationId xmlns:a16="http://schemas.microsoft.com/office/drawing/2014/main" id="{54ABCA55-54DE-4D07-A233-55083FA096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870717"/>
              </p:ext>
            </p:extLst>
          </p:nvPr>
        </p:nvGraphicFramePr>
        <p:xfrm>
          <a:off x="220663" y="2843213"/>
          <a:ext cx="3446462" cy="401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64" name="Document" r:id="rId5" imgW="1631716" imgH="1895198" progId="Word.Document.8">
                  <p:embed/>
                </p:oleObj>
              </mc:Choice>
              <mc:Fallback>
                <p:oleObj name="Document" r:id="rId5" imgW="1631716" imgH="1895198" progId="Word.Document.8">
                  <p:embed/>
                  <p:pic>
                    <p:nvPicPr>
                      <p:cNvPr id="11" name="選択肢">
                        <a:extLst>
                          <a:ext uri="{FF2B5EF4-FFF2-40B4-BE49-F238E27FC236}">
                            <a16:creationId xmlns:a16="http://schemas.microsoft.com/office/drawing/2014/main" id="{A6C671C1-661F-4A48-B6A9-D575EA5311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0663" y="2843213"/>
                        <a:ext cx="3446462" cy="401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問題文">
            <a:extLst>
              <a:ext uri="{FF2B5EF4-FFF2-40B4-BE49-F238E27FC236}">
                <a16:creationId xmlns:a16="http://schemas.microsoft.com/office/drawing/2014/main" id="{46883241-8A86-41F5-AC03-2973D625DA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33997"/>
              </p:ext>
            </p:extLst>
          </p:nvPr>
        </p:nvGraphicFramePr>
        <p:xfrm>
          <a:off x="1979386" y="157163"/>
          <a:ext cx="8440737" cy="273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65" name="Document" r:id="rId7" imgW="4657459" imgH="1506439" progId="Word.Document.8">
                  <p:embed/>
                </p:oleObj>
              </mc:Choice>
              <mc:Fallback>
                <p:oleObj name="Document" r:id="rId7" imgW="4657459" imgH="1506439" progId="Word.Document.8">
                  <p:embed/>
                  <p:pic>
                    <p:nvPicPr>
                      <p:cNvPr id="30" name="問題文">
                        <a:extLst>
                          <a:ext uri="{FF2B5EF4-FFF2-40B4-BE49-F238E27FC236}">
                            <a16:creationId xmlns:a16="http://schemas.microsoft.com/office/drawing/2014/main" id="{8CBD0CE7-BC6F-4FA1-8ECD-6519538279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79386" y="157163"/>
                        <a:ext cx="8440737" cy="27336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67">
            <a:extLst>
              <a:ext uri="{FF2B5EF4-FFF2-40B4-BE49-F238E27FC236}">
                <a16:creationId xmlns:a16="http://schemas.microsoft.com/office/drawing/2014/main" id="{D6B8D0E0-3763-425A-821C-27BA1C9092E2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0" name="枠">
              <a:extLst>
                <a:ext uri="{FF2B5EF4-FFF2-40B4-BE49-F238E27FC236}">
                  <a16:creationId xmlns:a16="http://schemas.microsoft.com/office/drawing/2014/main" id="{F62E03E2-0011-4BBF-87C4-2294FB4B741A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番号">
              <a:extLst>
                <a:ext uri="{FF2B5EF4-FFF2-40B4-BE49-F238E27FC236}">
                  <a16:creationId xmlns:a16="http://schemas.microsoft.com/office/drawing/2014/main" id="{210606AD-0E1C-4A8F-820A-3B6736D58338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67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02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解答">
            <a:extLst>
              <a:ext uri="{FF2B5EF4-FFF2-40B4-BE49-F238E27FC236}">
                <a16:creationId xmlns:a16="http://schemas.microsoft.com/office/drawing/2014/main" id="{47C3BC0E-C9E5-42CD-A39D-E288B2EF8C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260391"/>
              </p:ext>
            </p:extLst>
          </p:nvPr>
        </p:nvGraphicFramePr>
        <p:xfrm>
          <a:off x="5857875" y="5857875"/>
          <a:ext cx="6067425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86" name="Document" r:id="rId3" imgW="2919180" imgH="482709" progId="Word.Document.8">
                  <p:embed/>
                </p:oleObj>
              </mc:Choice>
              <mc:Fallback>
                <p:oleObj name="Document" r:id="rId3" imgW="2919180" imgH="482709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960D34DE-042A-4961-9B3C-A828832190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57875" y="5857875"/>
                        <a:ext cx="6067425" cy="100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881" name="メダカ" descr="メダカのイラスト">
            <a:extLst>
              <a:ext uri="{FF2B5EF4-FFF2-40B4-BE49-F238E27FC236}">
                <a16:creationId xmlns:a16="http://schemas.microsoft.com/office/drawing/2014/main" id="{998487E6-B890-4F97-A084-07D668951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4301" y="2106217"/>
            <a:ext cx="22288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台詞">
            <a:extLst>
              <a:ext uri="{FF2B5EF4-FFF2-40B4-BE49-F238E27FC236}">
                <a16:creationId xmlns:a16="http://schemas.microsoft.com/office/drawing/2014/main" id="{5DAA02F5-35D9-416E-B374-4093848C6AE6}"/>
              </a:ext>
            </a:extLst>
          </p:cNvPr>
          <p:cNvGrpSpPr/>
          <p:nvPr/>
        </p:nvGrpSpPr>
        <p:grpSpPr>
          <a:xfrm>
            <a:off x="9995366" y="2534575"/>
            <a:ext cx="1979937" cy="720000"/>
            <a:chOff x="10080691" y="1630336"/>
            <a:chExt cx="1979937" cy="720000"/>
          </a:xfrm>
        </p:grpSpPr>
        <p:sp>
          <p:nvSpPr>
            <p:cNvPr id="22" name="吹き出し">
              <a:extLst>
                <a:ext uri="{FF2B5EF4-FFF2-40B4-BE49-F238E27FC236}">
                  <a16:creationId xmlns:a16="http://schemas.microsoft.com/office/drawing/2014/main" id="{AEE19E43-E70A-4561-BD48-A3158A8E6B55}"/>
                </a:ext>
              </a:extLst>
            </p:cNvPr>
            <p:cNvSpPr/>
            <p:nvPr/>
          </p:nvSpPr>
          <p:spPr>
            <a:xfrm rot="5400000">
              <a:off x="10683276" y="1027751"/>
              <a:ext cx="720000" cy="1925170"/>
            </a:xfrm>
            <a:prstGeom prst="wedgeRoundRectCallout">
              <a:avLst>
                <a:gd name="adj1" fmla="val 29623"/>
                <a:gd name="adj2" fmla="val 52652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言葉">
              <a:extLst>
                <a:ext uri="{FF2B5EF4-FFF2-40B4-BE49-F238E27FC236}">
                  <a16:creationId xmlns:a16="http://schemas.microsoft.com/office/drawing/2014/main" id="{3FE649E8-F479-41FF-B514-AA05EC56FF64}"/>
                </a:ext>
              </a:extLst>
            </p:cNvPr>
            <p:cNvSpPr txBox="1"/>
            <p:nvPr/>
          </p:nvSpPr>
          <p:spPr>
            <a:xfrm>
              <a:off x="10080691" y="1667170"/>
              <a:ext cx="197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70">
                  <a:latin typeface="Dela Gothic One" panose="00000500000000000000" pitchFamily="2" charset="-128"/>
                  <a:ea typeface="Dela Gothic One" panose="00000500000000000000" pitchFamily="2" charset="-128"/>
                </a:rPr>
                <a:t>答えを知るには</a:t>
              </a:r>
            </a:p>
            <a:p>
              <a:r>
                <a:rPr lang="ja-JP" altLang="en-US" spc="-70">
                  <a:latin typeface="Dela Gothic One" panose="00000500000000000000" pitchFamily="2" charset="-128"/>
                  <a:ea typeface="Dela Gothic One" panose="00000500000000000000" pitchFamily="2" charset="-128"/>
                </a:rPr>
                <a:t>クリックしな！！</a:t>
              </a: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E1449D8E-ACB8-4589-8006-4FDE22A42F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657581"/>
              </p:ext>
            </p:extLst>
          </p:nvPr>
        </p:nvGraphicFramePr>
        <p:xfrm>
          <a:off x="223839" y="2835275"/>
          <a:ext cx="4727575" cy="395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87" name="Document" r:id="rId6" imgW="2246377" imgH="1863161" progId="Word.Document.8">
                  <p:embed/>
                </p:oleObj>
              </mc:Choice>
              <mc:Fallback>
                <p:oleObj name="Document" r:id="rId6" imgW="2246377" imgH="1863161" progId="Word.Document.8">
                  <p:embed/>
                  <p:pic>
                    <p:nvPicPr>
                      <p:cNvPr id="16" name="選択肢">
                        <a:extLst>
                          <a:ext uri="{FF2B5EF4-FFF2-40B4-BE49-F238E27FC236}">
                            <a16:creationId xmlns:a16="http://schemas.microsoft.com/office/drawing/2014/main" id="{A7AB25E9-B900-44EC-8DD1-F43D7A7E2E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3839" y="2835275"/>
                        <a:ext cx="4727575" cy="3959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問題文">
            <a:extLst>
              <a:ext uri="{FF2B5EF4-FFF2-40B4-BE49-F238E27FC236}">
                <a16:creationId xmlns:a16="http://schemas.microsoft.com/office/drawing/2014/main" id="{3771DD81-5D0F-4B60-80E0-285C5F2D09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5876128"/>
              </p:ext>
            </p:extLst>
          </p:nvPr>
        </p:nvGraphicFramePr>
        <p:xfrm>
          <a:off x="2917825" y="152400"/>
          <a:ext cx="6838950" cy="269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88" name="Document" r:id="rId8" imgW="3816800" imgH="1497080" progId="Word.Document.8">
                  <p:embed/>
                </p:oleObj>
              </mc:Choice>
              <mc:Fallback>
                <p:oleObj name="Document" r:id="rId8" imgW="3816800" imgH="1497080" progId="Word.Document.8">
                  <p:embed/>
                  <p:pic>
                    <p:nvPicPr>
                      <p:cNvPr id="9" name="問題文">
                        <a:extLst>
                          <a:ext uri="{FF2B5EF4-FFF2-40B4-BE49-F238E27FC236}">
                            <a16:creationId xmlns:a16="http://schemas.microsoft.com/office/drawing/2014/main" id="{ABE31269-0D8D-4ECF-9BE9-1A576D387E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17825" y="152400"/>
                        <a:ext cx="6838950" cy="26955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68">
            <a:extLst>
              <a:ext uri="{FF2B5EF4-FFF2-40B4-BE49-F238E27FC236}">
                <a16:creationId xmlns:a16="http://schemas.microsoft.com/office/drawing/2014/main" id="{D6B8D0E0-3763-425A-821C-27BA1C9092E2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0" name="枠">
              <a:extLst>
                <a:ext uri="{FF2B5EF4-FFF2-40B4-BE49-F238E27FC236}">
                  <a16:creationId xmlns:a16="http://schemas.microsoft.com/office/drawing/2014/main" id="{F62E03E2-0011-4BBF-87C4-2294FB4B741A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番号">
              <a:extLst>
                <a:ext uri="{FF2B5EF4-FFF2-40B4-BE49-F238E27FC236}">
                  <a16:creationId xmlns:a16="http://schemas.microsoft.com/office/drawing/2014/main" id="{210606AD-0E1C-4A8F-820A-3B6736D58338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68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633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627 4.07407E-6 L -0.59765 0.04004 C -0.55221 0.04907 -0.48359 0.05393 -0.41185 0.05393 C -0.33007 0.05393 -0.26458 0.04907 -0.21914 0.04004 L -3.125E-6 4.07407E-6 " pathEditMode="relative" rAng="0" ptsTypes="AAAAA">
                                      <p:cBhvr>
                                        <p:cTn id="6" dur="1000" fill="hold"/>
                                        <p:tgtEl>
                                          <p:spTgt spid="2068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0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解答">
            <a:extLst>
              <a:ext uri="{FF2B5EF4-FFF2-40B4-BE49-F238E27FC236}">
                <a16:creationId xmlns:a16="http://schemas.microsoft.com/office/drawing/2014/main" id="{0DEFD7E1-6309-4506-8A88-5A8C1ABD45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760748"/>
              </p:ext>
            </p:extLst>
          </p:nvPr>
        </p:nvGraphicFramePr>
        <p:xfrm>
          <a:off x="371475" y="3724275"/>
          <a:ext cx="10744200" cy="303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32" name="Document" r:id="rId3" imgW="5107572" imgH="1442726" progId="Word.Document.8">
                  <p:embed/>
                </p:oleObj>
              </mc:Choice>
              <mc:Fallback>
                <p:oleObj name="Document" r:id="rId3" imgW="5107572" imgH="1442726" progId="Word.Document.8">
                  <p:embed/>
                  <p:pic>
                    <p:nvPicPr>
                      <p:cNvPr id="21" name="解答">
                        <a:extLst>
                          <a:ext uri="{FF2B5EF4-FFF2-40B4-BE49-F238E27FC236}">
                            <a16:creationId xmlns:a16="http://schemas.microsoft.com/office/drawing/2014/main" id="{671764D8-DBA8-4DC6-AC5A-E1A78E278D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1475" y="3724275"/>
                        <a:ext cx="10744200" cy="303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国際宇宙ステーション">
            <a:extLst>
              <a:ext uri="{FF2B5EF4-FFF2-40B4-BE49-F238E27FC236}">
                <a16:creationId xmlns:a16="http://schemas.microsoft.com/office/drawing/2014/main" id="{867F75E1-4E35-46B4-83EC-3BF26C4868E1}"/>
              </a:ext>
            </a:extLst>
          </p:cNvPr>
          <p:cNvGrpSpPr/>
          <p:nvPr/>
        </p:nvGrpSpPr>
        <p:grpSpPr>
          <a:xfrm>
            <a:off x="6968771" y="2652240"/>
            <a:ext cx="2969447" cy="2003921"/>
            <a:chOff x="7179646" y="1772518"/>
            <a:chExt cx="2969447" cy="2003921"/>
          </a:xfrm>
        </p:grpSpPr>
        <p:pic>
          <p:nvPicPr>
            <p:cNvPr id="30" name="ISS完成イメージ図" descr="https://s3-ap-northeast-1.amazonaws.com/jaxa-jda/http_root/common/50P2011000328/ee41422eb33b2ef35178ba74be566c4a.jpg">
              <a:extLst>
                <a:ext uri="{FF2B5EF4-FFF2-40B4-BE49-F238E27FC236}">
                  <a16:creationId xmlns:a16="http://schemas.microsoft.com/office/drawing/2014/main" id="{E9D590AF-954A-4E85-B480-C6B932584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9646" y="1772518"/>
              <a:ext cx="2969447" cy="2003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著作">
              <a:extLst>
                <a:ext uri="{FF2B5EF4-FFF2-40B4-BE49-F238E27FC236}">
                  <a16:creationId xmlns:a16="http://schemas.microsoft.com/office/drawing/2014/main" id="{A483F2E4-59BC-44B3-B7EF-5F9EA2ED6150}"/>
                </a:ext>
              </a:extLst>
            </p:cNvPr>
            <p:cNvSpPr/>
            <p:nvPr/>
          </p:nvSpPr>
          <p:spPr>
            <a:xfrm>
              <a:off x="7179646" y="3545607"/>
              <a:ext cx="556262" cy="2308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ja-JP" altLang="en-US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Ⓒ </a:t>
              </a:r>
              <a:r>
                <a:rPr lang="en-US" altLang="ja-JP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JAXA</a:t>
              </a:r>
              <a:endParaRPr lang="ja-JP" altLang="en-US" sz="90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31" name="台詞">
            <a:extLst>
              <a:ext uri="{FF2B5EF4-FFF2-40B4-BE49-F238E27FC236}">
                <a16:creationId xmlns:a16="http://schemas.microsoft.com/office/drawing/2014/main" id="{4006B316-5D73-43D8-8F66-0E28005AE394}"/>
              </a:ext>
            </a:extLst>
          </p:cNvPr>
          <p:cNvGrpSpPr/>
          <p:nvPr/>
        </p:nvGrpSpPr>
        <p:grpSpPr>
          <a:xfrm>
            <a:off x="9992985" y="2971036"/>
            <a:ext cx="1979937" cy="720000"/>
            <a:chOff x="10080691" y="1630336"/>
            <a:chExt cx="1979937" cy="720000"/>
          </a:xfrm>
        </p:grpSpPr>
        <p:sp>
          <p:nvSpPr>
            <p:cNvPr id="32" name="吹き出し">
              <a:extLst>
                <a:ext uri="{FF2B5EF4-FFF2-40B4-BE49-F238E27FC236}">
                  <a16:creationId xmlns:a16="http://schemas.microsoft.com/office/drawing/2014/main" id="{0C019FE9-81B6-4378-9631-0975E80F6F36}"/>
                </a:ext>
              </a:extLst>
            </p:cNvPr>
            <p:cNvSpPr/>
            <p:nvPr/>
          </p:nvSpPr>
          <p:spPr>
            <a:xfrm rot="5400000">
              <a:off x="10683276" y="1027751"/>
              <a:ext cx="720000" cy="1925170"/>
            </a:xfrm>
            <a:prstGeom prst="wedgeRoundRectCallout">
              <a:avLst>
                <a:gd name="adj1" fmla="val 29623"/>
                <a:gd name="adj2" fmla="val 52652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" name="言葉">
              <a:extLst>
                <a:ext uri="{FF2B5EF4-FFF2-40B4-BE49-F238E27FC236}">
                  <a16:creationId xmlns:a16="http://schemas.microsoft.com/office/drawing/2014/main" id="{C0E393EA-3F8A-4459-ABC9-2D3D3BA0D950}"/>
                </a:ext>
              </a:extLst>
            </p:cNvPr>
            <p:cNvSpPr txBox="1"/>
            <p:nvPr/>
          </p:nvSpPr>
          <p:spPr>
            <a:xfrm>
              <a:off x="10080691" y="1805670"/>
              <a:ext cx="1979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#</a:t>
              </a:r>
              <a:r>
                <a:rPr lang="ja-JP" altLang="en-US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クリックで解答</a:t>
              </a:r>
            </a:p>
          </p:txBody>
        </p:sp>
      </p:grpSp>
      <p:graphicFrame>
        <p:nvGraphicFramePr>
          <p:cNvPr id="25" name="問題文">
            <a:extLst>
              <a:ext uri="{FF2B5EF4-FFF2-40B4-BE49-F238E27FC236}">
                <a16:creationId xmlns:a16="http://schemas.microsoft.com/office/drawing/2014/main" id="{779A7B11-A3B6-404A-99CB-5F5A8C3A4A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82744"/>
              </p:ext>
            </p:extLst>
          </p:nvPr>
        </p:nvGraphicFramePr>
        <p:xfrm>
          <a:off x="2587625" y="155575"/>
          <a:ext cx="7451725" cy="304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33" name="Document" r:id="rId6" imgW="4153157" imgH="1698299" progId="Word.Document.8">
                  <p:embed/>
                </p:oleObj>
              </mc:Choice>
              <mc:Fallback>
                <p:oleObj name="Document" r:id="rId6" imgW="4153157" imgH="1698299" progId="Word.Document.8">
                  <p:embed/>
                  <p:pic>
                    <p:nvPicPr>
                      <p:cNvPr id="10" name="問題文">
                        <a:extLst>
                          <a:ext uri="{FF2B5EF4-FFF2-40B4-BE49-F238E27FC236}">
                            <a16:creationId xmlns:a16="http://schemas.microsoft.com/office/drawing/2014/main" id="{318F1C94-5BCF-4214-B24F-1EF96ED206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87625" y="155575"/>
                        <a:ext cx="7451725" cy="304482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69">
            <a:extLst>
              <a:ext uri="{FF2B5EF4-FFF2-40B4-BE49-F238E27FC236}">
                <a16:creationId xmlns:a16="http://schemas.microsoft.com/office/drawing/2014/main" id="{BA279D3C-7268-445E-BDF0-C93CCCC0AAB1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2" name="枠">
              <a:extLst>
                <a:ext uri="{FF2B5EF4-FFF2-40B4-BE49-F238E27FC236}">
                  <a16:creationId xmlns:a16="http://schemas.microsoft.com/office/drawing/2014/main" id="{1720A4D8-A591-40D0-AA58-459CDCAF6A66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番号">
              <a:extLst>
                <a:ext uri="{FF2B5EF4-FFF2-40B4-BE49-F238E27FC236}">
                  <a16:creationId xmlns:a16="http://schemas.microsoft.com/office/drawing/2014/main" id="{AB533352-5DF1-4AC8-B9A2-E7D4B3BD4190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69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08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著作">
            <a:extLst>
              <a:ext uri="{FF2B5EF4-FFF2-40B4-BE49-F238E27FC236}">
                <a16:creationId xmlns:a16="http://schemas.microsoft.com/office/drawing/2014/main" id="{A02DAC66-291C-4EA1-A122-7ADA8940EEC8}"/>
              </a:ext>
            </a:extLst>
          </p:cNvPr>
          <p:cNvSpPr/>
          <p:nvPr/>
        </p:nvSpPr>
        <p:spPr>
          <a:xfrm>
            <a:off x="3018" y="6627168"/>
            <a:ext cx="848510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ja-JP" altLang="en-US" sz="900">
                <a:latin typeface="Calibri Light" panose="020F0302020204030204" pitchFamily="34" charset="0"/>
                <a:cs typeface="Calibri Light" panose="020F0302020204030204" pitchFamily="34" charset="0"/>
              </a:rPr>
              <a:t>Ⓒ </a:t>
            </a:r>
            <a:r>
              <a:rPr lang="en-US" altLang="ja-JP" sz="900">
                <a:latin typeface="Calibri Light" panose="020F0302020204030204" pitchFamily="34" charset="0"/>
                <a:cs typeface="Calibri Light" panose="020F0302020204030204" pitchFamily="34" charset="0"/>
              </a:rPr>
              <a:t>JAXA/NASA</a:t>
            </a:r>
            <a:endParaRPr lang="ja-JP" altLang="en-US" sz="9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6" name="解答">
            <a:extLst>
              <a:ext uri="{FF2B5EF4-FFF2-40B4-BE49-F238E27FC236}">
                <a16:creationId xmlns:a16="http://schemas.microsoft.com/office/drawing/2014/main" id="{77EDBD48-5AE5-4135-8D58-6C5C0E0DB79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659741" y="4441826"/>
          <a:ext cx="5853112" cy="256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98" name="Document" r:id="rId4" imgW="2775685" imgH="1211991" progId="Word.Document.8">
                  <p:embed/>
                </p:oleObj>
              </mc:Choice>
              <mc:Fallback>
                <p:oleObj name="Document" r:id="rId4" imgW="2775685" imgH="1211991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77EDBD48-5AE5-4135-8D58-6C5C0E0DB7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59741" y="4441826"/>
                        <a:ext cx="5853112" cy="2560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選択肢">
            <a:extLst>
              <a:ext uri="{FF2B5EF4-FFF2-40B4-BE49-F238E27FC236}">
                <a16:creationId xmlns:a16="http://schemas.microsoft.com/office/drawing/2014/main" id="{1125A12D-ED4F-4332-9800-5C76D43310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503765"/>
              </p:ext>
            </p:extLst>
          </p:nvPr>
        </p:nvGraphicFramePr>
        <p:xfrm>
          <a:off x="228600" y="2843213"/>
          <a:ext cx="4672013" cy="390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99" name="Document" r:id="rId6" imgW="2246377" imgH="1863521" progId="Word.Document.8">
                  <p:embed/>
                </p:oleObj>
              </mc:Choice>
              <mc:Fallback>
                <p:oleObj name="Document" r:id="rId6" imgW="2246377" imgH="1863521" progId="Word.Document.8">
                  <p:embed/>
                  <p:pic>
                    <p:nvPicPr>
                      <p:cNvPr id="8" name="選択肢">
                        <a:extLst>
                          <a:ext uri="{FF2B5EF4-FFF2-40B4-BE49-F238E27FC236}">
                            <a16:creationId xmlns:a16="http://schemas.microsoft.com/office/drawing/2014/main" id="{1125A12D-ED4F-4332-9800-5C76D43310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8600" y="2843213"/>
                        <a:ext cx="4672013" cy="3905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問題文">
            <a:extLst>
              <a:ext uri="{FF2B5EF4-FFF2-40B4-BE49-F238E27FC236}">
                <a16:creationId xmlns:a16="http://schemas.microsoft.com/office/drawing/2014/main" id="{1F62AE58-5814-443E-A59A-B0FBB04909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304133"/>
              </p:ext>
            </p:extLst>
          </p:nvPr>
        </p:nvGraphicFramePr>
        <p:xfrm>
          <a:off x="3174048" y="157163"/>
          <a:ext cx="6408738" cy="267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0" name="Document" r:id="rId8" imgW="3603923" imgH="1499240" progId="Word.Document.8">
                  <p:embed/>
                </p:oleObj>
              </mc:Choice>
              <mc:Fallback>
                <p:oleObj name="Document" r:id="rId8" imgW="3603923" imgH="1499240" progId="Word.Document.8">
                  <p:embed/>
                  <p:pic>
                    <p:nvPicPr>
                      <p:cNvPr id="12" name="問題文">
                        <a:extLst>
                          <a:ext uri="{FF2B5EF4-FFF2-40B4-BE49-F238E27FC236}">
                            <a16:creationId xmlns:a16="http://schemas.microsoft.com/office/drawing/2014/main" id="{3771DD81-5D0F-4B60-80E0-285C5F2D09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74048" y="157163"/>
                        <a:ext cx="6408738" cy="26733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70">
            <a:extLst>
              <a:ext uri="{FF2B5EF4-FFF2-40B4-BE49-F238E27FC236}">
                <a16:creationId xmlns:a16="http://schemas.microsoft.com/office/drawing/2014/main" id="{BA279D3C-7268-445E-BDF0-C93CCCC0AAB1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2" name="枠">
              <a:extLst>
                <a:ext uri="{FF2B5EF4-FFF2-40B4-BE49-F238E27FC236}">
                  <a16:creationId xmlns:a16="http://schemas.microsoft.com/office/drawing/2014/main" id="{1720A4D8-A591-40D0-AA58-459CDCAF6A66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番号">
              <a:extLst>
                <a:ext uri="{FF2B5EF4-FFF2-40B4-BE49-F238E27FC236}">
                  <a16:creationId xmlns:a16="http://schemas.microsoft.com/office/drawing/2014/main" id="{AB533352-5DF1-4AC8-B9A2-E7D4B3BD4190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70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  <p:sp>
        <p:nvSpPr>
          <p:cNvPr id="23" name="枠" hidden="1">
            <a:extLst>
              <a:ext uri="{FF2B5EF4-FFF2-40B4-BE49-F238E27FC236}">
                <a16:creationId xmlns:a16="http://schemas.microsoft.com/office/drawing/2014/main" id="{7DC69847-DFED-4855-B6A1-CA58B5C03F6F}"/>
              </a:ext>
            </a:extLst>
          </p:cNvPr>
          <p:cNvSpPr/>
          <p:nvPr/>
        </p:nvSpPr>
        <p:spPr>
          <a:xfrm>
            <a:off x="3169444" y="150767"/>
            <a:ext cx="5853113" cy="3154068"/>
          </a:xfrm>
          <a:prstGeom prst="rect">
            <a:avLst/>
          </a:prstGeom>
          <a:noFill/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206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解答">
            <a:extLst>
              <a:ext uri="{FF2B5EF4-FFF2-40B4-BE49-F238E27FC236}">
                <a16:creationId xmlns:a16="http://schemas.microsoft.com/office/drawing/2014/main" id="{3BECA7B0-A096-49C6-AB47-E4EDC0CEEF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10033"/>
              </p:ext>
            </p:extLst>
          </p:nvPr>
        </p:nvGraphicFramePr>
        <p:xfrm>
          <a:off x="7014054" y="4403723"/>
          <a:ext cx="5364162" cy="257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738" name="Document" r:id="rId3" imgW="2536216" imgH="1210911" progId="Word.Document.8">
                  <p:embed/>
                </p:oleObj>
              </mc:Choice>
              <mc:Fallback>
                <p:oleObj name="Document" r:id="rId3" imgW="2536216" imgH="1210911" progId="Word.Document.8">
                  <p:embed/>
                  <p:pic>
                    <p:nvPicPr>
                      <p:cNvPr id="13" name="解答">
                        <a:extLst>
                          <a:ext uri="{FF2B5EF4-FFF2-40B4-BE49-F238E27FC236}">
                            <a16:creationId xmlns:a16="http://schemas.microsoft.com/office/drawing/2014/main" id="{1F23B324-BD4E-47CC-A950-3A71CC575D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14054" y="4403723"/>
                        <a:ext cx="5364162" cy="2570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ビーカー" descr="ビーカーのイラスト">
            <a:extLst>
              <a:ext uri="{FF2B5EF4-FFF2-40B4-BE49-F238E27FC236}">
                <a16:creationId xmlns:a16="http://schemas.microsoft.com/office/drawing/2014/main" id="{CADC7A9B-A818-42FC-8DEC-1ED61229E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402" y="1735749"/>
            <a:ext cx="2510801" cy="251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台詞">
            <a:extLst>
              <a:ext uri="{FF2B5EF4-FFF2-40B4-BE49-F238E27FC236}">
                <a16:creationId xmlns:a16="http://schemas.microsoft.com/office/drawing/2014/main" id="{F5D0C4FC-EFF0-4E75-83FF-A0522E8FB8CB}"/>
              </a:ext>
            </a:extLst>
          </p:cNvPr>
          <p:cNvGrpSpPr/>
          <p:nvPr/>
        </p:nvGrpSpPr>
        <p:grpSpPr>
          <a:xfrm>
            <a:off x="9992985" y="1854500"/>
            <a:ext cx="1979937" cy="720000"/>
            <a:chOff x="10080691" y="1630336"/>
            <a:chExt cx="1979937" cy="720000"/>
          </a:xfrm>
        </p:grpSpPr>
        <p:sp>
          <p:nvSpPr>
            <p:cNvPr id="23" name="吹き出し">
              <a:extLst>
                <a:ext uri="{FF2B5EF4-FFF2-40B4-BE49-F238E27FC236}">
                  <a16:creationId xmlns:a16="http://schemas.microsoft.com/office/drawing/2014/main" id="{AB4A34F7-7F2A-491D-8A81-5C5BE2CD42E3}"/>
                </a:ext>
              </a:extLst>
            </p:cNvPr>
            <p:cNvSpPr/>
            <p:nvPr/>
          </p:nvSpPr>
          <p:spPr>
            <a:xfrm rot="5400000">
              <a:off x="10683276" y="1027751"/>
              <a:ext cx="720000" cy="1925170"/>
            </a:xfrm>
            <a:prstGeom prst="wedgeRoundRectCallout">
              <a:avLst>
                <a:gd name="adj1" fmla="val 29623"/>
                <a:gd name="adj2" fmla="val 52652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言葉">
              <a:extLst>
                <a:ext uri="{FF2B5EF4-FFF2-40B4-BE49-F238E27FC236}">
                  <a16:creationId xmlns:a16="http://schemas.microsoft.com/office/drawing/2014/main" id="{7392A7D3-F5D2-417E-9D1B-9C1F4E8E30DF}"/>
                </a:ext>
              </a:extLst>
            </p:cNvPr>
            <p:cNvSpPr txBox="1"/>
            <p:nvPr/>
          </p:nvSpPr>
          <p:spPr>
            <a:xfrm>
              <a:off x="10080691" y="1667170"/>
              <a:ext cx="197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70">
                  <a:latin typeface="HGｺﾞｼｯｸE" panose="020B0909000000000000" pitchFamily="49" charset="-128"/>
                  <a:ea typeface="HGｺﾞｼｯｸE" panose="020B0909000000000000" pitchFamily="49" charset="-128"/>
                </a:rPr>
                <a:t>答えを知るには</a:t>
              </a:r>
            </a:p>
            <a:p>
              <a:r>
                <a:rPr lang="ja-JP" altLang="en-US" spc="-70">
                  <a:latin typeface="HGｺﾞｼｯｸE" panose="020B0909000000000000" pitchFamily="49" charset="-128"/>
                  <a:ea typeface="HGｺﾞｼｯｸE" panose="020B0909000000000000" pitchFamily="49" charset="-128"/>
                </a:rPr>
                <a:t>クリックしよう！</a:t>
              </a:r>
            </a:p>
          </p:txBody>
        </p:sp>
      </p:grpSp>
      <p:graphicFrame>
        <p:nvGraphicFramePr>
          <p:cNvPr id="26" name="選択肢">
            <a:extLst>
              <a:ext uri="{FF2B5EF4-FFF2-40B4-BE49-F238E27FC236}">
                <a16:creationId xmlns:a16="http://schemas.microsoft.com/office/drawing/2014/main" id="{873E6449-4ED5-408E-82D9-B780840A4A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921709"/>
              </p:ext>
            </p:extLst>
          </p:nvPr>
        </p:nvGraphicFramePr>
        <p:xfrm>
          <a:off x="217488" y="2838450"/>
          <a:ext cx="7002462" cy="397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739" name="Document" r:id="rId6" imgW="3321181" imgH="1876120" progId="Word.Document.8">
                  <p:embed/>
                </p:oleObj>
              </mc:Choice>
              <mc:Fallback>
                <p:oleObj name="Document" r:id="rId6" imgW="3321181" imgH="1876120" progId="Word.Document.8">
                  <p:embed/>
                  <p:pic>
                    <p:nvPicPr>
                      <p:cNvPr id="26" name="選択肢">
                        <a:extLst>
                          <a:ext uri="{FF2B5EF4-FFF2-40B4-BE49-F238E27FC236}">
                            <a16:creationId xmlns:a16="http://schemas.microsoft.com/office/drawing/2014/main" id="{873E6449-4ED5-408E-82D9-B780840A4A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7488" y="2838450"/>
                        <a:ext cx="7002462" cy="397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問題文">
            <a:extLst>
              <a:ext uri="{FF2B5EF4-FFF2-40B4-BE49-F238E27FC236}">
                <a16:creationId xmlns:a16="http://schemas.microsoft.com/office/drawing/2014/main" id="{8768CAE0-22EA-4758-ACC0-415EC67466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566376"/>
              </p:ext>
            </p:extLst>
          </p:nvPr>
        </p:nvGraphicFramePr>
        <p:xfrm>
          <a:off x="3060616" y="147638"/>
          <a:ext cx="7367587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740" name="Document" r:id="rId8" imgW="4110335" imgH="1504640" progId="Word.Document.8">
                  <p:embed/>
                </p:oleObj>
              </mc:Choice>
              <mc:Fallback>
                <p:oleObj name="Document" r:id="rId8" imgW="4110335" imgH="1504640" progId="Word.Document.8">
                  <p:embed/>
                  <p:pic>
                    <p:nvPicPr>
                      <p:cNvPr id="12" name="問題文">
                        <a:extLst>
                          <a:ext uri="{FF2B5EF4-FFF2-40B4-BE49-F238E27FC236}">
                            <a16:creationId xmlns:a16="http://schemas.microsoft.com/office/drawing/2014/main" id="{49D52083-489D-4BEC-AFBD-1F6056FBA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60616" y="147638"/>
                        <a:ext cx="7367587" cy="27082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57">
            <a:extLst>
              <a:ext uri="{FF2B5EF4-FFF2-40B4-BE49-F238E27FC236}">
                <a16:creationId xmlns:a16="http://schemas.microsoft.com/office/drawing/2014/main" id="{235D9729-8238-409A-A8CD-551082822098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5" name="枠">
              <a:extLst>
                <a:ext uri="{FF2B5EF4-FFF2-40B4-BE49-F238E27FC236}">
                  <a16:creationId xmlns:a16="http://schemas.microsoft.com/office/drawing/2014/main" id="{C84167EA-D8EC-4DAF-9392-5FD58B603DF0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番号">
              <a:extLst>
                <a:ext uri="{FF2B5EF4-FFF2-40B4-BE49-F238E27FC236}">
                  <a16:creationId xmlns:a16="http://schemas.microsoft.com/office/drawing/2014/main" id="{677E1224-DCF6-4D8D-8317-BD9AD8A58EFD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57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45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解答">
            <a:extLst>
              <a:ext uri="{FF2B5EF4-FFF2-40B4-BE49-F238E27FC236}">
                <a16:creationId xmlns:a16="http://schemas.microsoft.com/office/drawing/2014/main" id="{E26D9FB6-CDC8-4C5E-9F81-F455019D5D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34675"/>
              </p:ext>
            </p:extLst>
          </p:nvPr>
        </p:nvGraphicFramePr>
        <p:xfrm>
          <a:off x="7392290" y="3783013"/>
          <a:ext cx="5334000" cy="300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912" name="Document" r:id="rId3" imgW="2546841" imgH="1434807" progId="Word.Document.8">
                  <p:embed/>
                </p:oleObj>
              </mc:Choice>
              <mc:Fallback>
                <p:oleObj name="Document" r:id="rId3" imgW="2546841" imgH="1434807" progId="Word.Document.8">
                  <p:embed/>
                  <p:pic>
                    <p:nvPicPr>
                      <p:cNvPr id="29" name="解答">
                        <a:extLst>
                          <a:ext uri="{FF2B5EF4-FFF2-40B4-BE49-F238E27FC236}">
                            <a16:creationId xmlns:a16="http://schemas.microsoft.com/office/drawing/2014/main" id="{F3F9430E-3F50-44BD-AFB2-A95B303FA2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92290" y="3783013"/>
                        <a:ext cx="5334000" cy="300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梅干し" descr="梅干しのイラスト">
            <a:extLst>
              <a:ext uri="{FF2B5EF4-FFF2-40B4-BE49-F238E27FC236}">
                <a16:creationId xmlns:a16="http://schemas.microsoft.com/office/drawing/2014/main" id="{B812FBAF-24E9-437D-8A11-61CF251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680" y="1916996"/>
            <a:ext cx="2095000" cy="175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台詞">
            <a:extLst>
              <a:ext uri="{FF2B5EF4-FFF2-40B4-BE49-F238E27FC236}">
                <a16:creationId xmlns:a16="http://schemas.microsoft.com/office/drawing/2014/main" id="{47A1FA54-BBCE-41AE-88A3-8AD65E2D1291}"/>
              </a:ext>
            </a:extLst>
          </p:cNvPr>
          <p:cNvGrpSpPr/>
          <p:nvPr/>
        </p:nvGrpSpPr>
        <p:grpSpPr>
          <a:xfrm>
            <a:off x="9992985" y="3068266"/>
            <a:ext cx="1979937" cy="720000"/>
            <a:chOff x="10130066" y="4047651"/>
            <a:chExt cx="2477716" cy="720000"/>
          </a:xfrm>
        </p:grpSpPr>
        <p:sp>
          <p:nvSpPr>
            <p:cNvPr id="18" name="吹き出し">
              <a:extLst>
                <a:ext uri="{FF2B5EF4-FFF2-40B4-BE49-F238E27FC236}">
                  <a16:creationId xmlns:a16="http://schemas.microsoft.com/office/drawing/2014/main" id="{2CC029B6-7D87-4A1D-8E30-8EC7855C45D0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言葉">
              <a:extLst>
                <a:ext uri="{FF2B5EF4-FFF2-40B4-BE49-F238E27FC236}">
                  <a16:creationId xmlns:a16="http://schemas.microsoft.com/office/drawing/2014/main" id="{47414B4D-09B7-4AA7-BF8A-1E83238C63B4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150">
                  <a:latin typeface="白舟草書教漢" panose="02000609000000000000" pitchFamily="1" charset="-128"/>
                  <a:ea typeface="白舟草書教漢" panose="02000609000000000000" pitchFamily="1" charset="-128"/>
                </a:rPr>
                <a:t>答えはクリックで</a:t>
              </a:r>
              <a:endParaRPr kumimoji="1" lang="en-US" altLang="ja-JP" spc="-150" dirty="0">
                <a:latin typeface="白舟草書教漢" panose="02000609000000000000" pitchFamily="1" charset="-128"/>
                <a:ea typeface="白舟草書教漢" panose="02000609000000000000" pitchFamily="1" charset="-128"/>
              </a:endParaRPr>
            </a:p>
            <a:p>
              <a:r>
                <a:rPr kumimoji="1" lang="ja-JP" altLang="en-US" spc="-150">
                  <a:latin typeface="白舟草書教漢" panose="02000609000000000000" pitchFamily="1" charset="-128"/>
                  <a:ea typeface="白舟草書教漢" panose="02000609000000000000" pitchFamily="1" charset="-128"/>
                </a:rPr>
                <a:t>分かるのじゃ。</a:t>
              </a:r>
              <a:endParaRPr kumimoji="1" lang="ja-JP" altLang="en-US" spc="-150" dirty="0">
                <a:latin typeface="白舟草書教漢" panose="02000609000000000000" pitchFamily="1" charset="-128"/>
                <a:ea typeface="白舟草書教漢" panose="02000609000000000000" pitchFamily="1" charset="-128"/>
              </a:endParaRPr>
            </a:p>
          </p:txBody>
        </p:sp>
      </p:grpSp>
      <p:graphicFrame>
        <p:nvGraphicFramePr>
          <p:cNvPr id="17" name="選択肢">
            <a:extLst>
              <a:ext uri="{FF2B5EF4-FFF2-40B4-BE49-F238E27FC236}">
                <a16:creationId xmlns:a16="http://schemas.microsoft.com/office/drawing/2014/main" id="{CB8BC265-8CA4-4A40-8995-55C4FDFCC0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360223"/>
              </p:ext>
            </p:extLst>
          </p:nvPr>
        </p:nvGraphicFramePr>
        <p:xfrm>
          <a:off x="219075" y="2838450"/>
          <a:ext cx="9639300" cy="399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913" name="Document" r:id="rId6" imgW="4553679" imgH="1882599" progId="Word.Document.8">
                  <p:embed/>
                </p:oleObj>
              </mc:Choice>
              <mc:Fallback>
                <p:oleObj name="Document" r:id="rId6" imgW="4553679" imgH="1882599" progId="Word.Document.8">
                  <p:embed/>
                  <p:pic>
                    <p:nvPicPr>
                      <p:cNvPr id="20" name="選択肢">
                        <a:extLst>
                          <a:ext uri="{FF2B5EF4-FFF2-40B4-BE49-F238E27FC236}">
                            <a16:creationId xmlns:a16="http://schemas.microsoft.com/office/drawing/2014/main" id="{E3CDE0A5-076E-4211-A580-45EBE27F88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075" y="2838450"/>
                        <a:ext cx="9639300" cy="399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問題文">
            <a:extLst>
              <a:ext uri="{FF2B5EF4-FFF2-40B4-BE49-F238E27FC236}">
                <a16:creationId xmlns:a16="http://schemas.microsoft.com/office/drawing/2014/main" id="{10CCA8E8-5F05-4C51-B202-5D588B652A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375830"/>
              </p:ext>
            </p:extLst>
          </p:nvPr>
        </p:nvGraphicFramePr>
        <p:xfrm>
          <a:off x="1880403" y="153988"/>
          <a:ext cx="9378950" cy="272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914" name="Document" r:id="rId8" imgW="5180435" imgH="1505719" progId="Word.Document.8">
                  <p:embed/>
                </p:oleObj>
              </mc:Choice>
              <mc:Fallback>
                <p:oleObj name="Document" r:id="rId8" imgW="5180435" imgH="1505719" progId="Word.Document.8">
                  <p:embed/>
                  <p:pic>
                    <p:nvPicPr>
                      <p:cNvPr id="14" name="問題文">
                        <a:extLst>
                          <a:ext uri="{FF2B5EF4-FFF2-40B4-BE49-F238E27FC236}">
                            <a16:creationId xmlns:a16="http://schemas.microsoft.com/office/drawing/2014/main" id="{10CCA8E8-5F05-4C51-B202-5D588B652A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80403" y="153988"/>
                        <a:ext cx="9378950" cy="272573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58">
            <a:extLst>
              <a:ext uri="{FF2B5EF4-FFF2-40B4-BE49-F238E27FC236}">
                <a16:creationId xmlns:a16="http://schemas.microsoft.com/office/drawing/2014/main" id="{0FCA0430-FD10-4470-AE58-C6F9F037D534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3" name="枠">
              <a:extLst>
                <a:ext uri="{FF2B5EF4-FFF2-40B4-BE49-F238E27FC236}">
                  <a16:creationId xmlns:a16="http://schemas.microsoft.com/office/drawing/2014/main" id="{63A42773-17CA-4B1C-80FE-531CD21303B5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番号">
              <a:extLst>
                <a:ext uri="{FF2B5EF4-FFF2-40B4-BE49-F238E27FC236}">
                  <a16:creationId xmlns:a16="http://schemas.microsoft.com/office/drawing/2014/main" id="{D7B799C7-0BF8-4643-A4B1-0B4BBB1A07D3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58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46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解答">
            <a:extLst>
              <a:ext uri="{FF2B5EF4-FFF2-40B4-BE49-F238E27FC236}">
                <a16:creationId xmlns:a16="http://schemas.microsoft.com/office/drawing/2014/main" id="{24CDAB56-6061-420F-83BE-44B4634927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928279"/>
              </p:ext>
            </p:extLst>
          </p:nvPr>
        </p:nvGraphicFramePr>
        <p:xfrm>
          <a:off x="6574637" y="3806822"/>
          <a:ext cx="5930900" cy="298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08" name="Document" r:id="rId5" imgW="2850012" imgH="1434807" progId="Word.Document.8">
                  <p:embed/>
                </p:oleObj>
              </mc:Choice>
              <mc:Fallback>
                <p:oleObj name="Document" r:id="rId5" imgW="2850012" imgH="1434807" progId="Word.Document.8">
                  <p:embed/>
                  <p:pic>
                    <p:nvPicPr>
                      <p:cNvPr id="24" name="解答">
                        <a:extLst>
                          <a:ext uri="{FF2B5EF4-FFF2-40B4-BE49-F238E27FC236}">
                            <a16:creationId xmlns:a16="http://schemas.microsoft.com/office/drawing/2014/main" id="{F87AC958-3990-4DA2-83A4-7A9B58C9BB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74637" y="3806822"/>
                        <a:ext cx="5930900" cy="2982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選択肢">
            <a:extLst>
              <a:ext uri="{FF2B5EF4-FFF2-40B4-BE49-F238E27FC236}">
                <a16:creationId xmlns:a16="http://schemas.microsoft.com/office/drawing/2014/main" id="{02E0287B-E167-4A14-A7D2-7F610FB76D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390743"/>
              </p:ext>
            </p:extLst>
          </p:nvPr>
        </p:nvGraphicFramePr>
        <p:xfrm>
          <a:off x="228600" y="3838575"/>
          <a:ext cx="696595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09" name="Document" r:id="rId7" imgW="3321181" imgH="1409610" progId="Word.Document.8">
                  <p:embed/>
                </p:oleObj>
              </mc:Choice>
              <mc:Fallback>
                <p:oleObj name="Document" r:id="rId7" imgW="3321181" imgH="1409610" progId="Word.Document.8">
                  <p:embed/>
                  <p:pic>
                    <p:nvPicPr>
                      <p:cNvPr id="23" name="選択肢">
                        <a:extLst>
                          <a:ext uri="{FF2B5EF4-FFF2-40B4-BE49-F238E27FC236}">
                            <a16:creationId xmlns:a16="http://schemas.microsoft.com/office/drawing/2014/main" id="{44127FB3-07D7-49FA-B9E1-069E2ECF2D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8600" y="3838575"/>
                        <a:ext cx="6965950" cy="297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問題文">
            <a:extLst>
              <a:ext uri="{FF2B5EF4-FFF2-40B4-BE49-F238E27FC236}">
                <a16:creationId xmlns:a16="http://schemas.microsoft.com/office/drawing/2014/main" id="{318F1C94-5BCF-4214-B24F-1EF96ED206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649705"/>
              </p:ext>
            </p:extLst>
          </p:nvPr>
        </p:nvGraphicFramePr>
        <p:xfrm>
          <a:off x="2231606" y="153988"/>
          <a:ext cx="8394700" cy="308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10" name="Document" r:id="rId9" imgW="4688193" imgH="1710538" progId="Word.Document.8">
                  <p:embed/>
                </p:oleObj>
              </mc:Choice>
              <mc:Fallback>
                <p:oleObj name="Document" r:id="rId9" imgW="4688193" imgH="1710538" progId="Word.Document.8">
                  <p:embed/>
                  <p:pic>
                    <p:nvPicPr>
                      <p:cNvPr id="18" name="問題文">
                        <a:extLst>
                          <a:ext uri="{FF2B5EF4-FFF2-40B4-BE49-F238E27FC236}">
                            <a16:creationId xmlns:a16="http://schemas.microsoft.com/office/drawing/2014/main" id="{CA22109C-F4B5-4E72-92B0-9D3FD80A08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31606" y="153988"/>
                        <a:ext cx="8394700" cy="308292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59">
            <a:extLst>
              <a:ext uri="{FF2B5EF4-FFF2-40B4-BE49-F238E27FC236}">
                <a16:creationId xmlns:a16="http://schemas.microsoft.com/office/drawing/2014/main" id="{206BA1E3-CA4B-484B-96C9-D7DC551BBBC8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9" name="枠">
              <a:extLst>
                <a:ext uri="{FF2B5EF4-FFF2-40B4-BE49-F238E27FC236}">
                  <a16:creationId xmlns:a16="http://schemas.microsoft.com/office/drawing/2014/main" id="{E2DE98DB-C3EF-4954-BF2D-E5AB7622AA46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番号">
              <a:extLst>
                <a:ext uri="{FF2B5EF4-FFF2-40B4-BE49-F238E27FC236}">
                  <a16:creationId xmlns:a16="http://schemas.microsoft.com/office/drawing/2014/main" id="{B697B50D-CDC2-45E0-968C-234A7BDAF1C1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59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16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解答">
            <a:extLst>
              <a:ext uri="{FF2B5EF4-FFF2-40B4-BE49-F238E27FC236}">
                <a16:creationId xmlns:a16="http://schemas.microsoft.com/office/drawing/2014/main" id="{E01F335C-60BE-43AC-82B6-68D22E4078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527211"/>
              </p:ext>
            </p:extLst>
          </p:nvPr>
        </p:nvGraphicFramePr>
        <p:xfrm>
          <a:off x="6664500" y="3771106"/>
          <a:ext cx="5829300" cy="300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805" name="Document" r:id="rId4" imgW="2778927" imgH="1434807" progId="Word.Document.8">
                  <p:embed/>
                </p:oleObj>
              </mc:Choice>
              <mc:Fallback>
                <p:oleObj name="Document" r:id="rId4" imgW="2778927" imgH="1434807" progId="Word.Document.8">
                  <p:embed/>
                  <p:pic>
                    <p:nvPicPr>
                      <p:cNvPr id="18" name="解答">
                        <a:extLst>
                          <a:ext uri="{FF2B5EF4-FFF2-40B4-BE49-F238E27FC236}">
                            <a16:creationId xmlns:a16="http://schemas.microsoft.com/office/drawing/2014/main" id="{2893D496-1E58-4B25-ABC5-643E7E852C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64500" y="3771106"/>
                        <a:ext cx="5829300" cy="300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ヤギ" descr="ヤギ">
            <a:extLst>
              <a:ext uri="{FF2B5EF4-FFF2-40B4-BE49-F238E27FC236}">
                <a16:creationId xmlns:a16="http://schemas.microsoft.com/office/drawing/2014/main" id="{39E8F2E4-AC38-4797-BAAB-D548D8AE3F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96097" y="1528763"/>
            <a:ext cx="2419719" cy="2419719"/>
          </a:xfrm>
          <a:prstGeom prst="rect">
            <a:avLst/>
          </a:prstGeom>
        </p:spPr>
      </p:pic>
      <p:grpSp>
        <p:nvGrpSpPr>
          <p:cNvPr id="22" name="台詞">
            <a:extLst>
              <a:ext uri="{FF2B5EF4-FFF2-40B4-BE49-F238E27FC236}">
                <a16:creationId xmlns:a16="http://schemas.microsoft.com/office/drawing/2014/main" id="{0D843DA2-C1A1-43DE-B7DA-32C7EE99923B}"/>
              </a:ext>
            </a:extLst>
          </p:cNvPr>
          <p:cNvGrpSpPr/>
          <p:nvPr/>
        </p:nvGrpSpPr>
        <p:grpSpPr>
          <a:xfrm>
            <a:off x="9992985" y="1706013"/>
            <a:ext cx="1979937" cy="720000"/>
            <a:chOff x="10080691" y="1630336"/>
            <a:chExt cx="1979937" cy="720000"/>
          </a:xfrm>
        </p:grpSpPr>
        <p:sp>
          <p:nvSpPr>
            <p:cNvPr id="23" name="吹き出し">
              <a:extLst>
                <a:ext uri="{FF2B5EF4-FFF2-40B4-BE49-F238E27FC236}">
                  <a16:creationId xmlns:a16="http://schemas.microsoft.com/office/drawing/2014/main" id="{74E2BD25-648B-46DC-9044-95764DCE52BE}"/>
                </a:ext>
              </a:extLst>
            </p:cNvPr>
            <p:cNvSpPr/>
            <p:nvPr/>
          </p:nvSpPr>
          <p:spPr>
            <a:xfrm rot="5400000">
              <a:off x="10683276" y="1027751"/>
              <a:ext cx="720000" cy="1925170"/>
            </a:xfrm>
            <a:prstGeom prst="wedgeRoundRectCallout">
              <a:avLst>
                <a:gd name="adj1" fmla="val 29623"/>
                <a:gd name="adj2" fmla="val 52652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言葉">
              <a:extLst>
                <a:ext uri="{FF2B5EF4-FFF2-40B4-BE49-F238E27FC236}">
                  <a16:creationId xmlns:a16="http://schemas.microsoft.com/office/drawing/2014/main" id="{03EA5ACF-BC18-490A-9761-E4715FC2A159}"/>
                </a:ext>
              </a:extLst>
            </p:cNvPr>
            <p:cNvSpPr txBox="1"/>
            <p:nvPr/>
          </p:nvSpPr>
          <p:spPr>
            <a:xfrm>
              <a:off x="10080691" y="1667170"/>
              <a:ext cx="197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>
                  <a:latin typeface="ちはや純" panose="02000609000000000000" pitchFamily="1" charset="-128"/>
                  <a:ea typeface="ちはや純" panose="02000609000000000000" pitchFamily="1" charset="-128"/>
                </a:rPr>
                <a:t>答えはクリック</a:t>
              </a:r>
            </a:p>
            <a:p>
              <a:r>
                <a:rPr lang="ja-JP" altLang="en-US">
                  <a:latin typeface="ちはや純" panose="02000609000000000000" pitchFamily="1" charset="-128"/>
                  <a:ea typeface="ちはや純" panose="02000609000000000000" pitchFamily="1" charset="-128"/>
                </a:rPr>
                <a:t>するといいよ～。</a:t>
              </a:r>
            </a:p>
          </p:txBody>
        </p:sp>
      </p:grpSp>
      <p:pic>
        <p:nvPicPr>
          <p:cNvPr id="193568" name="クロサイ" descr="サイ, 灰色の動物, 厚皮類, ホーン, 哺乳類, 動物, 野生, 野生動物, 荒野, 動物の世界">
            <a:extLst>
              <a:ext uri="{FF2B5EF4-FFF2-40B4-BE49-F238E27FC236}">
                <a16:creationId xmlns:a16="http://schemas.microsoft.com/office/drawing/2014/main" id="{7772E395-AB53-48B1-8783-F84FBCC06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26" y="5526771"/>
            <a:ext cx="1870849" cy="12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66" name="アミメキリン" descr="キリン, 動物園, 動物, 動物の肖像画, 野生動物, ティアパーク ヘラブルン, 頭">
            <a:extLst>
              <a:ext uri="{FF2B5EF4-FFF2-40B4-BE49-F238E27FC236}">
                <a16:creationId xmlns:a16="http://schemas.microsoft.com/office/drawing/2014/main" id="{2287DDD8-4623-496D-AF6C-07DEE0D1B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4210827"/>
            <a:ext cx="1870850" cy="12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ヤク" descr="ヤク, 家畜, 角, 牛, 毛むくじゃらのヤク">
            <a:extLst>
              <a:ext uri="{FF2B5EF4-FFF2-40B4-BE49-F238E27FC236}">
                <a16:creationId xmlns:a16="http://schemas.microsoft.com/office/drawing/2014/main" id="{AF4DF8A6-176E-4307-8B55-51A94046F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26" y="2894883"/>
            <a:ext cx="1870849" cy="12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ニホンジカ" descr="ニホンジカ, 鹿, アカシカ, 哺乳類, ポイント, 動物の肖像画">
            <a:extLst>
              <a:ext uri="{FF2B5EF4-FFF2-40B4-BE49-F238E27FC236}">
                <a16:creationId xmlns:a16="http://schemas.microsoft.com/office/drawing/2014/main" id="{766E5451-D7FA-458B-B16E-5D74F1DA5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376" y="2382224"/>
            <a:ext cx="1870849" cy="12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選択肢">
            <a:extLst>
              <a:ext uri="{FF2B5EF4-FFF2-40B4-BE49-F238E27FC236}">
                <a16:creationId xmlns:a16="http://schemas.microsoft.com/office/drawing/2014/main" id="{BCC4934B-81EA-417E-B7A6-637E9594DB93}"/>
              </a:ext>
            </a:extLst>
          </p:cNvPr>
          <p:cNvSpPr txBox="1">
            <a:spLocks/>
          </p:cNvSpPr>
          <p:nvPr/>
        </p:nvSpPr>
        <p:spPr>
          <a:xfrm>
            <a:off x="679450" y="2209800"/>
            <a:ext cx="2949575" cy="4638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8000"/>
              </a:lnSpc>
              <a:buNone/>
            </a:pPr>
            <a:r>
              <a:rPr lang="ja-JP" altLang="en-US" sz="5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①シカ</a:t>
            </a:r>
            <a:endParaRPr lang="en-US" altLang="ja-JP" sz="540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marL="0" indent="0">
              <a:lnSpc>
                <a:spcPts val="8000"/>
              </a:lnSpc>
              <a:buNone/>
            </a:pPr>
            <a:r>
              <a:rPr lang="ja-JP" altLang="en-US" sz="5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②ウシ</a:t>
            </a:r>
            <a:endParaRPr lang="en-US" altLang="ja-JP" sz="540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marL="0" indent="0">
              <a:lnSpc>
                <a:spcPts val="8000"/>
              </a:lnSpc>
              <a:buNone/>
            </a:pPr>
            <a:r>
              <a:rPr lang="ja-JP" altLang="en-US" sz="5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③キリン</a:t>
            </a:r>
            <a:endParaRPr lang="en-US" altLang="ja-JP" sz="540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marL="0" indent="0">
              <a:lnSpc>
                <a:spcPts val="8000"/>
              </a:lnSpc>
              <a:buNone/>
            </a:pPr>
            <a:r>
              <a:rPr lang="ja-JP" altLang="en-US" sz="5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④サイ</a:t>
            </a:r>
            <a:endParaRPr lang="ja-JP" altLang="en-US" sz="6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aphicFrame>
        <p:nvGraphicFramePr>
          <p:cNvPr id="9" name="問題文">
            <a:extLst>
              <a:ext uri="{FF2B5EF4-FFF2-40B4-BE49-F238E27FC236}">
                <a16:creationId xmlns:a16="http://schemas.microsoft.com/office/drawing/2014/main" id="{6E4AE615-FA05-4038-8D28-BBEB865628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9922742"/>
              </p:ext>
            </p:extLst>
          </p:nvPr>
        </p:nvGraphicFramePr>
        <p:xfrm>
          <a:off x="2875275" y="157163"/>
          <a:ext cx="6992937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806" name="Document" r:id="rId12" imgW="3839659" imgH="1499960" progId="Word.Document.8">
                  <p:embed/>
                </p:oleObj>
              </mc:Choice>
              <mc:Fallback>
                <p:oleObj name="Document" r:id="rId12" imgW="3839659" imgH="1499960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75275" y="157163"/>
                        <a:ext cx="6992937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60">
            <a:extLst>
              <a:ext uri="{FF2B5EF4-FFF2-40B4-BE49-F238E27FC236}">
                <a16:creationId xmlns:a16="http://schemas.microsoft.com/office/drawing/2014/main" id="{E78CAB4B-F858-4BB8-9EE4-A81A2A3DB4E1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5" name="枠">
              <a:extLst>
                <a:ext uri="{FF2B5EF4-FFF2-40B4-BE49-F238E27FC236}">
                  <a16:creationId xmlns:a16="http://schemas.microsoft.com/office/drawing/2014/main" id="{9775BDA8-8CA7-44C9-B1DA-4FAD8B3C7770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番号">
              <a:extLst>
                <a:ext uri="{FF2B5EF4-FFF2-40B4-BE49-F238E27FC236}">
                  <a16:creationId xmlns:a16="http://schemas.microsoft.com/office/drawing/2014/main" id="{888971DA-AA34-4DE1-9F1B-B2210D70E2FA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60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64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解答">
            <a:extLst>
              <a:ext uri="{FF2B5EF4-FFF2-40B4-BE49-F238E27FC236}">
                <a16:creationId xmlns:a16="http://schemas.microsoft.com/office/drawing/2014/main" id="{371C2E71-46E1-48DD-9AA9-AFFB161613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1071501"/>
              </p:ext>
            </p:extLst>
          </p:nvPr>
        </p:nvGraphicFramePr>
        <p:xfrm>
          <a:off x="5272561" y="3788689"/>
          <a:ext cx="7418388" cy="300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907" name="Document" r:id="rId3" imgW="3535385" imgH="1434807" progId="Word.Document.8">
                  <p:embed/>
                </p:oleObj>
              </mc:Choice>
              <mc:Fallback>
                <p:oleObj name="Document" r:id="rId3" imgW="3535385" imgH="1434807" progId="Word.Document.8">
                  <p:embed/>
                  <p:pic>
                    <p:nvPicPr>
                      <p:cNvPr id="15" name="解答">
                        <a:extLst>
                          <a:ext uri="{FF2B5EF4-FFF2-40B4-BE49-F238E27FC236}">
                            <a16:creationId xmlns:a16="http://schemas.microsoft.com/office/drawing/2014/main" id="{27C46976-B8DC-49E2-9679-46A605DF60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2561" y="3788689"/>
                        <a:ext cx="7418388" cy="300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チューリップ">
            <a:extLst>
              <a:ext uri="{FF2B5EF4-FFF2-40B4-BE49-F238E27FC236}">
                <a16:creationId xmlns:a16="http://schemas.microsoft.com/office/drawing/2014/main" id="{26ACA479-A292-407D-9335-E9962A2C19AB}"/>
              </a:ext>
            </a:extLst>
          </p:cNvPr>
          <p:cNvGrpSpPr/>
          <p:nvPr/>
        </p:nvGrpSpPr>
        <p:grpSpPr>
          <a:xfrm>
            <a:off x="8313503" y="1491456"/>
            <a:ext cx="2063750" cy="2032000"/>
            <a:chOff x="6934200" y="1492250"/>
            <a:chExt cx="2063750" cy="2032000"/>
          </a:xfrm>
        </p:grpSpPr>
        <p:pic>
          <p:nvPicPr>
            <p:cNvPr id="22" name="葉" descr="花">
              <a:extLst>
                <a:ext uri="{FF2B5EF4-FFF2-40B4-BE49-F238E27FC236}">
                  <a16:creationId xmlns:a16="http://schemas.microsoft.com/office/drawing/2014/main" id="{70D1B735-DB0C-433C-9C03-67DD24402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8955" t="55199" r="8850" b="9901"/>
            <a:stretch/>
          </p:blipFill>
          <p:spPr>
            <a:xfrm>
              <a:off x="6934200" y="2647950"/>
              <a:ext cx="2063750" cy="876300"/>
            </a:xfrm>
            <a:prstGeom prst="rect">
              <a:avLst/>
            </a:prstGeom>
          </p:spPr>
        </p:pic>
        <p:pic>
          <p:nvPicPr>
            <p:cNvPr id="23" name="花弁" descr="花">
              <a:extLst>
                <a:ext uri="{FF2B5EF4-FFF2-40B4-BE49-F238E27FC236}">
                  <a16:creationId xmlns:a16="http://schemas.microsoft.com/office/drawing/2014/main" id="{684CF824-3F2E-4A8E-8F9A-E2CB62A8B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4255" t="9169" r="24025" b="44802"/>
            <a:stretch/>
          </p:blipFill>
          <p:spPr>
            <a:xfrm>
              <a:off x="7318375" y="1492250"/>
              <a:ext cx="1298576" cy="1155700"/>
            </a:xfrm>
            <a:prstGeom prst="rect">
              <a:avLst/>
            </a:prstGeom>
          </p:spPr>
        </p:pic>
      </p:grpSp>
      <p:grpSp>
        <p:nvGrpSpPr>
          <p:cNvPr id="28" name="台詞">
            <a:extLst>
              <a:ext uri="{FF2B5EF4-FFF2-40B4-BE49-F238E27FC236}">
                <a16:creationId xmlns:a16="http://schemas.microsoft.com/office/drawing/2014/main" id="{AF7785AA-E2E7-4543-B207-967BD7092E07}"/>
              </a:ext>
            </a:extLst>
          </p:cNvPr>
          <p:cNvGrpSpPr/>
          <p:nvPr/>
        </p:nvGrpSpPr>
        <p:grpSpPr>
          <a:xfrm>
            <a:off x="9992985" y="1706493"/>
            <a:ext cx="1979937" cy="720000"/>
            <a:chOff x="10080691" y="1630336"/>
            <a:chExt cx="1979937" cy="720000"/>
          </a:xfrm>
        </p:grpSpPr>
        <p:sp>
          <p:nvSpPr>
            <p:cNvPr id="29" name="吹き出し">
              <a:extLst>
                <a:ext uri="{FF2B5EF4-FFF2-40B4-BE49-F238E27FC236}">
                  <a16:creationId xmlns:a16="http://schemas.microsoft.com/office/drawing/2014/main" id="{45F2C02F-EF4C-4CB1-ABB1-FEFAFE78DC7B}"/>
                </a:ext>
              </a:extLst>
            </p:cNvPr>
            <p:cNvSpPr/>
            <p:nvPr/>
          </p:nvSpPr>
          <p:spPr>
            <a:xfrm rot="5400000">
              <a:off x="10683276" y="1027751"/>
              <a:ext cx="720000" cy="1925170"/>
            </a:xfrm>
            <a:prstGeom prst="wedgeRoundRectCallout">
              <a:avLst>
                <a:gd name="adj1" fmla="val 29623"/>
                <a:gd name="adj2" fmla="val 52652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言葉">
              <a:extLst>
                <a:ext uri="{FF2B5EF4-FFF2-40B4-BE49-F238E27FC236}">
                  <a16:creationId xmlns:a16="http://schemas.microsoft.com/office/drawing/2014/main" id="{E745F971-4D16-4F1A-8A41-E937D035F35B}"/>
                </a:ext>
              </a:extLst>
            </p:cNvPr>
            <p:cNvSpPr txBox="1"/>
            <p:nvPr/>
          </p:nvSpPr>
          <p:spPr>
            <a:xfrm>
              <a:off x="10080691" y="1667170"/>
              <a:ext cx="197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70">
                  <a:latin typeface="Hachi Maru Pop" pitchFamily="2" charset="-128"/>
                  <a:ea typeface="Hachi Maru Pop" pitchFamily="2" charset="-128"/>
                </a:rPr>
                <a:t>答えを知るには</a:t>
              </a:r>
            </a:p>
            <a:p>
              <a:r>
                <a:rPr lang="ja-JP" altLang="en-US" spc="-70">
                  <a:latin typeface="Hachi Maru Pop" pitchFamily="2" charset="-128"/>
                  <a:ea typeface="Hachi Maru Pop" pitchFamily="2" charset="-128"/>
                </a:rPr>
                <a:t>クリックしてね！</a:t>
              </a:r>
            </a:p>
          </p:txBody>
        </p:sp>
      </p:grpSp>
      <p:graphicFrame>
        <p:nvGraphicFramePr>
          <p:cNvPr id="16" name="選択肢">
            <a:extLst>
              <a:ext uri="{FF2B5EF4-FFF2-40B4-BE49-F238E27FC236}">
                <a16:creationId xmlns:a16="http://schemas.microsoft.com/office/drawing/2014/main" id="{0CA88BE0-9701-49A2-8EC3-140C305162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039495"/>
              </p:ext>
            </p:extLst>
          </p:nvPr>
        </p:nvGraphicFramePr>
        <p:xfrm>
          <a:off x="219075" y="2838450"/>
          <a:ext cx="5886450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908" name="Document" r:id="rId9" imgW="2772171" imgH="1885839" progId="Word.Document.8">
                  <p:embed/>
                </p:oleObj>
              </mc:Choice>
              <mc:Fallback>
                <p:oleObj name="Document" r:id="rId9" imgW="2772171" imgH="1885839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9075" y="2838450"/>
                        <a:ext cx="5886450" cy="400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796493"/>
              </p:ext>
            </p:extLst>
          </p:nvPr>
        </p:nvGraphicFramePr>
        <p:xfrm>
          <a:off x="1749425" y="160338"/>
          <a:ext cx="9348788" cy="266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909" name="Document" r:id="rId11" imgW="5208580" imgH="1481242" progId="Word.Document.8">
                  <p:embed/>
                </p:oleObj>
              </mc:Choice>
              <mc:Fallback>
                <p:oleObj name="Document" r:id="rId11" imgW="5208580" imgH="1481242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49425" y="160338"/>
                        <a:ext cx="9348788" cy="266223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61">
            <a:extLst>
              <a:ext uri="{FF2B5EF4-FFF2-40B4-BE49-F238E27FC236}">
                <a16:creationId xmlns:a16="http://schemas.microsoft.com/office/drawing/2014/main" id="{D6B8D0E0-3763-425A-821C-27BA1C9092E2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0" name="枠">
              <a:extLst>
                <a:ext uri="{FF2B5EF4-FFF2-40B4-BE49-F238E27FC236}">
                  <a16:creationId xmlns:a16="http://schemas.microsoft.com/office/drawing/2014/main" id="{F62E03E2-0011-4BBF-87C4-2294FB4B741A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番号">
              <a:extLst>
                <a:ext uri="{FF2B5EF4-FFF2-40B4-BE49-F238E27FC236}">
                  <a16:creationId xmlns:a16="http://schemas.microsoft.com/office/drawing/2014/main" id="{210606AD-0E1C-4A8F-820A-3B6736D58338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61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833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解答">
            <a:extLst>
              <a:ext uri="{FF2B5EF4-FFF2-40B4-BE49-F238E27FC236}">
                <a16:creationId xmlns:a16="http://schemas.microsoft.com/office/drawing/2014/main" id="{D4087034-3DEB-4B6E-A1E0-F31A093ADD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618717"/>
              </p:ext>
            </p:extLst>
          </p:nvPr>
        </p:nvGraphicFramePr>
        <p:xfrm>
          <a:off x="6486525" y="4429125"/>
          <a:ext cx="5848350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26" name="Document" r:id="rId3" imgW="2772891" imgH="1208031" progId="Word.Document.8">
                  <p:embed/>
                </p:oleObj>
              </mc:Choice>
              <mc:Fallback>
                <p:oleObj name="Document" r:id="rId3" imgW="2772891" imgH="1208031" progId="Word.Document.8">
                  <p:embed/>
                  <p:pic>
                    <p:nvPicPr>
                      <p:cNvPr id="12" name="解答">
                        <a:extLst>
                          <a:ext uri="{FF2B5EF4-FFF2-40B4-BE49-F238E27FC236}">
                            <a16:creationId xmlns:a16="http://schemas.microsoft.com/office/drawing/2014/main" id="{637A9A01-9AC4-4449-A9B5-9D806E27F5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86525" y="4429125"/>
                        <a:ext cx="5848350" cy="2543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地球" descr="地球,宇宙,星,アース,手書き風,住む,青い,海,陸,景色,世界,全世界">
            <a:extLst>
              <a:ext uri="{FF2B5EF4-FFF2-40B4-BE49-F238E27FC236}">
                <a16:creationId xmlns:a16="http://schemas.microsoft.com/office/drawing/2014/main" id="{5B75C0A6-3F3A-4586-907E-8B04230D1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662" y="1661839"/>
            <a:ext cx="1962424" cy="196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台詞">
            <a:extLst>
              <a:ext uri="{FF2B5EF4-FFF2-40B4-BE49-F238E27FC236}">
                <a16:creationId xmlns:a16="http://schemas.microsoft.com/office/drawing/2014/main" id="{E3625E0E-3A10-4CEE-9879-D7F2FBB58B4E}"/>
              </a:ext>
            </a:extLst>
          </p:cNvPr>
          <p:cNvGrpSpPr/>
          <p:nvPr/>
        </p:nvGrpSpPr>
        <p:grpSpPr>
          <a:xfrm>
            <a:off x="9992985" y="3069000"/>
            <a:ext cx="1979937" cy="720000"/>
            <a:chOff x="10130066" y="4047651"/>
            <a:chExt cx="2477716" cy="720000"/>
          </a:xfrm>
        </p:grpSpPr>
        <p:sp>
          <p:nvSpPr>
            <p:cNvPr id="16" name="吹き出し">
              <a:extLst>
                <a:ext uri="{FF2B5EF4-FFF2-40B4-BE49-F238E27FC236}">
                  <a16:creationId xmlns:a16="http://schemas.microsoft.com/office/drawing/2014/main" id="{C1757CC2-1AA2-4526-B1FF-1220842CC27B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言葉">
              <a:extLst>
                <a:ext uri="{FF2B5EF4-FFF2-40B4-BE49-F238E27FC236}">
                  <a16:creationId xmlns:a16="http://schemas.microsoft.com/office/drawing/2014/main" id="{1F6C54F8-DEB5-496F-A526-37CFBDD4C180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100">
                  <a:latin typeface="小塚明朝 Pro H" panose="02020A00000000000000" pitchFamily="18" charset="-128"/>
                  <a:ea typeface="小塚明朝 Pro H" panose="02020A00000000000000" pitchFamily="18" charset="-128"/>
                </a:rPr>
                <a:t>クリックで救える</a:t>
              </a:r>
              <a:endParaRPr kumimoji="1" lang="en-US" altLang="ja-JP" spc="-100" dirty="0">
                <a:latin typeface="小塚明朝 Pro H" panose="02020A00000000000000" pitchFamily="18" charset="-128"/>
                <a:ea typeface="小塚明朝 Pro H" panose="02020A00000000000000" pitchFamily="18" charset="-128"/>
              </a:endParaRPr>
            </a:p>
            <a:p>
              <a:r>
                <a:rPr lang="ja-JP" altLang="en-US" spc="-100">
                  <a:latin typeface="小塚明朝 Pro H" panose="02020A00000000000000" pitchFamily="18" charset="-128"/>
                  <a:ea typeface="小塚明朝 Pro H" panose="02020A00000000000000" pitchFamily="18" charset="-128"/>
                </a:rPr>
                <a:t>答えがあります。</a:t>
              </a:r>
              <a:endParaRPr kumimoji="1" lang="ja-JP" altLang="en-US" spc="-100" dirty="0">
                <a:latin typeface="小塚明朝 Pro H" panose="02020A00000000000000" pitchFamily="18" charset="-128"/>
                <a:ea typeface="小塚明朝 Pro H" panose="02020A00000000000000" pitchFamily="18" charset="-128"/>
              </a:endParaRPr>
            </a:p>
          </p:txBody>
        </p:sp>
      </p:grpSp>
      <p:graphicFrame>
        <p:nvGraphicFramePr>
          <p:cNvPr id="10" name="選択肢">
            <a:extLst>
              <a:ext uri="{FF2B5EF4-FFF2-40B4-BE49-F238E27FC236}">
                <a16:creationId xmlns:a16="http://schemas.microsoft.com/office/drawing/2014/main" id="{34DF2F66-5184-4480-9AA8-84965F36E2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09753"/>
              </p:ext>
            </p:extLst>
          </p:nvPr>
        </p:nvGraphicFramePr>
        <p:xfrm>
          <a:off x="219075" y="2667000"/>
          <a:ext cx="5438775" cy="401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27" name="Document" r:id="rId6" imgW="2670428" imgH="1965030" progId="Word.Document.8">
                  <p:embed/>
                </p:oleObj>
              </mc:Choice>
              <mc:Fallback>
                <p:oleObj name="Document" r:id="rId6" imgW="2670428" imgH="1965030" progId="Word.Document.8">
                  <p:embed/>
                  <p:pic>
                    <p:nvPicPr>
                      <p:cNvPr id="24" name="選択肢">
                        <a:extLst>
                          <a:ext uri="{FF2B5EF4-FFF2-40B4-BE49-F238E27FC236}">
                            <a16:creationId xmlns:a16="http://schemas.microsoft.com/office/drawing/2014/main" id="{301D7BAE-9F50-4DBD-9866-3C9F974100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075" y="2667000"/>
                        <a:ext cx="5438775" cy="401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386081"/>
              </p:ext>
            </p:extLst>
          </p:nvPr>
        </p:nvGraphicFramePr>
        <p:xfrm>
          <a:off x="2340769" y="161925"/>
          <a:ext cx="8267700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28" name="Document" r:id="rId8" imgW="4601773" imgH="1475843" progId="Word.Document.8">
                  <p:embed/>
                </p:oleObj>
              </mc:Choice>
              <mc:Fallback>
                <p:oleObj name="Document" r:id="rId8" imgW="4601773" imgH="1475843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40769" y="161925"/>
                        <a:ext cx="8267700" cy="26574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62">
            <a:extLst>
              <a:ext uri="{FF2B5EF4-FFF2-40B4-BE49-F238E27FC236}">
                <a16:creationId xmlns:a16="http://schemas.microsoft.com/office/drawing/2014/main" id="{D6B8D0E0-3763-425A-821C-27BA1C9092E2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0" name="枠">
              <a:extLst>
                <a:ext uri="{FF2B5EF4-FFF2-40B4-BE49-F238E27FC236}">
                  <a16:creationId xmlns:a16="http://schemas.microsoft.com/office/drawing/2014/main" id="{F62E03E2-0011-4BBF-87C4-2294FB4B741A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番号">
              <a:extLst>
                <a:ext uri="{FF2B5EF4-FFF2-40B4-BE49-F238E27FC236}">
                  <a16:creationId xmlns:a16="http://schemas.microsoft.com/office/drawing/2014/main" id="{210606AD-0E1C-4A8F-820A-3B6736D58338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62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781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解答">
            <a:extLst>
              <a:ext uri="{FF2B5EF4-FFF2-40B4-BE49-F238E27FC236}">
                <a16:creationId xmlns:a16="http://schemas.microsoft.com/office/drawing/2014/main" id="{C3A1DC07-4704-43F9-AB80-2B4BF165C3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8552073"/>
              </p:ext>
            </p:extLst>
          </p:nvPr>
        </p:nvGraphicFramePr>
        <p:xfrm>
          <a:off x="6207919" y="3790950"/>
          <a:ext cx="6629400" cy="300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953" name="Document" r:id="rId3" imgW="3172070" imgH="1436607" progId="Word.Document.8">
                  <p:embed/>
                </p:oleObj>
              </mc:Choice>
              <mc:Fallback>
                <p:oleObj name="Document" r:id="rId3" imgW="3172070" imgH="1436607" progId="Word.Document.8">
                  <p:embed/>
                  <p:pic>
                    <p:nvPicPr>
                      <p:cNvPr id="26" name="解答">
                        <a:extLst>
                          <a:ext uri="{FF2B5EF4-FFF2-40B4-BE49-F238E27FC236}">
                            <a16:creationId xmlns:a16="http://schemas.microsoft.com/office/drawing/2014/main" id="{6BB46309-DE75-49AA-8004-6342067BA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07919" y="3790950"/>
                        <a:ext cx="6629400" cy="300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コーン" descr="コーンのイラスト">
            <a:extLst>
              <a:ext uri="{FF2B5EF4-FFF2-40B4-BE49-F238E27FC236}">
                <a16:creationId xmlns:a16="http://schemas.microsoft.com/office/drawing/2014/main" id="{FC585292-D9B3-43C6-9C91-8715D0B0A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0" r="12378"/>
          <a:stretch/>
        </p:blipFill>
        <p:spPr bwMode="auto">
          <a:xfrm>
            <a:off x="8455944" y="1646650"/>
            <a:ext cx="1916794" cy="193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台詞">
            <a:extLst>
              <a:ext uri="{FF2B5EF4-FFF2-40B4-BE49-F238E27FC236}">
                <a16:creationId xmlns:a16="http://schemas.microsoft.com/office/drawing/2014/main" id="{6FFF63D6-14F7-4CEE-B5AD-9915BAC55A58}"/>
              </a:ext>
            </a:extLst>
          </p:cNvPr>
          <p:cNvGrpSpPr/>
          <p:nvPr/>
        </p:nvGrpSpPr>
        <p:grpSpPr>
          <a:xfrm>
            <a:off x="9992985" y="3069000"/>
            <a:ext cx="1979937" cy="720000"/>
            <a:chOff x="10130066" y="4047651"/>
            <a:chExt cx="2477716" cy="720000"/>
          </a:xfrm>
        </p:grpSpPr>
        <p:sp>
          <p:nvSpPr>
            <p:cNvPr id="18" name="吹き出し">
              <a:extLst>
                <a:ext uri="{FF2B5EF4-FFF2-40B4-BE49-F238E27FC236}">
                  <a16:creationId xmlns:a16="http://schemas.microsoft.com/office/drawing/2014/main" id="{2159A597-0897-474F-B2DD-72F8A060697C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言葉">
              <a:extLst>
                <a:ext uri="{FF2B5EF4-FFF2-40B4-BE49-F238E27FC236}">
                  <a16:creationId xmlns:a16="http://schemas.microsoft.com/office/drawing/2014/main" id="{F8F87F62-0A46-4518-A4DE-C2C353456CF6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150">
                  <a:latin typeface="Nちはやフォント＋" panose="02000600000000000000" pitchFamily="2" charset="-128"/>
                  <a:ea typeface="Nちはやフォント＋" panose="02000600000000000000" pitchFamily="2" charset="-128"/>
                </a:rPr>
                <a:t>クリックで答えが</a:t>
              </a:r>
              <a:endParaRPr kumimoji="1" lang="en-US" altLang="ja-JP" spc="-150" dirty="0">
                <a:latin typeface="Nちはやフォント＋" panose="02000600000000000000" pitchFamily="2" charset="-128"/>
                <a:ea typeface="Nちはやフォント＋" panose="02000600000000000000" pitchFamily="2" charset="-128"/>
              </a:endParaRPr>
            </a:p>
            <a:p>
              <a:r>
                <a:rPr kumimoji="1" lang="ja-JP" altLang="en-US" spc="-150">
                  <a:latin typeface="Nちはやフォント＋" panose="02000600000000000000" pitchFamily="2" charset="-128"/>
                  <a:ea typeface="Nちはやフォント＋" panose="02000600000000000000" pitchFamily="2" charset="-128"/>
                </a:rPr>
                <a:t>わかると思うよ！</a:t>
              </a:r>
              <a:endParaRPr kumimoji="1" lang="ja-JP" altLang="en-US" spc="-150" dirty="0">
                <a:latin typeface="Nちはやフォント＋" panose="02000600000000000000" pitchFamily="2" charset="-128"/>
                <a:ea typeface="Nちはやフォント＋" panose="02000600000000000000" pitchFamily="2" charset="-128"/>
              </a:endParaRPr>
            </a:p>
          </p:txBody>
        </p:sp>
      </p:grpSp>
      <p:graphicFrame>
        <p:nvGraphicFramePr>
          <p:cNvPr id="10" name="選択肢">
            <a:extLst>
              <a:ext uri="{FF2B5EF4-FFF2-40B4-BE49-F238E27FC236}">
                <a16:creationId xmlns:a16="http://schemas.microsoft.com/office/drawing/2014/main" id="{34DF2F66-5184-4480-9AA8-84965F36E2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735"/>
              </p:ext>
            </p:extLst>
          </p:nvPr>
        </p:nvGraphicFramePr>
        <p:xfrm>
          <a:off x="219075" y="2667000"/>
          <a:ext cx="5410200" cy="398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954" name="Document" r:id="rId6" imgW="2670428" imgH="1965030" progId="Word.Document.8">
                  <p:embed/>
                </p:oleObj>
              </mc:Choice>
              <mc:Fallback>
                <p:oleObj name="Document" r:id="rId6" imgW="2670428" imgH="1965030" progId="Word.Document.8">
                  <p:embed/>
                  <p:pic>
                    <p:nvPicPr>
                      <p:cNvPr id="10" name="選択肢">
                        <a:extLst>
                          <a:ext uri="{FF2B5EF4-FFF2-40B4-BE49-F238E27FC236}">
                            <a16:creationId xmlns:a16="http://schemas.microsoft.com/office/drawing/2014/main" id="{34DF2F66-5184-4480-9AA8-84965F36E2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075" y="2667000"/>
                        <a:ext cx="5410200" cy="3981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260037"/>
              </p:ext>
            </p:extLst>
          </p:nvPr>
        </p:nvGraphicFramePr>
        <p:xfrm>
          <a:off x="2343150" y="161925"/>
          <a:ext cx="8258175" cy="264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955" name="Document" r:id="rId8" imgW="4601773" imgH="1476203" progId="Word.Document.8">
                  <p:embed/>
                </p:oleObj>
              </mc:Choice>
              <mc:Fallback>
                <p:oleObj name="Document" r:id="rId8" imgW="4601773" imgH="1476203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43150" y="161925"/>
                        <a:ext cx="8258175" cy="26479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63">
            <a:extLst>
              <a:ext uri="{FF2B5EF4-FFF2-40B4-BE49-F238E27FC236}">
                <a16:creationId xmlns:a16="http://schemas.microsoft.com/office/drawing/2014/main" id="{D6B8D0E0-3763-425A-821C-27BA1C9092E2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0" name="枠">
              <a:extLst>
                <a:ext uri="{FF2B5EF4-FFF2-40B4-BE49-F238E27FC236}">
                  <a16:creationId xmlns:a16="http://schemas.microsoft.com/office/drawing/2014/main" id="{F62E03E2-0011-4BBF-87C4-2294FB4B741A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番号">
              <a:extLst>
                <a:ext uri="{FF2B5EF4-FFF2-40B4-BE49-F238E27FC236}">
                  <a16:creationId xmlns:a16="http://schemas.microsoft.com/office/drawing/2014/main" id="{210606AD-0E1C-4A8F-820A-3B6736D58338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63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4D3CCBFF-62CC-4CA4-96E5-CE9DCC16EB76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549027" y="944118"/>
            <a:ext cx="587376" cy="58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5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80">
              <a:srgbClr val="8000FF">
                <a:lumMod val="50000"/>
                <a:lumOff val="50000"/>
              </a:srgbClr>
            </a:gs>
            <a:gs pos="40000">
              <a:srgbClr val="0000FF">
                <a:lumMod val="50000"/>
                <a:lumOff val="50000"/>
              </a:srgbClr>
            </a:gs>
            <a:gs pos="50000">
              <a:srgbClr val="00FFFF">
                <a:lumMod val="50000"/>
                <a:lumOff val="50000"/>
              </a:srgbClr>
            </a:gs>
            <a:gs pos="70000">
              <a:srgbClr val="40FF00">
                <a:lumMod val="50000"/>
                <a:lumOff val="50000"/>
              </a:srgbClr>
            </a:gs>
            <a:gs pos="60000">
              <a:srgbClr val="00FF40">
                <a:lumMod val="50000"/>
                <a:lumOff val="50000"/>
              </a:srgbClr>
            </a:gs>
            <a:gs pos="80000">
              <a:srgbClr val="FFFF00">
                <a:lumMod val="50000"/>
                <a:lumOff val="50000"/>
              </a:srgbClr>
            </a:gs>
            <a:gs pos="90000">
              <a:srgbClr val="FF8000">
                <a:lumMod val="50000"/>
                <a:lumOff val="50000"/>
              </a:srgbClr>
            </a:gs>
            <a:gs pos="10000">
              <a:srgbClr val="FF0080">
                <a:lumMod val="50000"/>
                <a:lumOff val="50000"/>
              </a:srgbClr>
            </a:gs>
            <a:gs pos="20000">
              <a:srgbClr val="FF00FF">
                <a:lumMod val="50000"/>
                <a:lumOff val="50000"/>
              </a:srgbClr>
            </a:gs>
            <a:gs pos="100000">
              <a:srgbClr val="FF0000">
                <a:lumMod val="50000"/>
                <a:lumOff val="5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解答">
            <a:extLst>
              <a:ext uri="{FF2B5EF4-FFF2-40B4-BE49-F238E27FC236}">
                <a16:creationId xmlns:a16="http://schemas.microsoft.com/office/drawing/2014/main" id="{01A3152B-6387-43B9-A833-F3B55A76CB2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480300" y="5842000"/>
          <a:ext cx="44958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71" name="Document" r:id="rId3" imgW="2141542" imgH="482709" progId="Word.Document.8">
                  <p:embed/>
                </p:oleObj>
              </mc:Choice>
              <mc:Fallback>
                <p:oleObj name="Document" r:id="rId3" imgW="2141542" imgH="482709" progId="Word.Document.8">
                  <p:embed/>
                  <p:pic>
                    <p:nvPicPr>
                      <p:cNvPr id="10" name="解答">
                        <a:extLst>
                          <a:ext uri="{FF2B5EF4-FFF2-40B4-BE49-F238E27FC236}">
                            <a16:creationId xmlns:a16="http://schemas.microsoft.com/office/drawing/2014/main" id="{01A3152B-6387-43B9-A833-F3B55A76CB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80300" y="5842000"/>
                        <a:ext cx="44958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色相">
            <a:extLst>
              <a:ext uri="{FF2B5EF4-FFF2-40B4-BE49-F238E27FC236}">
                <a16:creationId xmlns:a16="http://schemas.microsoft.com/office/drawing/2014/main" id="{A1706132-B2C0-4FFA-ABB1-3F3DC1D63C8E}"/>
              </a:ext>
            </a:extLst>
          </p:cNvPr>
          <p:cNvGraphicFramePr/>
          <p:nvPr>
            <p:extLst/>
          </p:nvPr>
        </p:nvGraphicFramePr>
        <p:xfrm>
          <a:off x="8211905" y="2185286"/>
          <a:ext cx="1979937" cy="1990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2" name="台詞">
            <a:extLst>
              <a:ext uri="{FF2B5EF4-FFF2-40B4-BE49-F238E27FC236}">
                <a16:creationId xmlns:a16="http://schemas.microsoft.com/office/drawing/2014/main" id="{1ED354D3-F69D-4B41-A15E-B8FD4ADEF436}"/>
              </a:ext>
            </a:extLst>
          </p:cNvPr>
          <p:cNvGrpSpPr/>
          <p:nvPr/>
        </p:nvGrpSpPr>
        <p:grpSpPr>
          <a:xfrm>
            <a:off x="9992985" y="3671458"/>
            <a:ext cx="1979937" cy="720000"/>
            <a:chOff x="10130066" y="4047651"/>
            <a:chExt cx="2477716" cy="720000"/>
          </a:xfrm>
        </p:grpSpPr>
        <p:sp>
          <p:nvSpPr>
            <p:cNvPr id="13" name="吹き出し">
              <a:extLst>
                <a:ext uri="{FF2B5EF4-FFF2-40B4-BE49-F238E27FC236}">
                  <a16:creationId xmlns:a16="http://schemas.microsoft.com/office/drawing/2014/main" id="{F3E7F441-CB86-4F23-B03E-E61AC9FF958B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言葉">
              <a:extLst>
                <a:ext uri="{FF2B5EF4-FFF2-40B4-BE49-F238E27FC236}">
                  <a16:creationId xmlns:a16="http://schemas.microsoft.com/office/drawing/2014/main" id="{1D1E1838-D3BF-40F2-A30D-2086CEAD57E6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ja-JP" altLang="en-US" spc="-8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ク</a:t>
              </a:r>
              <a:r>
                <a:rPr lang="ja-JP" altLang="en-US" spc="-80">
                  <a:solidFill>
                    <a:srgbClr val="FF4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リ</a:t>
              </a:r>
              <a:r>
                <a:rPr lang="ja-JP" altLang="en-US" spc="-80">
                  <a:solidFill>
                    <a:srgbClr val="FF8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ッ</a:t>
              </a:r>
              <a:r>
                <a:rPr lang="ja-JP" altLang="en-US" spc="-80">
                  <a:solidFill>
                    <a:srgbClr val="FFB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ク</a:t>
              </a:r>
              <a:r>
                <a:rPr lang="ja-JP" altLang="en-US" spc="-80"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</a:t>
              </a:r>
              <a:r>
                <a:rPr lang="ja-JP" altLang="en-US" spc="-80">
                  <a:solidFill>
                    <a:srgbClr val="B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答</a:t>
              </a:r>
              <a:r>
                <a:rPr lang="ja-JP" altLang="en-US" spc="-80">
                  <a:solidFill>
                    <a:srgbClr val="80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</a:t>
              </a:r>
              <a:r>
                <a:rPr lang="ja-JP" altLang="en-US" spc="-80">
                  <a:solidFill>
                    <a:srgbClr val="40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</a:t>
              </a:r>
              <a:endParaRPr kumimoji="1" lang="en-US" altLang="ja-JP" spc="-80">
                <a:solidFill>
                  <a:srgbClr val="40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pc="-80">
                  <a:solidFill>
                    <a:srgbClr val="00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判</a:t>
              </a:r>
              <a:r>
                <a:rPr lang="ja-JP" altLang="en-US" spc="-80">
                  <a:solidFill>
                    <a:srgbClr val="00FF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明</a:t>
              </a:r>
              <a:r>
                <a:rPr lang="ja-JP" altLang="en-US" spc="-80">
                  <a:solidFill>
                    <a:srgbClr val="00FF8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</a:t>
              </a:r>
              <a:r>
                <a:rPr lang="ja-JP" altLang="en-US" spc="-80">
                  <a:solidFill>
                    <a:srgbClr val="00FFB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る</a:t>
              </a:r>
              <a:r>
                <a:rPr lang="ja-JP" altLang="en-US" spc="-80">
                  <a:solidFill>
                    <a:srgbClr val="00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r>
                <a:rPr lang="ja-JP" altLang="en-US" spc="-80">
                  <a:solidFill>
                    <a:srgbClr val="00B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</a:t>
              </a:r>
              <a:r>
                <a:rPr lang="en-US" altLang="ja-JP" spc="-300">
                  <a:solidFill>
                    <a:srgbClr val="0080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!</a:t>
              </a:r>
              <a:r>
                <a:rPr lang="en-US" altLang="ja-JP" spc="-300">
                  <a:solidFill>
                    <a:srgbClr val="0040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!</a:t>
              </a:r>
              <a:r>
                <a:rPr lang="en-US" altLang="ja-JP" spc="-300">
                  <a:solidFill>
                    <a:srgbClr val="0000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!</a:t>
              </a:r>
              <a:r>
                <a:rPr lang="en-US" altLang="ja-JP" spc="-300">
                  <a:solidFill>
                    <a:srgbClr val="8000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!!</a:t>
              </a:r>
              <a:r>
                <a:rPr lang="en-US" altLang="ja-JP" spc="-300">
                  <a:solidFill>
                    <a:srgbClr val="BF00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!</a:t>
              </a:r>
              <a:r>
                <a:rPr lang="en-US" altLang="ja-JP" spc="-300">
                  <a:solidFill>
                    <a:srgbClr val="FF00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!</a:t>
              </a:r>
              <a:r>
                <a:rPr lang="en-US" altLang="ja-JP" spc="-300">
                  <a:solidFill>
                    <a:srgbClr val="FF00B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!</a:t>
              </a:r>
              <a:r>
                <a:rPr lang="en-US" altLang="ja-JP" spc="-300">
                  <a:solidFill>
                    <a:srgbClr val="FF008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!</a:t>
              </a:r>
              <a:r>
                <a:rPr lang="en-US" altLang="ja-JP" spc="-300">
                  <a:solidFill>
                    <a:srgbClr val="FF0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!</a:t>
              </a:r>
              <a:endParaRPr kumimoji="1" lang="ja-JP" altLang="en-US" spc="-300" dirty="0">
                <a:solidFill>
                  <a:srgbClr val="FF0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aphicFrame>
        <p:nvGraphicFramePr>
          <p:cNvPr id="9" name="選択肢">
            <a:extLst>
              <a:ext uri="{FF2B5EF4-FFF2-40B4-BE49-F238E27FC236}">
                <a16:creationId xmlns:a16="http://schemas.microsoft.com/office/drawing/2014/main" id="{9A3153AE-60EB-40B1-80F3-8B4710193D5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9075" y="2667000"/>
          <a:ext cx="5410200" cy="398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72" name="Document" r:id="rId6" imgW="2670428" imgH="1965030" progId="Word.Document.8">
                  <p:embed/>
                </p:oleObj>
              </mc:Choice>
              <mc:Fallback>
                <p:oleObj name="Document" r:id="rId6" imgW="2670428" imgH="1965030" progId="Word.Document.8">
                  <p:embed/>
                  <p:pic>
                    <p:nvPicPr>
                      <p:cNvPr id="9" name="選択肢">
                        <a:extLst>
                          <a:ext uri="{FF2B5EF4-FFF2-40B4-BE49-F238E27FC236}">
                            <a16:creationId xmlns:a16="http://schemas.microsoft.com/office/drawing/2014/main" id="{9A3153AE-60EB-40B1-80F3-8B4710193D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075" y="2667000"/>
                        <a:ext cx="5410200" cy="3981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800877" y="161925"/>
          <a:ext cx="9353550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73" name="Document" r:id="rId8" imgW="5208580" imgH="1480882" progId="Word.Document.8">
                  <p:embed/>
                </p:oleObj>
              </mc:Choice>
              <mc:Fallback>
                <p:oleObj name="Document" r:id="rId8" imgW="5208580" imgH="1480882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00877" y="161925"/>
                        <a:ext cx="9353550" cy="26574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64">
            <a:extLst>
              <a:ext uri="{FF2B5EF4-FFF2-40B4-BE49-F238E27FC236}">
                <a16:creationId xmlns:a16="http://schemas.microsoft.com/office/drawing/2014/main" id="{D6B8D0E0-3763-425A-821C-27BA1C9092E2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0" name="枠">
              <a:extLst>
                <a:ext uri="{FF2B5EF4-FFF2-40B4-BE49-F238E27FC236}">
                  <a16:creationId xmlns:a16="http://schemas.microsoft.com/office/drawing/2014/main" id="{F62E03E2-0011-4BBF-87C4-2294FB4B741A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番号">
              <a:extLst>
                <a:ext uri="{FF2B5EF4-FFF2-40B4-BE49-F238E27FC236}">
                  <a16:creationId xmlns:a16="http://schemas.microsoft.com/office/drawing/2014/main" id="{210606AD-0E1C-4A8F-820A-3B6736D58338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 dirty="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 dirty="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64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307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天空">
  <a:themeElements>
    <a:clrScheme name="天空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天空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天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AAB8CB1-36E2-4F08-BCC3-DAE980A2A316}">
  <we:reference id="wa104380121" version="2.0.0.0" store="ja-JP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天空</Template>
  <TotalTime>8643</TotalTime>
  <Words>147</Words>
  <Application>Microsoft Office PowerPoint</Application>
  <PresentationFormat>ワイド画面</PresentationFormat>
  <Paragraphs>47</Paragraphs>
  <Slides>15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21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39" baseType="lpstr">
      <vt:lpstr>メイリオ</vt:lpstr>
      <vt:lpstr>ちはや純</vt:lpstr>
      <vt:lpstr>x8y12pxTheStrongGamer</vt:lpstr>
      <vt:lpstr>DotGothic16</vt:lpstr>
      <vt:lpstr>游ゴシック</vt:lpstr>
      <vt:lpstr>ＭＳ Ｐゴシック</vt:lpstr>
      <vt:lpstr>Noto Sans JP</vt:lpstr>
      <vt:lpstr>馬酔木明朝 Light</vt:lpstr>
      <vt:lpstr>UD デジタル 教科書体 N-R</vt:lpstr>
      <vt:lpstr>ダーツフォント</vt:lpstr>
      <vt:lpstr>小塚明朝 Pro H</vt:lpstr>
      <vt:lpstr>Hachi Maru Pop</vt:lpstr>
      <vt:lpstr>Dela Gothic One</vt:lpstr>
      <vt:lpstr>游ゴシック Light</vt:lpstr>
      <vt:lpstr>Calibri</vt:lpstr>
      <vt:lpstr>Nちはやフォント＋</vt:lpstr>
      <vt:lpstr>Arial</vt:lpstr>
      <vt:lpstr>HGｺﾞｼｯｸE</vt:lpstr>
      <vt:lpstr>白舟草書教漢</vt:lpstr>
      <vt:lpstr>nukamiso</vt:lpstr>
      <vt:lpstr>Calibri Light</vt:lpstr>
      <vt:lpstr>Office テーマ</vt:lpstr>
      <vt:lpstr>天空</vt:lpstr>
      <vt:lpstr>Document</vt:lpstr>
      <vt:lpstr>理科クイズ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理科クイズ</dc:title>
  <dc:creator>colas@edu-c.local</dc:creator>
  <cp:lastModifiedBy>colas@edu-c.local</cp:lastModifiedBy>
  <cp:revision>716</cp:revision>
  <dcterms:created xsi:type="dcterms:W3CDTF">2021-06-01T23:51:53Z</dcterms:created>
  <dcterms:modified xsi:type="dcterms:W3CDTF">2021-12-21T00:05:00Z</dcterms:modified>
</cp:coreProperties>
</file>