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343" r:id="rId2"/>
    <p:sldId id="347" r:id="rId3"/>
    <p:sldId id="352" r:id="rId4"/>
    <p:sldId id="349" r:id="rId5"/>
    <p:sldId id="348" r:id="rId6"/>
    <p:sldId id="346" r:id="rId7"/>
    <p:sldId id="351" r:id="rId8"/>
    <p:sldId id="350" r:id="rId9"/>
    <p:sldId id="268" r:id="rId10"/>
    <p:sldId id="345" r:id="rId11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502" autoAdjust="0"/>
    <p:restoredTop sz="96730" autoAdjust="0"/>
  </p:normalViewPr>
  <p:slideViewPr>
    <p:cSldViewPr snapToGrid="0">
      <p:cViewPr varScale="1">
        <p:scale>
          <a:sx n="119" d="100"/>
          <a:sy n="119" d="100"/>
        </p:scale>
        <p:origin x="126" y="8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3F9C1C-5A8D-48A8-8E7B-E95A34C6BD01}" type="datetimeFigureOut">
              <a:rPr kumimoji="1" lang="ja-JP" altLang="en-US" smtClean="0"/>
              <a:t>2020/10/19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6767C8-B4B7-4F3C-8011-EB78C8109E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27490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16D20F5-3694-424F-90D8-5D0AB531C1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B4AEF35-2312-4CCD-BC21-3E51B94F72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5585CBE-B177-4501-B1E1-EEFE7F3F14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6FBC4-F22D-4899-AB8D-E340F8E05E34}" type="datetimeFigureOut">
              <a:rPr kumimoji="1" lang="ja-JP" altLang="en-US" smtClean="0"/>
              <a:t>2020/10/19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E0F8038-F4B2-4F54-9C8B-78CE30F394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1670836-D275-42DA-827A-7A65E3CAB1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19A85-3CB0-4A7B-B010-526354BFDE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4313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13B37D9-A7AA-466D-829B-8907D5F034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F83D56CE-0906-4BAD-AC26-04BE2F68EB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DE5D96F-E856-4A21-A310-936CE37F5A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6FBC4-F22D-4899-AB8D-E340F8E05E34}" type="datetimeFigureOut">
              <a:rPr kumimoji="1" lang="ja-JP" altLang="en-US" smtClean="0"/>
              <a:t>2020/10/19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778E43A-3E7A-45D5-B958-D8E9266B2B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24BFB8-6593-4B28-B36D-682639B299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19A85-3CB0-4A7B-B010-526354BFDE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8492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209B1A24-E26A-4E8A-9550-9492379A418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F0B5157-51A8-455D-8C39-B91D034A7C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FD250BC-C42B-4BCB-AB38-3313A0CEA8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6FBC4-F22D-4899-AB8D-E340F8E05E34}" type="datetimeFigureOut">
              <a:rPr kumimoji="1" lang="ja-JP" altLang="en-US" smtClean="0"/>
              <a:t>2020/10/19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D8FD38C-B1F4-4926-BF56-59BFBE8F62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FB8EC16-9DEE-41A0-9338-CFBCD3E6D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19A85-3CB0-4A7B-B010-526354BFDE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50902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E3393A4-F7A6-4CE8-B7D0-2C4ED90C12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A30AA30-1DAF-45C2-B1D5-2E7C8D8357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BC5DC76-5B80-456A-8E8D-AA2D597CE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6FBC4-F22D-4899-AB8D-E340F8E05E34}" type="datetimeFigureOut">
              <a:rPr kumimoji="1" lang="ja-JP" altLang="en-US" smtClean="0"/>
              <a:t>2020/10/19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C3992A5-91F1-4B01-80FE-4E76E628BC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7E4F249-FE9E-4543-A953-01ACB9CE95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19A85-3CB0-4A7B-B010-526354BFDE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47018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4175E28-F8C2-40CA-A87F-9793CA8F5F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1B356DC-8A18-47B8-883D-AE143776FB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E1C08A3-4C5B-4A0C-82C6-17B2B47F3E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6FBC4-F22D-4899-AB8D-E340F8E05E34}" type="datetimeFigureOut">
              <a:rPr kumimoji="1" lang="ja-JP" altLang="en-US" smtClean="0"/>
              <a:t>2020/10/19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136AE89-79D4-4FB7-995C-691F798B81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5D94441-4C5E-4760-9E4A-B2CC729CEE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19A85-3CB0-4A7B-B010-526354BFDE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8408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B73EF05-C68E-403C-8265-32C718A772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CCD96C1-1ACB-4794-9E04-502AF87482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C025B0E-F3FD-49D0-B6A6-102B6607FB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301BC62-48B3-4BF6-8B73-541232FF24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6FBC4-F22D-4899-AB8D-E340F8E05E34}" type="datetimeFigureOut">
              <a:rPr kumimoji="1" lang="ja-JP" altLang="en-US" smtClean="0"/>
              <a:t>2020/10/19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E642FB9-EE34-4A5F-AC9D-180344320A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71F44D5-0617-42AB-81C1-C2C1DD536C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19A85-3CB0-4A7B-B010-526354BFDE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7981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0018255-7AD6-421D-BAD6-9A6006A77F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E12EBC3-9B7C-46A9-838F-B937428D91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F9F278E-A44B-4BCA-8338-F5CF92D7B8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2CE2FAE4-8236-49C0-91DA-151AABE3FF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D01A25A5-9209-4FB4-82DC-73D71F0CFE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4C730CC1-744E-49A4-BE68-31083CA37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6FBC4-F22D-4899-AB8D-E340F8E05E34}" type="datetimeFigureOut">
              <a:rPr kumimoji="1" lang="ja-JP" altLang="en-US" smtClean="0"/>
              <a:t>2020/10/19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9F6F2A49-1116-4090-A6BB-555028A61C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226EB970-1A5E-42F2-A107-DCD0CC9A70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19A85-3CB0-4A7B-B010-526354BFDE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9764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CC17907-5DDC-42A1-9FAA-C424254EDC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A9F0FDB-C2CE-4458-8DEC-3A396E31BD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6FBC4-F22D-4899-AB8D-E340F8E05E34}" type="datetimeFigureOut">
              <a:rPr kumimoji="1" lang="ja-JP" altLang="en-US" smtClean="0"/>
              <a:t>2020/10/19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F66D09FE-5110-4432-A323-E316D9C7FB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0102750-768F-496D-9D9F-3686787EE8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19A85-3CB0-4A7B-B010-526354BFDE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0002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6006415F-6385-4924-A145-102C292286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6FBC4-F22D-4899-AB8D-E340F8E05E34}" type="datetimeFigureOut">
              <a:rPr kumimoji="1" lang="ja-JP" altLang="en-US" smtClean="0"/>
              <a:t>2020/10/19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1C95739C-F3C3-4453-A7F2-A34F742F60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1D9EA6A-B14F-4EBF-89E0-13AA4F57DC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19A85-3CB0-4A7B-B010-526354BFDE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01578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8356882-D899-409E-BFAE-766EC0002D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C082D64-92AE-4ABF-AAF6-77270CDBA2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F3D88D8-A720-4D10-A48C-4CEBB3F8F5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C051411-DFBC-4D1D-9068-D93680F99F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6FBC4-F22D-4899-AB8D-E340F8E05E34}" type="datetimeFigureOut">
              <a:rPr kumimoji="1" lang="ja-JP" altLang="en-US" smtClean="0"/>
              <a:t>2020/10/19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E03D0AB-5A31-4B61-98BE-70EF075E74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195D32F-A5EE-4F36-A641-4302A7057D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19A85-3CB0-4A7B-B010-526354BFDE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0025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FC89719-747F-47CC-86B1-14B34F8396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321D1873-28CB-4872-BBD2-93FA674B5E5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/>
              <a:t>アイコンをクリックして図を追加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0C7A222-F9B2-4302-8A77-2A7A9FB851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7915E31-6F5C-467D-8581-8188A67799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6FBC4-F22D-4899-AB8D-E340F8E05E34}" type="datetimeFigureOut">
              <a:rPr kumimoji="1" lang="ja-JP" altLang="en-US" smtClean="0"/>
              <a:t>2020/10/19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EFC53D5-9E5A-41B7-827C-1F921F1CD5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CE4B6B7-7EDD-4C36-BCF5-1EFAB201BF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19A85-3CB0-4A7B-B010-526354BFDE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39685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6FD5CE36-CC90-4E2D-9552-2F67F96A1B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87A57B7-687A-4649-BCF3-D2374CCE9B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A1D9240-6FAD-4439-8C8A-76F011F4CD1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16FBC4-F22D-4899-AB8D-E340F8E05E34}" type="datetimeFigureOut">
              <a:rPr kumimoji="1" lang="ja-JP" altLang="en-US" smtClean="0"/>
              <a:t>2020/10/19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2BC3BCF-F961-4639-AD27-3D09A2766E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A5EF814-C9D6-4DC2-B2BF-D94CB881CB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619A85-3CB0-4A7B-B010-526354BFDE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7910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円弧1">
            <a:extLst>
              <a:ext uri="{FF2B5EF4-FFF2-40B4-BE49-F238E27FC236}">
                <a16:creationId xmlns:a16="http://schemas.microsoft.com/office/drawing/2014/main" id="{BA1F1573-F5B3-4AFA-9105-1C66CEED4A10}"/>
              </a:ext>
            </a:extLst>
          </p:cNvPr>
          <p:cNvSpPr/>
          <p:nvPr/>
        </p:nvSpPr>
        <p:spPr>
          <a:xfrm>
            <a:off x="444500" y="754401"/>
            <a:ext cx="11303000" cy="2065562"/>
          </a:xfrm>
          <a:prstGeom prst="arc">
            <a:avLst>
              <a:gd name="adj1" fmla="val 10982458"/>
              <a:gd name="adj2" fmla="val 21417923"/>
            </a:avLst>
          </a:prstGeom>
          <a:ln w="9525">
            <a:solidFill>
              <a:sysClr val="windowText" lastClr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kumimoji="1" lang="ja-JP" altLang="en-US" sz="1100"/>
          </a:p>
        </p:txBody>
      </p:sp>
      <p:sp>
        <p:nvSpPr>
          <p:cNvPr id="18" name="隠し" hidden="1">
            <a:extLst>
              <a:ext uri="{FF2B5EF4-FFF2-40B4-BE49-F238E27FC236}">
                <a16:creationId xmlns:a16="http://schemas.microsoft.com/office/drawing/2014/main" id="{4ED1446E-5F90-43EC-ABB5-FDF6A1E09EED}"/>
              </a:ext>
            </a:extLst>
          </p:cNvPr>
          <p:cNvSpPr/>
          <p:nvPr/>
        </p:nvSpPr>
        <p:spPr>
          <a:xfrm>
            <a:off x="4219979" y="4646814"/>
            <a:ext cx="2697538" cy="1687483"/>
          </a:xfrm>
          <a:prstGeom prst="rect">
            <a:avLst/>
          </a:prstGeom>
          <a:solidFill>
            <a:schemeClr val="bg1"/>
          </a:solidFill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表示">
            <a:extLst>
              <a:ext uri="{FF2B5EF4-FFF2-40B4-BE49-F238E27FC236}">
                <a16:creationId xmlns:a16="http://schemas.microsoft.com/office/drawing/2014/main" id="{03AD468B-481C-47E9-9F1E-64548531DFA7}"/>
              </a:ext>
            </a:extLst>
          </p:cNvPr>
          <p:cNvSpPr txBox="1"/>
          <p:nvPr/>
        </p:nvSpPr>
        <p:spPr>
          <a:xfrm>
            <a:off x="5454261" y="431071"/>
            <a:ext cx="1283478" cy="646659"/>
          </a:xfrm>
          <a:prstGeom prst="rect">
            <a:avLst/>
          </a:prstGeom>
          <a:solidFill>
            <a:schemeClr val="lt1"/>
          </a:solidFill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sz="3600" b="1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5c</a:t>
            </a:r>
            <a:r>
              <a:rPr kumimoji="1" lang="en-US" altLang="ja-JP" sz="3600" b="1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m</a:t>
            </a:r>
            <a:endParaRPr kumimoji="1" lang="ja-JP" altLang="en-US" sz="3600" b="1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graphicFrame>
        <p:nvGraphicFramePr>
          <p:cNvPr id="23" name="帯">
            <a:extLst>
              <a:ext uri="{FF2B5EF4-FFF2-40B4-BE49-F238E27FC236}">
                <a16:creationId xmlns:a16="http://schemas.microsoft.com/office/drawing/2014/main" id="{050DF7D9-2023-406E-817E-05D592A523EB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77615" y="1503096"/>
          <a:ext cx="10836770" cy="1049701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2167354">
                  <a:extLst>
                    <a:ext uri="{9D8B030D-6E8A-4147-A177-3AD203B41FA5}">
                      <a16:colId xmlns:a16="http://schemas.microsoft.com/office/drawing/2014/main" val="2580579898"/>
                    </a:ext>
                  </a:extLst>
                </a:gridCol>
                <a:gridCol w="2167354">
                  <a:extLst>
                    <a:ext uri="{9D8B030D-6E8A-4147-A177-3AD203B41FA5}">
                      <a16:colId xmlns:a16="http://schemas.microsoft.com/office/drawing/2014/main" val="1379483643"/>
                    </a:ext>
                  </a:extLst>
                </a:gridCol>
                <a:gridCol w="2167354">
                  <a:extLst>
                    <a:ext uri="{9D8B030D-6E8A-4147-A177-3AD203B41FA5}">
                      <a16:colId xmlns:a16="http://schemas.microsoft.com/office/drawing/2014/main" val="1837349769"/>
                    </a:ext>
                  </a:extLst>
                </a:gridCol>
                <a:gridCol w="2167354">
                  <a:extLst>
                    <a:ext uri="{9D8B030D-6E8A-4147-A177-3AD203B41FA5}">
                      <a16:colId xmlns:a16="http://schemas.microsoft.com/office/drawing/2014/main" val="3539746257"/>
                    </a:ext>
                  </a:extLst>
                </a:gridCol>
                <a:gridCol w="2167354">
                  <a:extLst>
                    <a:ext uri="{9D8B030D-6E8A-4147-A177-3AD203B41FA5}">
                      <a16:colId xmlns:a16="http://schemas.microsoft.com/office/drawing/2014/main" val="1909494233"/>
                    </a:ext>
                  </a:extLst>
                </a:gridCol>
              </a:tblGrid>
              <a:tr h="1049701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6670323"/>
                  </a:ext>
                </a:extLst>
              </a:tr>
            </a:tbl>
          </a:graphicData>
        </a:graphic>
      </p:graphicFrame>
      <p:sp>
        <p:nvSpPr>
          <p:cNvPr id="24" name="円弧2">
            <a:extLst>
              <a:ext uri="{FF2B5EF4-FFF2-40B4-BE49-F238E27FC236}">
                <a16:creationId xmlns:a16="http://schemas.microsoft.com/office/drawing/2014/main" id="{5EEB2150-40C8-4527-BA7F-78C70F2DA144}"/>
              </a:ext>
            </a:extLst>
          </p:cNvPr>
          <p:cNvSpPr/>
          <p:nvPr/>
        </p:nvSpPr>
        <p:spPr>
          <a:xfrm flipH="1" flipV="1">
            <a:off x="642938" y="1650205"/>
            <a:ext cx="2231230" cy="1493086"/>
          </a:xfrm>
          <a:prstGeom prst="arc">
            <a:avLst>
              <a:gd name="adj1" fmla="val 11317848"/>
              <a:gd name="adj2" fmla="val 21089933"/>
            </a:avLst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kumimoji="1" lang="ja-JP" altLang="en-US" sz="1100"/>
          </a:p>
        </p:txBody>
      </p:sp>
      <p:sp>
        <p:nvSpPr>
          <p:cNvPr id="25" name="単位">
            <a:extLst>
              <a:ext uri="{FF2B5EF4-FFF2-40B4-BE49-F238E27FC236}">
                <a16:creationId xmlns:a16="http://schemas.microsoft.com/office/drawing/2014/main" id="{C60EEB9E-5853-488E-BE58-CBD25AA7597D}"/>
              </a:ext>
            </a:extLst>
          </p:cNvPr>
          <p:cNvSpPr txBox="1"/>
          <p:nvPr/>
        </p:nvSpPr>
        <p:spPr>
          <a:xfrm>
            <a:off x="1965770" y="3039084"/>
            <a:ext cx="7334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cm</a:t>
            </a:r>
            <a:endParaRPr kumimoji="1" lang="ja-JP" altLang="en-US" sz="280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26" name="マス">
            <a:extLst>
              <a:ext uri="{FF2B5EF4-FFF2-40B4-BE49-F238E27FC236}">
                <a16:creationId xmlns:a16="http://schemas.microsoft.com/office/drawing/2014/main" id="{2D5B4513-A2E7-4495-902A-0270F6F8224D}"/>
              </a:ext>
            </a:extLst>
          </p:cNvPr>
          <p:cNvSpPr/>
          <p:nvPr/>
        </p:nvSpPr>
        <p:spPr>
          <a:xfrm>
            <a:off x="1374026" y="2819963"/>
            <a:ext cx="594120" cy="5941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9" name="グループ化 28">
            <a:extLst>
              <a:ext uri="{FF2B5EF4-FFF2-40B4-BE49-F238E27FC236}">
                <a16:creationId xmlns:a16="http://schemas.microsoft.com/office/drawing/2014/main" id="{C147CE8D-089E-4F9F-B3BC-DA03003A9C72}"/>
              </a:ext>
            </a:extLst>
          </p:cNvPr>
          <p:cNvGrpSpPr/>
          <p:nvPr/>
        </p:nvGrpSpPr>
        <p:grpSpPr>
          <a:xfrm>
            <a:off x="4452699" y="4541615"/>
            <a:ext cx="4210526" cy="2215991"/>
            <a:chOff x="4611479" y="4528610"/>
            <a:chExt cx="4210526" cy="2519578"/>
          </a:xfrm>
        </p:grpSpPr>
        <p:sp>
          <p:nvSpPr>
            <p:cNvPr id="30" name="cm">
              <a:extLst>
                <a:ext uri="{FF2B5EF4-FFF2-40B4-BE49-F238E27FC236}">
                  <a16:creationId xmlns:a16="http://schemas.microsoft.com/office/drawing/2014/main" id="{F4B271AA-909D-438B-AC50-B33AF042C84F}"/>
                </a:ext>
              </a:extLst>
            </p:cNvPr>
            <p:cNvSpPr txBox="1"/>
            <p:nvPr/>
          </p:nvSpPr>
          <p:spPr>
            <a:xfrm>
              <a:off x="6843576" y="5059630"/>
              <a:ext cx="1978429" cy="178470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kumimoji="1" lang="en-US" altLang="ja-JP" sz="960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cm</a:t>
              </a:r>
              <a:endParaRPr kumimoji="1" lang="ja-JP" altLang="en-US" sz="960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sp>
          <p:nvSpPr>
            <p:cNvPr id="31" name="答え">
              <a:extLst>
                <a:ext uri="{FF2B5EF4-FFF2-40B4-BE49-F238E27FC236}">
                  <a16:creationId xmlns:a16="http://schemas.microsoft.com/office/drawing/2014/main" id="{926A0DC5-2CC6-43D0-B942-77667CE836EE}"/>
                </a:ext>
              </a:extLst>
            </p:cNvPr>
            <p:cNvSpPr txBox="1"/>
            <p:nvPr/>
          </p:nvSpPr>
          <p:spPr>
            <a:xfrm>
              <a:off x="4611479" y="4528610"/>
              <a:ext cx="2697538" cy="2519578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ja-JP" sz="1380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1</a:t>
              </a:r>
              <a:endParaRPr kumimoji="1" lang="ja-JP" altLang="en-US" sz="1380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</p:grpSp>
      <p:sp>
        <p:nvSpPr>
          <p:cNvPr id="32" name="隠し">
            <a:extLst>
              <a:ext uri="{FF2B5EF4-FFF2-40B4-BE49-F238E27FC236}">
                <a16:creationId xmlns:a16="http://schemas.microsoft.com/office/drawing/2014/main" id="{44A503A0-E360-4795-995D-D11A570A28AF}"/>
              </a:ext>
            </a:extLst>
          </p:cNvPr>
          <p:cNvSpPr/>
          <p:nvPr/>
        </p:nvSpPr>
        <p:spPr>
          <a:xfrm>
            <a:off x="4944554" y="4646813"/>
            <a:ext cx="1740242" cy="1687483"/>
          </a:xfrm>
          <a:prstGeom prst="rect">
            <a:avLst/>
          </a:prstGeom>
          <a:solidFill>
            <a:schemeClr val="bg1"/>
          </a:solidFill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1501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3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帯">
            <a:extLst>
              <a:ext uri="{FF2B5EF4-FFF2-40B4-BE49-F238E27FC236}">
                <a16:creationId xmlns:a16="http://schemas.microsoft.com/office/drawing/2014/main" id="{122E1359-B244-46F7-830E-D7885115E3B8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77615" y="1503096"/>
          <a:ext cx="10836770" cy="1049701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1083677">
                  <a:extLst>
                    <a:ext uri="{9D8B030D-6E8A-4147-A177-3AD203B41FA5}">
                      <a16:colId xmlns:a16="http://schemas.microsoft.com/office/drawing/2014/main" val="2580579898"/>
                    </a:ext>
                  </a:extLst>
                </a:gridCol>
                <a:gridCol w="1083677">
                  <a:extLst>
                    <a:ext uri="{9D8B030D-6E8A-4147-A177-3AD203B41FA5}">
                      <a16:colId xmlns:a16="http://schemas.microsoft.com/office/drawing/2014/main" val="4167509394"/>
                    </a:ext>
                  </a:extLst>
                </a:gridCol>
                <a:gridCol w="1083677">
                  <a:extLst>
                    <a:ext uri="{9D8B030D-6E8A-4147-A177-3AD203B41FA5}">
                      <a16:colId xmlns:a16="http://schemas.microsoft.com/office/drawing/2014/main" val="4184952172"/>
                    </a:ext>
                  </a:extLst>
                </a:gridCol>
                <a:gridCol w="1083677">
                  <a:extLst>
                    <a:ext uri="{9D8B030D-6E8A-4147-A177-3AD203B41FA5}">
                      <a16:colId xmlns:a16="http://schemas.microsoft.com/office/drawing/2014/main" val="2092596154"/>
                    </a:ext>
                  </a:extLst>
                </a:gridCol>
                <a:gridCol w="1083677">
                  <a:extLst>
                    <a:ext uri="{9D8B030D-6E8A-4147-A177-3AD203B41FA5}">
                      <a16:colId xmlns:a16="http://schemas.microsoft.com/office/drawing/2014/main" val="77207610"/>
                    </a:ext>
                  </a:extLst>
                </a:gridCol>
                <a:gridCol w="1083677">
                  <a:extLst>
                    <a:ext uri="{9D8B030D-6E8A-4147-A177-3AD203B41FA5}">
                      <a16:colId xmlns:a16="http://schemas.microsoft.com/office/drawing/2014/main" val="940755743"/>
                    </a:ext>
                  </a:extLst>
                </a:gridCol>
                <a:gridCol w="1083677">
                  <a:extLst>
                    <a:ext uri="{9D8B030D-6E8A-4147-A177-3AD203B41FA5}">
                      <a16:colId xmlns:a16="http://schemas.microsoft.com/office/drawing/2014/main" val="1379483643"/>
                    </a:ext>
                  </a:extLst>
                </a:gridCol>
                <a:gridCol w="1083677">
                  <a:extLst>
                    <a:ext uri="{9D8B030D-6E8A-4147-A177-3AD203B41FA5}">
                      <a16:colId xmlns:a16="http://schemas.microsoft.com/office/drawing/2014/main" val="1837349769"/>
                    </a:ext>
                  </a:extLst>
                </a:gridCol>
                <a:gridCol w="1083677">
                  <a:extLst>
                    <a:ext uri="{9D8B030D-6E8A-4147-A177-3AD203B41FA5}">
                      <a16:colId xmlns:a16="http://schemas.microsoft.com/office/drawing/2014/main" val="3539746257"/>
                    </a:ext>
                  </a:extLst>
                </a:gridCol>
                <a:gridCol w="1083677">
                  <a:extLst>
                    <a:ext uri="{9D8B030D-6E8A-4147-A177-3AD203B41FA5}">
                      <a16:colId xmlns:a16="http://schemas.microsoft.com/office/drawing/2014/main" val="1909494233"/>
                    </a:ext>
                  </a:extLst>
                </a:gridCol>
              </a:tblGrid>
              <a:tr h="1049701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6670323"/>
                  </a:ext>
                </a:extLst>
              </a:tr>
            </a:tbl>
          </a:graphicData>
        </a:graphic>
      </p:graphicFrame>
      <p:sp>
        <p:nvSpPr>
          <p:cNvPr id="7" name="円弧1">
            <a:extLst>
              <a:ext uri="{FF2B5EF4-FFF2-40B4-BE49-F238E27FC236}">
                <a16:creationId xmlns:a16="http://schemas.microsoft.com/office/drawing/2014/main" id="{BA1F1573-F5B3-4AFA-9105-1C66CEED4A10}"/>
              </a:ext>
            </a:extLst>
          </p:cNvPr>
          <p:cNvSpPr/>
          <p:nvPr/>
        </p:nvSpPr>
        <p:spPr>
          <a:xfrm>
            <a:off x="444500" y="754401"/>
            <a:ext cx="11303000" cy="2065562"/>
          </a:xfrm>
          <a:prstGeom prst="arc">
            <a:avLst>
              <a:gd name="adj1" fmla="val 10982458"/>
              <a:gd name="adj2" fmla="val 21417923"/>
            </a:avLst>
          </a:prstGeom>
          <a:ln w="9525">
            <a:solidFill>
              <a:sysClr val="windowText" lastClr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kumimoji="1" lang="ja-JP" altLang="en-US" sz="1100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B17D1BF-F337-4B22-BC58-91281F3D79D7}"/>
              </a:ext>
            </a:extLst>
          </p:cNvPr>
          <p:cNvGrpSpPr/>
          <p:nvPr/>
        </p:nvGrpSpPr>
        <p:grpSpPr>
          <a:xfrm>
            <a:off x="652461" y="2129367"/>
            <a:ext cx="1417722" cy="1013926"/>
            <a:chOff x="652461" y="2129367"/>
            <a:chExt cx="1417722" cy="1013926"/>
          </a:xfrm>
        </p:grpSpPr>
        <p:sp>
          <p:nvSpPr>
            <p:cNvPr id="13" name="円弧2">
              <a:extLst>
                <a:ext uri="{FF2B5EF4-FFF2-40B4-BE49-F238E27FC236}">
                  <a16:creationId xmlns:a16="http://schemas.microsoft.com/office/drawing/2014/main" id="{7B09FFCE-8939-4081-9012-231750137037}"/>
                </a:ext>
              </a:extLst>
            </p:cNvPr>
            <p:cNvSpPr/>
            <p:nvPr/>
          </p:nvSpPr>
          <p:spPr>
            <a:xfrm flipH="1" flipV="1">
              <a:off x="652461" y="2129367"/>
              <a:ext cx="1126332" cy="690596"/>
            </a:xfrm>
            <a:prstGeom prst="arc">
              <a:avLst>
                <a:gd name="adj1" fmla="val 11317848"/>
                <a:gd name="adj2" fmla="val 21089933"/>
              </a:avLst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kumimoji="1" lang="ja-JP" altLang="en-US" sz="1100"/>
            </a:p>
          </p:txBody>
        </p:sp>
        <p:sp>
          <p:nvSpPr>
            <p:cNvPr id="19" name="単位">
              <a:extLst>
                <a:ext uri="{FF2B5EF4-FFF2-40B4-BE49-F238E27FC236}">
                  <a16:creationId xmlns:a16="http://schemas.microsoft.com/office/drawing/2014/main" id="{F670BB61-9E55-4E71-BE49-413E1108A2D3}"/>
                </a:ext>
              </a:extLst>
            </p:cNvPr>
            <p:cNvSpPr txBox="1"/>
            <p:nvPr/>
          </p:nvSpPr>
          <p:spPr>
            <a:xfrm>
              <a:off x="1397527" y="2681628"/>
              <a:ext cx="6726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40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cm</a:t>
              </a:r>
              <a:endParaRPr kumimoji="1" lang="ja-JP" altLang="en-US" sz="240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sp>
          <p:nvSpPr>
            <p:cNvPr id="20" name="マス">
              <a:extLst>
                <a:ext uri="{FF2B5EF4-FFF2-40B4-BE49-F238E27FC236}">
                  <a16:creationId xmlns:a16="http://schemas.microsoft.com/office/drawing/2014/main" id="{985BF276-9241-4BBB-BEB6-2988792B7208}"/>
                </a:ext>
              </a:extLst>
            </p:cNvPr>
            <p:cNvSpPr/>
            <p:nvPr/>
          </p:nvSpPr>
          <p:spPr>
            <a:xfrm>
              <a:off x="1061607" y="2662078"/>
              <a:ext cx="335920" cy="33592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2" name="表示">
            <a:extLst>
              <a:ext uri="{FF2B5EF4-FFF2-40B4-BE49-F238E27FC236}">
                <a16:creationId xmlns:a16="http://schemas.microsoft.com/office/drawing/2014/main" id="{0C5E18EB-411C-4825-AA1E-ED628F14F341}"/>
              </a:ext>
            </a:extLst>
          </p:cNvPr>
          <p:cNvSpPr txBox="1"/>
          <p:nvPr/>
        </p:nvSpPr>
        <p:spPr>
          <a:xfrm>
            <a:off x="5347854" y="431071"/>
            <a:ext cx="1496291" cy="646659"/>
          </a:xfrm>
          <a:prstGeom prst="rect">
            <a:avLst/>
          </a:prstGeom>
          <a:solidFill>
            <a:schemeClr val="lt1"/>
          </a:solidFill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sz="3600" b="1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20c</a:t>
            </a:r>
            <a:r>
              <a:rPr kumimoji="1" lang="en-US" altLang="ja-JP" sz="3600" b="1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m</a:t>
            </a:r>
            <a:endParaRPr kumimoji="1" lang="ja-JP" altLang="en-US" sz="3600" b="1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grpSp>
        <p:nvGrpSpPr>
          <p:cNvPr id="23" name="グループ化 22">
            <a:extLst>
              <a:ext uri="{FF2B5EF4-FFF2-40B4-BE49-F238E27FC236}">
                <a16:creationId xmlns:a16="http://schemas.microsoft.com/office/drawing/2014/main" id="{DEA2A771-D033-44D9-92FD-B6C3EAA9F36F}"/>
              </a:ext>
            </a:extLst>
          </p:cNvPr>
          <p:cNvGrpSpPr/>
          <p:nvPr/>
        </p:nvGrpSpPr>
        <p:grpSpPr>
          <a:xfrm>
            <a:off x="4452699" y="4541615"/>
            <a:ext cx="4210526" cy="2215991"/>
            <a:chOff x="4611479" y="4528610"/>
            <a:chExt cx="4210526" cy="2519578"/>
          </a:xfrm>
        </p:grpSpPr>
        <p:sp>
          <p:nvSpPr>
            <p:cNvPr id="24" name="cm">
              <a:extLst>
                <a:ext uri="{FF2B5EF4-FFF2-40B4-BE49-F238E27FC236}">
                  <a16:creationId xmlns:a16="http://schemas.microsoft.com/office/drawing/2014/main" id="{468DF484-3858-4B3D-ACC3-4FD836E71276}"/>
                </a:ext>
              </a:extLst>
            </p:cNvPr>
            <p:cNvSpPr txBox="1"/>
            <p:nvPr/>
          </p:nvSpPr>
          <p:spPr>
            <a:xfrm>
              <a:off x="6843576" y="5059630"/>
              <a:ext cx="1978429" cy="178470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kumimoji="1" lang="en-US" altLang="ja-JP" sz="960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cm</a:t>
              </a:r>
              <a:endParaRPr kumimoji="1" lang="ja-JP" altLang="en-US" sz="960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sp>
          <p:nvSpPr>
            <p:cNvPr id="25" name="答え">
              <a:extLst>
                <a:ext uri="{FF2B5EF4-FFF2-40B4-BE49-F238E27FC236}">
                  <a16:creationId xmlns:a16="http://schemas.microsoft.com/office/drawing/2014/main" id="{59F2B3D4-3F3B-4647-BD38-D2E853714296}"/>
                </a:ext>
              </a:extLst>
            </p:cNvPr>
            <p:cNvSpPr txBox="1"/>
            <p:nvPr/>
          </p:nvSpPr>
          <p:spPr>
            <a:xfrm>
              <a:off x="4611479" y="4528610"/>
              <a:ext cx="2697538" cy="2519578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ja-JP" sz="1380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2</a:t>
              </a:r>
              <a:endParaRPr kumimoji="1" lang="ja-JP" altLang="en-US" sz="1380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</p:grpSp>
      <p:sp>
        <p:nvSpPr>
          <p:cNvPr id="26" name="隠し">
            <a:extLst>
              <a:ext uri="{FF2B5EF4-FFF2-40B4-BE49-F238E27FC236}">
                <a16:creationId xmlns:a16="http://schemas.microsoft.com/office/drawing/2014/main" id="{B9B24AE5-D64E-4E2F-8C60-3E4845E0CB6C}"/>
              </a:ext>
            </a:extLst>
          </p:cNvPr>
          <p:cNvSpPr/>
          <p:nvPr/>
        </p:nvSpPr>
        <p:spPr>
          <a:xfrm>
            <a:off x="4944554" y="4646813"/>
            <a:ext cx="1740242" cy="1687483"/>
          </a:xfrm>
          <a:prstGeom prst="rect">
            <a:avLst/>
          </a:prstGeom>
          <a:solidFill>
            <a:schemeClr val="bg1"/>
          </a:solidFill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4534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帯">
            <a:extLst>
              <a:ext uri="{FF2B5EF4-FFF2-40B4-BE49-F238E27FC236}">
                <a16:creationId xmlns:a16="http://schemas.microsoft.com/office/drawing/2014/main" id="{122E1359-B244-46F7-830E-D7885115E3B8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77615" y="1503096"/>
          <a:ext cx="10836771" cy="1049701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3612257">
                  <a:extLst>
                    <a:ext uri="{9D8B030D-6E8A-4147-A177-3AD203B41FA5}">
                      <a16:colId xmlns:a16="http://schemas.microsoft.com/office/drawing/2014/main" val="2580579898"/>
                    </a:ext>
                  </a:extLst>
                </a:gridCol>
                <a:gridCol w="3612257">
                  <a:extLst>
                    <a:ext uri="{9D8B030D-6E8A-4147-A177-3AD203B41FA5}">
                      <a16:colId xmlns:a16="http://schemas.microsoft.com/office/drawing/2014/main" val="417006052"/>
                    </a:ext>
                  </a:extLst>
                </a:gridCol>
                <a:gridCol w="3612257">
                  <a:extLst>
                    <a:ext uri="{9D8B030D-6E8A-4147-A177-3AD203B41FA5}">
                      <a16:colId xmlns:a16="http://schemas.microsoft.com/office/drawing/2014/main" val="2690869295"/>
                    </a:ext>
                  </a:extLst>
                </a:gridCol>
              </a:tblGrid>
              <a:tr h="1049701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6670323"/>
                  </a:ext>
                </a:extLst>
              </a:tr>
            </a:tbl>
          </a:graphicData>
        </a:graphic>
      </p:graphicFrame>
      <p:sp>
        <p:nvSpPr>
          <p:cNvPr id="7" name="円弧">
            <a:extLst>
              <a:ext uri="{FF2B5EF4-FFF2-40B4-BE49-F238E27FC236}">
                <a16:creationId xmlns:a16="http://schemas.microsoft.com/office/drawing/2014/main" id="{BA1F1573-F5B3-4AFA-9105-1C66CEED4A10}"/>
              </a:ext>
            </a:extLst>
          </p:cNvPr>
          <p:cNvSpPr/>
          <p:nvPr/>
        </p:nvSpPr>
        <p:spPr>
          <a:xfrm>
            <a:off x="444500" y="754401"/>
            <a:ext cx="11303000" cy="2065562"/>
          </a:xfrm>
          <a:prstGeom prst="arc">
            <a:avLst>
              <a:gd name="adj1" fmla="val 10982458"/>
              <a:gd name="adj2" fmla="val 21417923"/>
            </a:avLst>
          </a:prstGeom>
          <a:ln w="9525">
            <a:solidFill>
              <a:sysClr val="windowText" lastClr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kumimoji="1" lang="ja-JP" altLang="en-US" sz="1100"/>
          </a:p>
        </p:txBody>
      </p:sp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7276D6DF-CDDA-419E-B4AD-25711E22752F}"/>
              </a:ext>
            </a:extLst>
          </p:cNvPr>
          <p:cNvGrpSpPr/>
          <p:nvPr/>
        </p:nvGrpSpPr>
        <p:grpSpPr>
          <a:xfrm>
            <a:off x="4452699" y="4541615"/>
            <a:ext cx="4210526" cy="2215991"/>
            <a:chOff x="4611479" y="4528610"/>
            <a:chExt cx="4210526" cy="2519578"/>
          </a:xfrm>
        </p:grpSpPr>
        <p:sp>
          <p:nvSpPr>
            <p:cNvPr id="13" name="cm">
              <a:extLst>
                <a:ext uri="{FF2B5EF4-FFF2-40B4-BE49-F238E27FC236}">
                  <a16:creationId xmlns:a16="http://schemas.microsoft.com/office/drawing/2014/main" id="{524EEC57-3AD2-456F-A762-683381F2FF95}"/>
                </a:ext>
              </a:extLst>
            </p:cNvPr>
            <p:cNvSpPr txBox="1"/>
            <p:nvPr/>
          </p:nvSpPr>
          <p:spPr>
            <a:xfrm>
              <a:off x="6843576" y="5059630"/>
              <a:ext cx="1978429" cy="178470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kumimoji="1" lang="en-US" altLang="ja-JP" sz="960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cm</a:t>
              </a:r>
              <a:endParaRPr kumimoji="1" lang="ja-JP" altLang="en-US" sz="960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sp>
          <p:nvSpPr>
            <p:cNvPr id="14" name="答え">
              <a:extLst>
                <a:ext uri="{FF2B5EF4-FFF2-40B4-BE49-F238E27FC236}">
                  <a16:creationId xmlns:a16="http://schemas.microsoft.com/office/drawing/2014/main" id="{F11D4B50-11B5-4A4F-A8E9-1B12CEF9D442}"/>
                </a:ext>
              </a:extLst>
            </p:cNvPr>
            <p:cNvSpPr txBox="1"/>
            <p:nvPr/>
          </p:nvSpPr>
          <p:spPr>
            <a:xfrm>
              <a:off x="4611479" y="4528610"/>
              <a:ext cx="2697538" cy="2519578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ja-JP" sz="1380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3</a:t>
              </a:r>
              <a:endParaRPr kumimoji="1" lang="ja-JP" altLang="en-US" sz="1380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</p:grpSp>
      <p:sp>
        <p:nvSpPr>
          <p:cNvPr id="18" name="隠し">
            <a:extLst>
              <a:ext uri="{FF2B5EF4-FFF2-40B4-BE49-F238E27FC236}">
                <a16:creationId xmlns:a16="http://schemas.microsoft.com/office/drawing/2014/main" id="{E908C76F-0F09-4F1D-8457-C399272AEC75}"/>
              </a:ext>
            </a:extLst>
          </p:cNvPr>
          <p:cNvSpPr/>
          <p:nvPr/>
        </p:nvSpPr>
        <p:spPr>
          <a:xfrm>
            <a:off x="4944554" y="4646813"/>
            <a:ext cx="1740242" cy="1687483"/>
          </a:xfrm>
          <a:prstGeom prst="rect">
            <a:avLst/>
          </a:prstGeom>
          <a:solidFill>
            <a:schemeClr val="bg1"/>
          </a:solidFill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F51CB423-529F-457C-92CC-570673884E85}"/>
              </a:ext>
            </a:extLst>
          </p:cNvPr>
          <p:cNvGrpSpPr/>
          <p:nvPr/>
        </p:nvGrpSpPr>
        <p:grpSpPr>
          <a:xfrm>
            <a:off x="550067" y="1581437"/>
            <a:ext cx="3860007" cy="1925502"/>
            <a:chOff x="550067" y="1581437"/>
            <a:chExt cx="3860007" cy="1925502"/>
          </a:xfrm>
        </p:grpSpPr>
        <p:sp>
          <p:nvSpPr>
            <p:cNvPr id="20" name="円弧2">
              <a:extLst>
                <a:ext uri="{FF2B5EF4-FFF2-40B4-BE49-F238E27FC236}">
                  <a16:creationId xmlns:a16="http://schemas.microsoft.com/office/drawing/2014/main" id="{01B97C11-FA4F-4632-AD23-FE376471E580}"/>
                </a:ext>
              </a:extLst>
            </p:cNvPr>
            <p:cNvSpPr/>
            <p:nvPr/>
          </p:nvSpPr>
          <p:spPr>
            <a:xfrm flipH="1" flipV="1">
              <a:off x="550067" y="1581437"/>
              <a:ext cx="3860007" cy="1455821"/>
            </a:xfrm>
            <a:prstGeom prst="arc">
              <a:avLst>
                <a:gd name="adj1" fmla="val 11271471"/>
                <a:gd name="adj2" fmla="val 21127849"/>
              </a:avLst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kumimoji="1" lang="ja-JP" altLang="en-US" sz="1100"/>
            </a:p>
          </p:txBody>
        </p:sp>
        <p:sp>
          <p:nvSpPr>
            <p:cNvPr id="17" name="単位">
              <a:extLst>
                <a:ext uri="{FF2B5EF4-FFF2-40B4-BE49-F238E27FC236}">
                  <a16:creationId xmlns:a16="http://schemas.microsoft.com/office/drawing/2014/main" id="{F3FD215C-DC1E-4B7A-BF8D-3CCFA53D680A}"/>
                </a:ext>
              </a:extLst>
            </p:cNvPr>
            <p:cNvSpPr txBox="1"/>
            <p:nvPr/>
          </p:nvSpPr>
          <p:spPr>
            <a:xfrm>
              <a:off x="2719748" y="2983719"/>
              <a:ext cx="7334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cm</a:t>
              </a:r>
              <a:endParaRPr kumimoji="1" lang="ja-JP" altLang="en-US" sz="280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sp>
          <p:nvSpPr>
            <p:cNvPr id="23" name="マス">
              <a:extLst>
                <a:ext uri="{FF2B5EF4-FFF2-40B4-BE49-F238E27FC236}">
                  <a16:creationId xmlns:a16="http://schemas.microsoft.com/office/drawing/2014/main" id="{04572DBD-FEC1-4AD4-8010-1833426901E2}"/>
                </a:ext>
              </a:extLst>
            </p:cNvPr>
            <p:cNvSpPr/>
            <p:nvPr/>
          </p:nvSpPr>
          <p:spPr>
            <a:xfrm>
              <a:off x="2128004" y="2764598"/>
              <a:ext cx="594120" cy="59412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6" name="表示">
            <a:extLst>
              <a:ext uri="{FF2B5EF4-FFF2-40B4-BE49-F238E27FC236}">
                <a16:creationId xmlns:a16="http://schemas.microsoft.com/office/drawing/2014/main" id="{EB0BFF25-4FE5-4D41-B435-7712DD26CF67}"/>
              </a:ext>
            </a:extLst>
          </p:cNvPr>
          <p:cNvSpPr txBox="1"/>
          <p:nvPr/>
        </p:nvSpPr>
        <p:spPr>
          <a:xfrm>
            <a:off x="5454261" y="431071"/>
            <a:ext cx="1283478" cy="646659"/>
          </a:xfrm>
          <a:prstGeom prst="rect">
            <a:avLst/>
          </a:prstGeom>
          <a:solidFill>
            <a:schemeClr val="lt1"/>
          </a:solidFill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sz="3600" b="1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9c</a:t>
            </a:r>
            <a:r>
              <a:rPr kumimoji="1" lang="en-US" altLang="ja-JP" sz="3600" b="1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m</a:t>
            </a:r>
            <a:endParaRPr kumimoji="1" lang="ja-JP" altLang="en-US" sz="3600" b="1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11844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帯">
            <a:extLst>
              <a:ext uri="{FF2B5EF4-FFF2-40B4-BE49-F238E27FC236}">
                <a16:creationId xmlns:a16="http://schemas.microsoft.com/office/drawing/2014/main" id="{122E1359-B244-46F7-830E-D7885115E3B8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77615" y="1503096"/>
          <a:ext cx="10836771" cy="1049701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3612257">
                  <a:extLst>
                    <a:ext uri="{9D8B030D-6E8A-4147-A177-3AD203B41FA5}">
                      <a16:colId xmlns:a16="http://schemas.microsoft.com/office/drawing/2014/main" val="2580579898"/>
                    </a:ext>
                  </a:extLst>
                </a:gridCol>
                <a:gridCol w="3612257">
                  <a:extLst>
                    <a:ext uri="{9D8B030D-6E8A-4147-A177-3AD203B41FA5}">
                      <a16:colId xmlns:a16="http://schemas.microsoft.com/office/drawing/2014/main" val="417006052"/>
                    </a:ext>
                  </a:extLst>
                </a:gridCol>
                <a:gridCol w="3612257">
                  <a:extLst>
                    <a:ext uri="{9D8B030D-6E8A-4147-A177-3AD203B41FA5}">
                      <a16:colId xmlns:a16="http://schemas.microsoft.com/office/drawing/2014/main" val="2690869295"/>
                    </a:ext>
                  </a:extLst>
                </a:gridCol>
              </a:tblGrid>
              <a:tr h="1049701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6670323"/>
                  </a:ext>
                </a:extLst>
              </a:tr>
            </a:tbl>
          </a:graphicData>
        </a:graphic>
      </p:graphicFrame>
      <p:sp>
        <p:nvSpPr>
          <p:cNvPr id="7" name="円弧">
            <a:extLst>
              <a:ext uri="{FF2B5EF4-FFF2-40B4-BE49-F238E27FC236}">
                <a16:creationId xmlns:a16="http://schemas.microsoft.com/office/drawing/2014/main" id="{BA1F1573-F5B3-4AFA-9105-1C66CEED4A10}"/>
              </a:ext>
            </a:extLst>
          </p:cNvPr>
          <p:cNvSpPr/>
          <p:nvPr/>
        </p:nvSpPr>
        <p:spPr>
          <a:xfrm>
            <a:off x="444500" y="754401"/>
            <a:ext cx="11303000" cy="2065562"/>
          </a:xfrm>
          <a:prstGeom prst="arc">
            <a:avLst>
              <a:gd name="adj1" fmla="val 10982458"/>
              <a:gd name="adj2" fmla="val 21417923"/>
            </a:avLst>
          </a:prstGeom>
          <a:ln w="9525">
            <a:solidFill>
              <a:sysClr val="windowText" lastClr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kumimoji="1" lang="ja-JP" altLang="en-US" sz="1100"/>
          </a:p>
        </p:txBody>
      </p:sp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7276D6DF-CDDA-419E-B4AD-25711E22752F}"/>
              </a:ext>
            </a:extLst>
          </p:cNvPr>
          <p:cNvGrpSpPr/>
          <p:nvPr/>
        </p:nvGrpSpPr>
        <p:grpSpPr>
          <a:xfrm>
            <a:off x="4452699" y="4541615"/>
            <a:ext cx="4210526" cy="2215991"/>
            <a:chOff x="4611479" y="4528610"/>
            <a:chExt cx="4210526" cy="2519578"/>
          </a:xfrm>
        </p:grpSpPr>
        <p:sp>
          <p:nvSpPr>
            <p:cNvPr id="13" name="cm">
              <a:extLst>
                <a:ext uri="{FF2B5EF4-FFF2-40B4-BE49-F238E27FC236}">
                  <a16:creationId xmlns:a16="http://schemas.microsoft.com/office/drawing/2014/main" id="{524EEC57-3AD2-456F-A762-683381F2FF95}"/>
                </a:ext>
              </a:extLst>
            </p:cNvPr>
            <p:cNvSpPr txBox="1"/>
            <p:nvPr/>
          </p:nvSpPr>
          <p:spPr>
            <a:xfrm>
              <a:off x="6843576" y="5059630"/>
              <a:ext cx="1978429" cy="178470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kumimoji="1" lang="en-US" altLang="ja-JP" sz="960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cm</a:t>
              </a:r>
              <a:endParaRPr kumimoji="1" lang="ja-JP" altLang="en-US" sz="960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sp>
          <p:nvSpPr>
            <p:cNvPr id="14" name="答え">
              <a:extLst>
                <a:ext uri="{FF2B5EF4-FFF2-40B4-BE49-F238E27FC236}">
                  <a16:creationId xmlns:a16="http://schemas.microsoft.com/office/drawing/2014/main" id="{F11D4B50-11B5-4A4F-A8E9-1B12CEF9D442}"/>
                </a:ext>
              </a:extLst>
            </p:cNvPr>
            <p:cNvSpPr txBox="1"/>
            <p:nvPr/>
          </p:nvSpPr>
          <p:spPr>
            <a:xfrm>
              <a:off x="4611479" y="4528610"/>
              <a:ext cx="2697538" cy="2519578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ja-JP" sz="1380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6</a:t>
              </a:r>
              <a:endParaRPr kumimoji="1" lang="ja-JP" altLang="en-US" sz="1380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</p:grpSp>
      <p:sp>
        <p:nvSpPr>
          <p:cNvPr id="18" name="隠し">
            <a:extLst>
              <a:ext uri="{FF2B5EF4-FFF2-40B4-BE49-F238E27FC236}">
                <a16:creationId xmlns:a16="http://schemas.microsoft.com/office/drawing/2014/main" id="{E908C76F-0F09-4F1D-8457-C399272AEC75}"/>
              </a:ext>
            </a:extLst>
          </p:cNvPr>
          <p:cNvSpPr/>
          <p:nvPr/>
        </p:nvSpPr>
        <p:spPr>
          <a:xfrm>
            <a:off x="4944554" y="4646813"/>
            <a:ext cx="1740242" cy="1687483"/>
          </a:xfrm>
          <a:prstGeom prst="rect">
            <a:avLst/>
          </a:prstGeom>
          <a:solidFill>
            <a:schemeClr val="bg1"/>
          </a:solidFill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F51CB423-529F-457C-92CC-570673884E85}"/>
              </a:ext>
            </a:extLst>
          </p:cNvPr>
          <p:cNvGrpSpPr/>
          <p:nvPr/>
        </p:nvGrpSpPr>
        <p:grpSpPr>
          <a:xfrm>
            <a:off x="550067" y="1581437"/>
            <a:ext cx="3860007" cy="1925502"/>
            <a:chOff x="550067" y="1581437"/>
            <a:chExt cx="3860007" cy="1925502"/>
          </a:xfrm>
        </p:grpSpPr>
        <p:sp>
          <p:nvSpPr>
            <p:cNvPr id="20" name="円弧2">
              <a:extLst>
                <a:ext uri="{FF2B5EF4-FFF2-40B4-BE49-F238E27FC236}">
                  <a16:creationId xmlns:a16="http://schemas.microsoft.com/office/drawing/2014/main" id="{01B97C11-FA4F-4632-AD23-FE376471E580}"/>
                </a:ext>
              </a:extLst>
            </p:cNvPr>
            <p:cNvSpPr/>
            <p:nvPr/>
          </p:nvSpPr>
          <p:spPr>
            <a:xfrm flipH="1" flipV="1">
              <a:off x="550067" y="1581437"/>
              <a:ext cx="3860007" cy="1455821"/>
            </a:xfrm>
            <a:prstGeom prst="arc">
              <a:avLst>
                <a:gd name="adj1" fmla="val 11271471"/>
                <a:gd name="adj2" fmla="val 21127849"/>
              </a:avLst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kumimoji="1" lang="ja-JP" altLang="en-US" sz="1100"/>
            </a:p>
          </p:txBody>
        </p:sp>
        <p:sp>
          <p:nvSpPr>
            <p:cNvPr id="17" name="単位">
              <a:extLst>
                <a:ext uri="{FF2B5EF4-FFF2-40B4-BE49-F238E27FC236}">
                  <a16:creationId xmlns:a16="http://schemas.microsoft.com/office/drawing/2014/main" id="{F3FD215C-DC1E-4B7A-BF8D-3CCFA53D680A}"/>
                </a:ext>
              </a:extLst>
            </p:cNvPr>
            <p:cNvSpPr txBox="1"/>
            <p:nvPr/>
          </p:nvSpPr>
          <p:spPr>
            <a:xfrm>
              <a:off x="2719748" y="2983719"/>
              <a:ext cx="7334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cm</a:t>
              </a:r>
              <a:endParaRPr kumimoji="1" lang="ja-JP" altLang="en-US" sz="280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sp>
          <p:nvSpPr>
            <p:cNvPr id="23" name="マス">
              <a:extLst>
                <a:ext uri="{FF2B5EF4-FFF2-40B4-BE49-F238E27FC236}">
                  <a16:creationId xmlns:a16="http://schemas.microsoft.com/office/drawing/2014/main" id="{04572DBD-FEC1-4AD4-8010-1833426901E2}"/>
                </a:ext>
              </a:extLst>
            </p:cNvPr>
            <p:cNvSpPr/>
            <p:nvPr/>
          </p:nvSpPr>
          <p:spPr>
            <a:xfrm>
              <a:off x="2128004" y="2764598"/>
              <a:ext cx="594120" cy="59412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5" name="表示">
            <a:extLst>
              <a:ext uri="{FF2B5EF4-FFF2-40B4-BE49-F238E27FC236}">
                <a16:creationId xmlns:a16="http://schemas.microsoft.com/office/drawing/2014/main" id="{E23D742B-DB25-4FB4-A801-B8878DC96329}"/>
              </a:ext>
            </a:extLst>
          </p:cNvPr>
          <p:cNvSpPr txBox="1"/>
          <p:nvPr/>
        </p:nvSpPr>
        <p:spPr>
          <a:xfrm>
            <a:off x="5347854" y="431071"/>
            <a:ext cx="1496291" cy="646659"/>
          </a:xfrm>
          <a:prstGeom prst="rect">
            <a:avLst/>
          </a:prstGeom>
          <a:solidFill>
            <a:schemeClr val="lt1"/>
          </a:solidFill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sz="3600" b="1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18c</a:t>
            </a:r>
            <a:r>
              <a:rPr kumimoji="1" lang="en-US" altLang="ja-JP" sz="3600" b="1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m</a:t>
            </a:r>
            <a:endParaRPr kumimoji="1" lang="ja-JP" altLang="en-US" sz="3600" b="1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13152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帯">
            <a:extLst>
              <a:ext uri="{FF2B5EF4-FFF2-40B4-BE49-F238E27FC236}">
                <a16:creationId xmlns:a16="http://schemas.microsoft.com/office/drawing/2014/main" id="{122E1359-B244-46F7-830E-D7885115E3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2769555"/>
              </p:ext>
            </p:extLst>
          </p:nvPr>
        </p:nvGraphicFramePr>
        <p:xfrm>
          <a:off x="677615" y="1503096"/>
          <a:ext cx="10836772" cy="1049701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2709193">
                  <a:extLst>
                    <a:ext uri="{9D8B030D-6E8A-4147-A177-3AD203B41FA5}">
                      <a16:colId xmlns:a16="http://schemas.microsoft.com/office/drawing/2014/main" val="2580579898"/>
                    </a:ext>
                  </a:extLst>
                </a:gridCol>
                <a:gridCol w="2709193">
                  <a:extLst>
                    <a:ext uri="{9D8B030D-6E8A-4147-A177-3AD203B41FA5}">
                      <a16:colId xmlns:a16="http://schemas.microsoft.com/office/drawing/2014/main" val="417006052"/>
                    </a:ext>
                  </a:extLst>
                </a:gridCol>
                <a:gridCol w="2709193">
                  <a:extLst>
                    <a:ext uri="{9D8B030D-6E8A-4147-A177-3AD203B41FA5}">
                      <a16:colId xmlns:a16="http://schemas.microsoft.com/office/drawing/2014/main" val="1650913904"/>
                    </a:ext>
                  </a:extLst>
                </a:gridCol>
                <a:gridCol w="2709193">
                  <a:extLst>
                    <a:ext uri="{9D8B030D-6E8A-4147-A177-3AD203B41FA5}">
                      <a16:colId xmlns:a16="http://schemas.microsoft.com/office/drawing/2014/main" val="2690869295"/>
                    </a:ext>
                  </a:extLst>
                </a:gridCol>
              </a:tblGrid>
              <a:tr h="1049701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6670323"/>
                  </a:ext>
                </a:extLst>
              </a:tr>
            </a:tbl>
          </a:graphicData>
        </a:graphic>
      </p:graphicFrame>
      <p:sp>
        <p:nvSpPr>
          <p:cNvPr id="7" name="円弧">
            <a:extLst>
              <a:ext uri="{FF2B5EF4-FFF2-40B4-BE49-F238E27FC236}">
                <a16:creationId xmlns:a16="http://schemas.microsoft.com/office/drawing/2014/main" id="{BA1F1573-F5B3-4AFA-9105-1C66CEED4A10}"/>
              </a:ext>
            </a:extLst>
          </p:cNvPr>
          <p:cNvSpPr/>
          <p:nvPr/>
        </p:nvSpPr>
        <p:spPr>
          <a:xfrm>
            <a:off x="444500" y="754401"/>
            <a:ext cx="11303000" cy="2065562"/>
          </a:xfrm>
          <a:prstGeom prst="arc">
            <a:avLst>
              <a:gd name="adj1" fmla="val 10982458"/>
              <a:gd name="adj2" fmla="val 21417923"/>
            </a:avLst>
          </a:prstGeom>
          <a:ln w="9525">
            <a:solidFill>
              <a:sysClr val="windowText" lastClr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kumimoji="1" lang="ja-JP" altLang="en-US" sz="1100"/>
          </a:p>
        </p:txBody>
      </p:sp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7276D6DF-CDDA-419E-B4AD-25711E22752F}"/>
              </a:ext>
            </a:extLst>
          </p:cNvPr>
          <p:cNvGrpSpPr/>
          <p:nvPr/>
        </p:nvGrpSpPr>
        <p:grpSpPr>
          <a:xfrm>
            <a:off x="4452699" y="4541615"/>
            <a:ext cx="4210526" cy="2215991"/>
            <a:chOff x="4611479" y="4528610"/>
            <a:chExt cx="4210526" cy="2519578"/>
          </a:xfrm>
        </p:grpSpPr>
        <p:sp>
          <p:nvSpPr>
            <p:cNvPr id="13" name="cm">
              <a:extLst>
                <a:ext uri="{FF2B5EF4-FFF2-40B4-BE49-F238E27FC236}">
                  <a16:creationId xmlns:a16="http://schemas.microsoft.com/office/drawing/2014/main" id="{524EEC57-3AD2-456F-A762-683381F2FF95}"/>
                </a:ext>
              </a:extLst>
            </p:cNvPr>
            <p:cNvSpPr txBox="1"/>
            <p:nvPr/>
          </p:nvSpPr>
          <p:spPr>
            <a:xfrm>
              <a:off x="6843576" y="5059630"/>
              <a:ext cx="1978429" cy="178470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kumimoji="1" lang="en-US" altLang="ja-JP" sz="960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cm</a:t>
              </a:r>
              <a:endParaRPr kumimoji="1" lang="ja-JP" altLang="en-US" sz="960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sp>
          <p:nvSpPr>
            <p:cNvPr id="14" name="答え">
              <a:extLst>
                <a:ext uri="{FF2B5EF4-FFF2-40B4-BE49-F238E27FC236}">
                  <a16:creationId xmlns:a16="http://schemas.microsoft.com/office/drawing/2014/main" id="{F11D4B50-11B5-4A4F-A8E9-1B12CEF9D442}"/>
                </a:ext>
              </a:extLst>
            </p:cNvPr>
            <p:cNvSpPr txBox="1"/>
            <p:nvPr/>
          </p:nvSpPr>
          <p:spPr>
            <a:xfrm>
              <a:off x="4611479" y="4528610"/>
              <a:ext cx="2697538" cy="2519578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ja-JP" sz="1380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2</a:t>
              </a:r>
              <a:endParaRPr kumimoji="1" lang="ja-JP" altLang="en-US" sz="1380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</p:grpSp>
      <p:sp>
        <p:nvSpPr>
          <p:cNvPr id="18" name="隠し">
            <a:extLst>
              <a:ext uri="{FF2B5EF4-FFF2-40B4-BE49-F238E27FC236}">
                <a16:creationId xmlns:a16="http://schemas.microsoft.com/office/drawing/2014/main" id="{E908C76F-0F09-4F1D-8457-C399272AEC75}"/>
              </a:ext>
            </a:extLst>
          </p:cNvPr>
          <p:cNvSpPr/>
          <p:nvPr/>
        </p:nvSpPr>
        <p:spPr>
          <a:xfrm>
            <a:off x="4944554" y="4646813"/>
            <a:ext cx="1740242" cy="1687483"/>
          </a:xfrm>
          <a:prstGeom prst="rect">
            <a:avLst/>
          </a:prstGeom>
          <a:solidFill>
            <a:schemeClr val="bg1"/>
          </a:solidFill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F51CB423-529F-457C-92CC-570673884E85}"/>
              </a:ext>
            </a:extLst>
          </p:cNvPr>
          <p:cNvGrpSpPr/>
          <p:nvPr/>
        </p:nvGrpSpPr>
        <p:grpSpPr>
          <a:xfrm>
            <a:off x="620708" y="1645534"/>
            <a:ext cx="2810672" cy="1925505"/>
            <a:chOff x="550064" y="1581434"/>
            <a:chExt cx="2810672" cy="1925505"/>
          </a:xfrm>
        </p:grpSpPr>
        <p:sp>
          <p:nvSpPr>
            <p:cNvPr id="20" name="円弧2">
              <a:extLst>
                <a:ext uri="{FF2B5EF4-FFF2-40B4-BE49-F238E27FC236}">
                  <a16:creationId xmlns:a16="http://schemas.microsoft.com/office/drawing/2014/main" id="{01B97C11-FA4F-4632-AD23-FE376471E580}"/>
                </a:ext>
              </a:extLst>
            </p:cNvPr>
            <p:cNvSpPr/>
            <p:nvPr/>
          </p:nvSpPr>
          <p:spPr>
            <a:xfrm flipH="1" flipV="1">
              <a:off x="550064" y="1581434"/>
              <a:ext cx="2810672" cy="1455821"/>
            </a:xfrm>
            <a:prstGeom prst="arc">
              <a:avLst>
                <a:gd name="adj1" fmla="val 11271471"/>
                <a:gd name="adj2" fmla="val 21127849"/>
              </a:avLst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kumimoji="1" lang="ja-JP" altLang="en-US" sz="1100"/>
            </a:p>
          </p:txBody>
        </p:sp>
        <p:sp>
          <p:nvSpPr>
            <p:cNvPr id="17" name="単位">
              <a:extLst>
                <a:ext uri="{FF2B5EF4-FFF2-40B4-BE49-F238E27FC236}">
                  <a16:creationId xmlns:a16="http://schemas.microsoft.com/office/drawing/2014/main" id="{F3FD215C-DC1E-4B7A-BF8D-3CCFA53D680A}"/>
                </a:ext>
              </a:extLst>
            </p:cNvPr>
            <p:cNvSpPr txBox="1"/>
            <p:nvPr/>
          </p:nvSpPr>
          <p:spPr>
            <a:xfrm>
              <a:off x="2149753" y="2983719"/>
              <a:ext cx="7334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cm</a:t>
              </a:r>
              <a:endParaRPr kumimoji="1" lang="ja-JP" altLang="en-US" sz="280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sp>
          <p:nvSpPr>
            <p:cNvPr id="23" name="マス">
              <a:extLst>
                <a:ext uri="{FF2B5EF4-FFF2-40B4-BE49-F238E27FC236}">
                  <a16:creationId xmlns:a16="http://schemas.microsoft.com/office/drawing/2014/main" id="{04572DBD-FEC1-4AD4-8010-1833426901E2}"/>
                </a:ext>
              </a:extLst>
            </p:cNvPr>
            <p:cNvSpPr/>
            <p:nvPr/>
          </p:nvSpPr>
          <p:spPr>
            <a:xfrm>
              <a:off x="1558009" y="2764598"/>
              <a:ext cx="594120" cy="59412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6" name="表示">
            <a:extLst>
              <a:ext uri="{FF2B5EF4-FFF2-40B4-BE49-F238E27FC236}">
                <a16:creationId xmlns:a16="http://schemas.microsoft.com/office/drawing/2014/main" id="{EB0BFF25-4FE5-4D41-B435-7712DD26CF67}"/>
              </a:ext>
            </a:extLst>
          </p:cNvPr>
          <p:cNvSpPr txBox="1"/>
          <p:nvPr/>
        </p:nvSpPr>
        <p:spPr>
          <a:xfrm>
            <a:off x="5454261" y="431071"/>
            <a:ext cx="1283478" cy="646659"/>
          </a:xfrm>
          <a:prstGeom prst="rect">
            <a:avLst/>
          </a:prstGeom>
          <a:solidFill>
            <a:schemeClr val="lt1"/>
          </a:solidFill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sz="3600" b="1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8c</a:t>
            </a:r>
            <a:r>
              <a:rPr kumimoji="1" lang="en-US" altLang="ja-JP" sz="3600" b="1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m</a:t>
            </a:r>
            <a:endParaRPr kumimoji="1" lang="ja-JP" altLang="en-US" sz="3600" b="1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6938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帯">
            <a:extLst>
              <a:ext uri="{FF2B5EF4-FFF2-40B4-BE49-F238E27FC236}">
                <a16:creationId xmlns:a16="http://schemas.microsoft.com/office/drawing/2014/main" id="{122E1359-B244-46F7-830E-D7885115E3B8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77615" y="1503096"/>
          <a:ext cx="10836771" cy="1049701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3612257">
                  <a:extLst>
                    <a:ext uri="{9D8B030D-6E8A-4147-A177-3AD203B41FA5}">
                      <a16:colId xmlns:a16="http://schemas.microsoft.com/office/drawing/2014/main" val="2580579898"/>
                    </a:ext>
                  </a:extLst>
                </a:gridCol>
                <a:gridCol w="3612257">
                  <a:extLst>
                    <a:ext uri="{9D8B030D-6E8A-4147-A177-3AD203B41FA5}">
                      <a16:colId xmlns:a16="http://schemas.microsoft.com/office/drawing/2014/main" val="417006052"/>
                    </a:ext>
                  </a:extLst>
                </a:gridCol>
                <a:gridCol w="3612257">
                  <a:extLst>
                    <a:ext uri="{9D8B030D-6E8A-4147-A177-3AD203B41FA5}">
                      <a16:colId xmlns:a16="http://schemas.microsoft.com/office/drawing/2014/main" val="2690869295"/>
                    </a:ext>
                  </a:extLst>
                </a:gridCol>
              </a:tblGrid>
              <a:tr h="1049701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6670323"/>
                  </a:ext>
                </a:extLst>
              </a:tr>
            </a:tbl>
          </a:graphicData>
        </a:graphic>
      </p:graphicFrame>
      <p:sp>
        <p:nvSpPr>
          <p:cNvPr id="7" name="円弧">
            <a:extLst>
              <a:ext uri="{FF2B5EF4-FFF2-40B4-BE49-F238E27FC236}">
                <a16:creationId xmlns:a16="http://schemas.microsoft.com/office/drawing/2014/main" id="{BA1F1573-F5B3-4AFA-9105-1C66CEED4A10}"/>
              </a:ext>
            </a:extLst>
          </p:cNvPr>
          <p:cNvSpPr/>
          <p:nvPr/>
        </p:nvSpPr>
        <p:spPr>
          <a:xfrm>
            <a:off x="444500" y="754401"/>
            <a:ext cx="11303000" cy="2065562"/>
          </a:xfrm>
          <a:prstGeom prst="arc">
            <a:avLst>
              <a:gd name="adj1" fmla="val 10982458"/>
              <a:gd name="adj2" fmla="val 21417923"/>
            </a:avLst>
          </a:prstGeom>
          <a:ln w="9525">
            <a:solidFill>
              <a:sysClr val="windowText" lastClr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kumimoji="1" lang="ja-JP" altLang="en-US" sz="1100"/>
          </a:p>
        </p:txBody>
      </p:sp>
      <p:sp>
        <p:nvSpPr>
          <p:cNvPr id="15" name="表示">
            <a:extLst>
              <a:ext uri="{FF2B5EF4-FFF2-40B4-BE49-F238E27FC236}">
                <a16:creationId xmlns:a16="http://schemas.microsoft.com/office/drawing/2014/main" id="{CBE4B9ED-0DB8-4A38-A770-CE883930D631}"/>
              </a:ext>
            </a:extLst>
          </p:cNvPr>
          <p:cNvSpPr txBox="1"/>
          <p:nvPr/>
        </p:nvSpPr>
        <p:spPr>
          <a:xfrm>
            <a:off x="5347854" y="431071"/>
            <a:ext cx="1496291" cy="646659"/>
          </a:xfrm>
          <a:prstGeom prst="rect">
            <a:avLst/>
          </a:prstGeom>
          <a:solidFill>
            <a:schemeClr val="lt1"/>
          </a:solidFill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sz="3600" b="1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45c</a:t>
            </a:r>
            <a:r>
              <a:rPr kumimoji="1" lang="en-US" altLang="ja-JP" sz="3600" b="1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m</a:t>
            </a:r>
            <a:endParaRPr kumimoji="1" lang="ja-JP" altLang="en-US" sz="3600" b="1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grpSp>
        <p:nvGrpSpPr>
          <p:cNvPr id="16" name="グループ化 15">
            <a:extLst>
              <a:ext uri="{FF2B5EF4-FFF2-40B4-BE49-F238E27FC236}">
                <a16:creationId xmlns:a16="http://schemas.microsoft.com/office/drawing/2014/main" id="{3F8E464D-ED32-4EA2-85F1-7DDB98E33CF2}"/>
              </a:ext>
            </a:extLst>
          </p:cNvPr>
          <p:cNvGrpSpPr/>
          <p:nvPr/>
        </p:nvGrpSpPr>
        <p:grpSpPr>
          <a:xfrm>
            <a:off x="4219978" y="4541615"/>
            <a:ext cx="4675967" cy="2215991"/>
            <a:chOff x="4611479" y="4528610"/>
            <a:chExt cx="4675967" cy="2519578"/>
          </a:xfrm>
        </p:grpSpPr>
        <p:sp>
          <p:nvSpPr>
            <p:cNvPr id="17" name="cm">
              <a:extLst>
                <a:ext uri="{FF2B5EF4-FFF2-40B4-BE49-F238E27FC236}">
                  <a16:creationId xmlns:a16="http://schemas.microsoft.com/office/drawing/2014/main" id="{CB309002-4414-423E-974D-1EA0E58CB700}"/>
                </a:ext>
              </a:extLst>
            </p:cNvPr>
            <p:cNvSpPr txBox="1"/>
            <p:nvPr/>
          </p:nvSpPr>
          <p:spPr>
            <a:xfrm>
              <a:off x="7309017" y="5059630"/>
              <a:ext cx="1978429" cy="178470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kumimoji="1" lang="en-US" altLang="ja-JP" sz="960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cm</a:t>
              </a:r>
              <a:endParaRPr kumimoji="1" lang="ja-JP" altLang="en-US" sz="960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sp>
          <p:nvSpPr>
            <p:cNvPr id="23" name="答え">
              <a:extLst>
                <a:ext uri="{FF2B5EF4-FFF2-40B4-BE49-F238E27FC236}">
                  <a16:creationId xmlns:a16="http://schemas.microsoft.com/office/drawing/2014/main" id="{E01A8C9B-C407-4883-ADEC-FAD88EB2DA37}"/>
                </a:ext>
              </a:extLst>
            </p:cNvPr>
            <p:cNvSpPr txBox="1"/>
            <p:nvPr/>
          </p:nvSpPr>
          <p:spPr>
            <a:xfrm>
              <a:off x="4611479" y="4528610"/>
              <a:ext cx="2697538" cy="2519578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ja-JP" sz="1380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15</a:t>
              </a:r>
              <a:endParaRPr kumimoji="1" lang="ja-JP" altLang="en-US" sz="1380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</p:grpSp>
      <p:sp>
        <p:nvSpPr>
          <p:cNvPr id="24" name="隠し">
            <a:extLst>
              <a:ext uri="{FF2B5EF4-FFF2-40B4-BE49-F238E27FC236}">
                <a16:creationId xmlns:a16="http://schemas.microsoft.com/office/drawing/2014/main" id="{03D26AA4-EBB1-4C79-9CF1-61443275715E}"/>
              </a:ext>
            </a:extLst>
          </p:cNvPr>
          <p:cNvSpPr/>
          <p:nvPr/>
        </p:nvSpPr>
        <p:spPr>
          <a:xfrm>
            <a:off x="4219979" y="4646814"/>
            <a:ext cx="2697538" cy="1687483"/>
          </a:xfrm>
          <a:prstGeom prst="rect">
            <a:avLst/>
          </a:prstGeom>
          <a:solidFill>
            <a:schemeClr val="bg1"/>
          </a:solidFill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3" name="グループ化 12">
            <a:extLst>
              <a:ext uri="{FF2B5EF4-FFF2-40B4-BE49-F238E27FC236}">
                <a16:creationId xmlns:a16="http://schemas.microsoft.com/office/drawing/2014/main" id="{3957A8B4-1C10-4C2B-BE5A-88376264CE31}"/>
              </a:ext>
            </a:extLst>
          </p:cNvPr>
          <p:cNvGrpSpPr/>
          <p:nvPr/>
        </p:nvGrpSpPr>
        <p:grpSpPr>
          <a:xfrm>
            <a:off x="550067" y="1581437"/>
            <a:ext cx="3860007" cy="1925502"/>
            <a:chOff x="550067" y="1581437"/>
            <a:chExt cx="3860007" cy="1925502"/>
          </a:xfrm>
        </p:grpSpPr>
        <p:sp>
          <p:nvSpPr>
            <p:cNvPr id="14" name="円弧2">
              <a:extLst>
                <a:ext uri="{FF2B5EF4-FFF2-40B4-BE49-F238E27FC236}">
                  <a16:creationId xmlns:a16="http://schemas.microsoft.com/office/drawing/2014/main" id="{9F42F31C-BA03-44FF-AA3A-2EC24A8B8C9A}"/>
                </a:ext>
              </a:extLst>
            </p:cNvPr>
            <p:cNvSpPr/>
            <p:nvPr/>
          </p:nvSpPr>
          <p:spPr>
            <a:xfrm flipH="1" flipV="1">
              <a:off x="550067" y="1581437"/>
              <a:ext cx="3860007" cy="1455821"/>
            </a:xfrm>
            <a:prstGeom prst="arc">
              <a:avLst>
                <a:gd name="adj1" fmla="val 11271471"/>
                <a:gd name="adj2" fmla="val 21127849"/>
              </a:avLst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kumimoji="1" lang="ja-JP" altLang="en-US" sz="1100"/>
            </a:p>
          </p:txBody>
        </p:sp>
        <p:sp>
          <p:nvSpPr>
            <p:cNvPr id="18" name="単位">
              <a:extLst>
                <a:ext uri="{FF2B5EF4-FFF2-40B4-BE49-F238E27FC236}">
                  <a16:creationId xmlns:a16="http://schemas.microsoft.com/office/drawing/2014/main" id="{6C5DEE47-8734-4C41-9B36-9B779964897B}"/>
                </a:ext>
              </a:extLst>
            </p:cNvPr>
            <p:cNvSpPr txBox="1"/>
            <p:nvPr/>
          </p:nvSpPr>
          <p:spPr>
            <a:xfrm>
              <a:off x="2719748" y="2983719"/>
              <a:ext cx="7334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cm</a:t>
              </a:r>
              <a:endParaRPr kumimoji="1" lang="ja-JP" altLang="en-US" sz="280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sp>
          <p:nvSpPr>
            <p:cNvPr id="25" name="マス">
              <a:extLst>
                <a:ext uri="{FF2B5EF4-FFF2-40B4-BE49-F238E27FC236}">
                  <a16:creationId xmlns:a16="http://schemas.microsoft.com/office/drawing/2014/main" id="{AA9BB376-DD8A-4D65-A6BE-9BB3EA0BC4C8}"/>
                </a:ext>
              </a:extLst>
            </p:cNvPr>
            <p:cNvSpPr/>
            <p:nvPr/>
          </p:nvSpPr>
          <p:spPr>
            <a:xfrm>
              <a:off x="2128004" y="2764598"/>
              <a:ext cx="594120" cy="59412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4040741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円弧1">
            <a:extLst>
              <a:ext uri="{FF2B5EF4-FFF2-40B4-BE49-F238E27FC236}">
                <a16:creationId xmlns:a16="http://schemas.microsoft.com/office/drawing/2014/main" id="{BA1F1573-F5B3-4AFA-9105-1C66CEED4A10}"/>
              </a:ext>
            </a:extLst>
          </p:cNvPr>
          <p:cNvSpPr/>
          <p:nvPr/>
        </p:nvSpPr>
        <p:spPr>
          <a:xfrm>
            <a:off x="444500" y="754401"/>
            <a:ext cx="11303000" cy="2065562"/>
          </a:xfrm>
          <a:prstGeom prst="arc">
            <a:avLst>
              <a:gd name="adj1" fmla="val 10982458"/>
              <a:gd name="adj2" fmla="val 21417923"/>
            </a:avLst>
          </a:prstGeom>
          <a:ln w="9525">
            <a:solidFill>
              <a:sysClr val="windowText" lastClr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kumimoji="1" lang="ja-JP" altLang="en-US" sz="1100"/>
          </a:p>
        </p:txBody>
      </p:sp>
      <p:sp>
        <p:nvSpPr>
          <p:cNvPr id="18" name="隠し" hidden="1">
            <a:extLst>
              <a:ext uri="{FF2B5EF4-FFF2-40B4-BE49-F238E27FC236}">
                <a16:creationId xmlns:a16="http://schemas.microsoft.com/office/drawing/2014/main" id="{4ED1446E-5F90-43EC-ABB5-FDF6A1E09EED}"/>
              </a:ext>
            </a:extLst>
          </p:cNvPr>
          <p:cNvSpPr/>
          <p:nvPr/>
        </p:nvSpPr>
        <p:spPr>
          <a:xfrm>
            <a:off x="4219979" y="4646814"/>
            <a:ext cx="2697538" cy="1687483"/>
          </a:xfrm>
          <a:prstGeom prst="rect">
            <a:avLst/>
          </a:prstGeom>
          <a:solidFill>
            <a:schemeClr val="bg1"/>
          </a:solidFill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23" name="帯">
            <a:extLst>
              <a:ext uri="{FF2B5EF4-FFF2-40B4-BE49-F238E27FC236}">
                <a16:creationId xmlns:a16="http://schemas.microsoft.com/office/drawing/2014/main" id="{050DF7D9-2023-406E-817E-05D592A523EB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77615" y="1503096"/>
          <a:ext cx="10836770" cy="1049701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2167354">
                  <a:extLst>
                    <a:ext uri="{9D8B030D-6E8A-4147-A177-3AD203B41FA5}">
                      <a16:colId xmlns:a16="http://schemas.microsoft.com/office/drawing/2014/main" val="2580579898"/>
                    </a:ext>
                  </a:extLst>
                </a:gridCol>
                <a:gridCol w="2167354">
                  <a:extLst>
                    <a:ext uri="{9D8B030D-6E8A-4147-A177-3AD203B41FA5}">
                      <a16:colId xmlns:a16="http://schemas.microsoft.com/office/drawing/2014/main" val="1379483643"/>
                    </a:ext>
                  </a:extLst>
                </a:gridCol>
                <a:gridCol w="2167354">
                  <a:extLst>
                    <a:ext uri="{9D8B030D-6E8A-4147-A177-3AD203B41FA5}">
                      <a16:colId xmlns:a16="http://schemas.microsoft.com/office/drawing/2014/main" val="1837349769"/>
                    </a:ext>
                  </a:extLst>
                </a:gridCol>
                <a:gridCol w="2167354">
                  <a:extLst>
                    <a:ext uri="{9D8B030D-6E8A-4147-A177-3AD203B41FA5}">
                      <a16:colId xmlns:a16="http://schemas.microsoft.com/office/drawing/2014/main" val="3539746257"/>
                    </a:ext>
                  </a:extLst>
                </a:gridCol>
                <a:gridCol w="2167354">
                  <a:extLst>
                    <a:ext uri="{9D8B030D-6E8A-4147-A177-3AD203B41FA5}">
                      <a16:colId xmlns:a16="http://schemas.microsoft.com/office/drawing/2014/main" val="1909494233"/>
                    </a:ext>
                  </a:extLst>
                </a:gridCol>
              </a:tblGrid>
              <a:tr h="1049701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6670323"/>
                  </a:ext>
                </a:extLst>
              </a:tr>
            </a:tbl>
          </a:graphicData>
        </a:graphic>
      </p:graphicFrame>
      <p:sp>
        <p:nvSpPr>
          <p:cNvPr id="24" name="円弧2">
            <a:extLst>
              <a:ext uri="{FF2B5EF4-FFF2-40B4-BE49-F238E27FC236}">
                <a16:creationId xmlns:a16="http://schemas.microsoft.com/office/drawing/2014/main" id="{5EEB2150-40C8-4527-BA7F-78C70F2DA144}"/>
              </a:ext>
            </a:extLst>
          </p:cNvPr>
          <p:cNvSpPr/>
          <p:nvPr/>
        </p:nvSpPr>
        <p:spPr>
          <a:xfrm flipH="1" flipV="1">
            <a:off x="642938" y="1650205"/>
            <a:ext cx="2231230" cy="1493086"/>
          </a:xfrm>
          <a:prstGeom prst="arc">
            <a:avLst>
              <a:gd name="adj1" fmla="val 11317848"/>
              <a:gd name="adj2" fmla="val 21089933"/>
            </a:avLst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kumimoji="1" lang="ja-JP" altLang="en-US" sz="1100"/>
          </a:p>
        </p:txBody>
      </p:sp>
      <p:sp>
        <p:nvSpPr>
          <p:cNvPr id="25" name="単位">
            <a:extLst>
              <a:ext uri="{FF2B5EF4-FFF2-40B4-BE49-F238E27FC236}">
                <a16:creationId xmlns:a16="http://schemas.microsoft.com/office/drawing/2014/main" id="{C60EEB9E-5853-488E-BE58-CBD25AA7597D}"/>
              </a:ext>
            </a:extLst>
          </p:cNvPr>
          <p:cNvSpPr txBox="1"/>
          <p:nvPr/>
        </p:nvSpPr>
        <p:spPr>
          <a:xfrm>
            <a:off x="1965770" y="3039084"/>
            <a:ext cx="7334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cm</a:t>
            </a:r>
            <a:endParaRPr kumimoji="1" lang="ja-JP" altLang="en-US" sz="280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26" name="マス">
            <a:extLst>
              <a:ext uri="{FF2B5EF4-FFF2-40B4-BE49-F238E27FC236}">
                <a16:creationId xmlns:a16="http://schemas.microsoft.com/office/drawing/2014/main" id="{2D5B4513-A2E7-4495-902A-0270F6F8224D}"/>
              </a:ext>
            </a:extLst>
          </p:cNvPr>
          <p:cNvSpPr/>
          <p:nvPr/>
        </p:nvSpPr>
        <p:spPr>
          <a:xfrm>
            <a:off x="1374026" y="2819963"/>
            <a:ext cx="594120" cy="5941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9" name="グループ化 28">
            <a:extLst>
              <a:ext uri="{FF2B5EF4-FFF2-40B4-BE49-F238E27FC236}">
                <a16:creationId xmlns:a16="http://schemas.microsoft.com/office/drawing/2014/main" id="{C147CE8D-089E-4F9F-B3BC-DA03003A9C72}"/>
              </a:ext>
            </a:extLst>
          </p:cNvPr>
          <p:cNvGrpSpPr/>
          <p:nvPr/>
        </p:nvGrpSpPr>
        <p:grpSpPr>
          <a:xfrm>
            <a:off x="4452699" y="4541615"/>
            <a:ext cx="4210526" cy="2215991"/>
            <a:chOff x="4611479" y="4528610"/>
            <a:chExt cx="4210526" cy="2519578"/>
          </a:xfrm>
        </p:grpSpPr>
        <p:sp>
          <p:nvSpPr>
            <p:cNvPr id="30" name="cm">
              <a:extLst>
                <a:ext uri="{FF2B5EF4-FFF2-40B4-BE49-F238E27FC236}">
                  <a16:creationId xmlns:a16="http://schemas.microsoft.com/office/drawing/2014/main" id="{F4B271AA-909D-438B-AC50-B33AF042C84F}"/>
                </a:ext>
              </a:extLst>
            </p:cNvPr>
            <p:cNvSpPr txBox="1"/>
            <p:nvPr/>
          </p:nvSpPr>
          <p:spPr>
            <a:xfrm>
              <a:off x="6843576" y="5059630"/>
              <a:ext cx="1978429" cy="178470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kumimoji="1" lang="en-US" altLang="ja-JP" sz="960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cm</a:t>
              </a:r>
              <a:endParaRPr kumimoji="1" lang="ja-JP" altLang="en-US" sz="960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sp>
          <p:nvSpPr>
            <p:cNvPr id="31" name="答え">
              <a:extLst>
                <a:ext uri="{FF2B5EF4-FFF2-40B4-BE49-F238E27FC236}">
                  <a16:creationId xmlns:a16="http://schemas.microsoft.com/office/drawing/2014/main" id="{926A0DC5-2CC6-43D0-B942-77667CE836EE}"/>
                </a:ext>
              </a:extLst>
            </p:cNvPr>
            <p:cNvSpPr txBox="1"/>
            <p:nvPr/>
          </p:nvSpPr>
          <p:spPr>
            <a:xfrm>
              <a:off x="4611479" y="4528610"/>
              <a:ext cx="2697538" cy="2519578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ja-JP" sz="1380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3</a:t>
              </a:r>
              <a:endParaRPr kumimoji="1" lang="ja-JP" altLang="en-US" sz="1380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</p:grpSp>
      <p:sp>
        <p:nvSpPr>
          <p:cNvPr id="32" name="隠し">
            <a:extLst>
              <a:ext uri="{FF2B5EF4-FFF2-40B4-BE49-F238E27FC236}">
                <a16:creationId xmlns:a16="http://schemas.microsoft.com/office/drawing/2014/main" id="{44A503A0-E360-4795-995D-D11A570A28AF}"/>
              </a:ext>
            </a:extLst>
          </p:cNvPr>
          <p:cNvSpPr/>
          <p:nvPr/>
        </p:nvSpPr>
        <p:spPr>
          <a:xfrm>
            <a:off x="4944554" y="4646813"/>
            <a:ext cx="1740242" cy="1687483"/>
          </a:xfrm>
          <a:prstGeom prst="rect">
            <a:avLst/>
          </a:prstGeom>
          <a:solidFill>
            <a:schemeClr val="bg1"/>
          </a:solidFill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表示">
            <a:extLst>
              <a:ext uri="{FF2B5EF4-FFF2-40B4-BE49-F238E27FC236}">
                <a16:creationId xmlns:a16="http://schemas.microsoft.com/office/drawing/2014/main" id="{246FCE35-D0DE-4035-950B-852C57457E18}"/>
              </a:ext>
            </a:extLst>
          </p:cNvPr>
          <p:cNvSpPr txBox="1"/>
          <p:nvPr/>
        </p:nvSpPr>
        <p:spPr>
          <a:xfrm>
            <a:off x="5347854" y="431071"/>
            <a:ext cx="1496291" cy="646659"/>
          </a:xfrm>
          <a:prstGeom prst="rect">
            <a:avLst/>
          </a:prstGeom>
          <a:solidFill>
            <a:schemeClr val="lt1"/>
          </a:solidFill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sz="3600" b="1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15c</a:t>
            </a:r>
            <a:r>
              <a:rPr kumimoji="1" lang="en-US" altLang="ja-JP" sz="3600" b="1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m</a:t>
            </a:r>
            <a:endParaRPr kumimoji="1" lang="ja-JP" altLang="en-US" sz="3600" b="1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12651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3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円弧1">
            <a:extLst>
              <a:ext uri="{FF2B5EF4-FFF2-40B4-BE49-F238E27FC236}">
                <a16:creationId xmlns:a16="http://schemas.microsoft.com/office/drawing/2014/main" id="{BA1F1573-F5B3-4AFA-9105-1C66CEED4A10}"/>
              </a:ext>
            </a:extLst>
          </p:cNvPr>
          <p:cNvSpPr/>
          <p:nvPr/>
        </p:nvSpPr>
        <p:spPr>
          <a:xfrm>
            <a:off x="444500" y="754401"/>
            <a:ext cx="11303000" cy="2065562"/>
          </a:xfrm>
          <a:prstGeom prst="arc">
            <a:avLst>
              <a:gd name="adj1" fmla="val 10982458"/>
              <a:gd name="adj2" fmla="val 21417923"/>
            </a:avLst>
          </a:prstGeom>
          <a:ln w="9525">
            <a:solidFill>
              <a:sysClr val="windowText" lastClr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kumimoji="1" lang="ja-JP" altLang="en-US" sz="1100"/>
          </a:p>
        </p:txBody>
      </p:sp>
      <p:sp>
        <p:nvSpPr>
          <p:cNvPr id="18" name="隠し" hidden="1">
            <a:extLst>
              <a:ext uri="{FF2B5EF4-FFF2-40B4-BE49-F238E27FC236}">
                <a16:creationId xmlns:a16="http://schemas.microsoft.com/office/drawing/2014/main" id="{4ED1446E-5F90-43EC-ABB5-FDF6A1E09EED}"/>
              </a:ext>
            </a:extLst>
          </p:cNvPr>
          <p:cNvSpPr/>
          <p:nvPr/>
        </p:nvSpPr>
        <p:spPr>
          <a:xfrm>
            <a:off x="4219979" y="4646814"/>
            <a:ext cx="2697538" cy="1687483"/>
          </a:xfrm>
          <a:prstGeom prst="rect">
            <a:avLst/>
          </a:prstGeom>
          <a:solidFill>
            <a:schemeClr val="bg1"/>
          </a:solidFill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23" name="帯">
            <a:extLst>
              <a:ext uri="{FF2B5EF4-FFF2-40B4-BE49-F238E27FC236}">
                <a16:creationId xmlns:a16="http://schemas.microsoft.com/office/drawing/2014/main" id="{050DF7D9-2023-406E-817E-05D592A523EB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77615" y="1503096"/>
          <a:ext cx="10836770" cy="1049701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2167354">
                  <a:extLst>
                    <a:ext uri="{9D8B030D-6E8A-4147-A177-3AD203B41FA5}">
                      <a16:colId xmlns:a16="http://schemas.microsoft.com/office/drawing/2014/main" val="2580579898"/>
                    </a:ext>
                  </a:extLst>
                </a:gridCol>
                <a:gridCol w="2167354">
                  <a:extLst>
                    <a:ext uri="{9D8B030D-6E8A-4147-A177-3AD203B41FA5}">
                      <a16:colId xmlns:a16="http://schemas.microsoft.com/office/drawing/2014/main" val="1379483643"/>
                    </a:ext>
                  </a:extLst>
                </a:gridCol>
                <a:gridCol w="2167354">
                  <a:extLst>
                    <a:ext uri="{9D8B030D-6E8A-4147-A177-3AD203B41FA5}">
                      <a16:colId xmlns:a16="http://schemas.microsoft.com/office/drawing/2014/main" val="1837349769"/>
                    </a:ext>
                  </a:extLst>
                </a:gridCol>
                <a:gridCol w="2167354">
                  <a:extLst>
                    <a:ext uri="{9D8B030D-6E8A-4147-A177-3AD203B41FA5}">
                      <a16:colId xmlns:a16="http://schemas.microsoft.com/office/drawing/2014/main" val="3539746257"/>
                    </a:ext>
                  </a:extLst>
                </a:gridCol>
                <a:gridCol w="2167354">
                  <a:extLst>
                    <a:ext uri="{9D8B030D-6E8A-4147-A177-3AD203B41FA5}">
                      <a16:colId xmlns:a16="http://schemas.microsoft.com/office/drawing/2014/main" val="1909494233"/>
                    </a:ext>
                  </a:extLst>
                </a:gridCol>
              </a:tblGrid>
              <a:tr h="1049701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6670323"/>
                  </a:ext>
                </a:extLst>
              </a:tr>
            </a:tbl>
          </a:graphicData>
        </a:graphic>
      </p:graphicFrame>
      <p:sp>
        <p:nvSpPr>
          <p:cNvPr id="24" name="円弧2">
            <a:extLst>
              <a:ext uri="{FF2B5EF4-FFF2-40B4-BE49-F238E27FC236}">
                <a16:creationId xmlns:a16="http://schemas.microsoft.com/office/drawing/2014/main" id="{5EEB2150-40C8-4527-BA7F-78C70F2DA144}"/>
              </a:ext>
            </a:extLst>
          </p:cNvPr>
          <p:cNvSpPr/>
          <p:nvPr/>
        </p:nvSpPr>
        <p:spPr>
          <a:xfrm flipH="1" flipV="1">
            <a:off x="642938" y="1650205"/>
            <a:ext cx="2231230" cy="1493086"/>
          </a:xfrm>
          <a:prstGeom prst="arc">
            <a:avLst>
              <a:gd name="adj1" fmla="val 11317848"/>
              <a:gd name="adj2" fmla="val 21089933"/>
            </a:avLst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kumimoji="1" lang="ja-JP" altLang="en-US" sz="1100"/>
          </a:p>
        </p:txBody>
      </p:sp>
      <p:sp>
        <p:nvSpPr>
          <p:cNvPr id="25" name="単位">
            <a:extLst>
              <a:ext uri="{FF2B5EF4-FFF2-40B4-BE49-F238E27FC236}">
                <a16:creationId xmlns:a16="http://schemas.microsoft.com/office/drawing/2014/main" id="{C60EEB9E-5853-488E-BE58-CBD25AA7597D}"/>
              </a:ext>
            </a:extLst>
          </p:cNvPr>
          <p:cNvSpPr txBox="1"/>
          <p:nvPr/>
        </p:nvSpPr>
        <p:spPr>
          <a:xfrm>
            <a:off x="1965770" y="3039084"/>
            <a:ext cx="7334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cm</a:t>
            </a:r>
            <a:endParaRPr kumimoji="1" lang="ja-JP" altLang="en-US" sz="280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26" name="マス">
            <a:extLst>
              <a:ext uri="{FF2B5EF4-FFF2-40B4-BE49-F238E27FC236}">
                <a16:creationId xmlns:a16="http://schemas.microsoft.com/office/drawing/2014/main" id="{2D5B4513-A2E7-4495-902A-0270F6F8224D}"/>
              </a:ext>
            </a:extLst>
          </p:cNvPr>
          <p:cNvSpPr/>
          <p:nvPr/>
        </p:nvSpPr>
        <p:spPr>
          <a:xfrm>
            <a:off x="1374026" y="2819963"/>
            <a:ext cx="594120" cy="5941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9" name="グループ化 28">
            <a:extLst>
              <a:ext uri="{FF2B5EF4-FFF2-40B4-BE49-F238E27FC236}">
                <a16:creationId xmlns:a16="http://schemas.microsoft.com/office/drawing/2014/main" id="{C147CE8D-089E-4F9F-B3BC-DA03003A9C72}"/>
              </a:ext>
            </a:extLst>
          </p:cNvPr>
          <p:cNvGrpSpPr/>
          <p:nvPr/>
        </p:nvGrpSpPr>
        <p:grpSpPr>
          <a:xfrm>
            <a:off x="4452699" y="4541615"/>
            <a:ext cx="4210526" cy="2215991"/>
            <a:chOff x="4611479" y="4528610"/>
            <a:chExt cx="4210526" cy="2519578"/>
          </a:xfrm>
        </p:grpSpPr>
        <p:sp>
          <p:nvSpPr>
            <p:cNvPr id="30" name="cm">
              <a:extLst>
                <a:ext uri="{FF2B5EF4-FFF2-40B4-BE49-F238E27FC236}">
                  <a16:creationId xmlns:a16="http://schemas.microsoft.com/office/drawing/2014/main" id="{F4B271AA-909D-438B-AC50-B33AF042C84F}"/>
                </a:ext>
              </a:extLst>
            </p:cNvPr>
            <p:cNvSpPr txBox="1"/>
            <p:nvPr/>
          </p:nvSpPr>
          <p:spPr>
            <a:xfrm>
              <a:off x="6843576" y="5059630"/>
              <a:ext cx="1978429" cy="178470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kumimoji="1" lang="en-US" altLang="ja-JP" sz="960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cm</a:t>
              </a:r>
              <a:endParaRPr kumimoji="1" lang="ja-JP" altLang="en-US" sz="960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sp>
          <p:nvSpPr>
            <p:cNvPr id="31" name="答え">
              <a:extLst>
                <a:ext uri="{FF2B5EF4-FFF2-40B4-BE49-F238E27FC236}">
                  <a16:creationId xmlns:a16="http://schemas.microsoft.com/office/drawing/2014/main" id="{926A0DC5-2CC6-43D0-B942-77667CE836EE}"/>
                </a:ext>
              </a:extLst>
            </p:cNvPr>
            <p:cNvSpPr txBox="1"/>
            <p:nvPr/>
          </p:nvSpPr>
          <p:spPr>
            <a:xfrm>
              <a:off x="4611479" y="4528610"/>
              <a:ext cx="2697538" cy="2519578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ja-JP" sz="1380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6</a:t>
              </a:r>
              <a:endParaRPr kumimoji="1" lang="ja-JP" altLang="en-US" sz="1380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</p:grpSp>
      <p:sp>
        <p:nvSpPr>
          <p:cNvPr id="32" name="隠し">
            <a:extLst>
              <a:ext uri="{FF2B5EF4-FFF2-40B4-BE49-F238E27FC236}">
                <a16:creationId xmlns:a16="http://schemas.microsoft.com/office/drawing/2014/main" id="{44A503A0-E360-4795-995D-D11A570A28AF}"/>
              </a:ext>
            </a:extLst>
          </p:cNvPr>
          <p:cNvSpPr/>
          <p:nvPr/>
        </p:nvSpPr>
        <p:spPr>
          <a:xfrm>
            <a:off x="4944554" y="4646813"/>
            <a:ext cx="1740242" cy="1687483"/>
          </a:xfrm>
          <a:prstGeom prst="rect">
            <a:avLst/>
          </a:prstGeom>
          <a:solidFill>
            <a:schemeClr val="bg1"/>
          </a:solidFill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表示">
            <a:extLst>
              <a:ext uri="{FF2B5EF4-FFF2-40B4-BE49-F238E27FC236}">
                <a16:creationId xmlns:a16="http://schemas.microsoft.com/office/drawing/2014/main" id="{246FCE35-D0DE-4035-950B-852C57457E18}"/>
              </a:ext>
            </a:extLst>
          </p:cNvPr>
          <p:cNvSpPr txBox="1"/>
          <p:nvPr/>
        </p:nvSpPr>
        <p:spPr>
          <a:xfrm>
            <a:off x="5347854" y="431071"/>
            <a:ext cx="1496291" cy="646659"/>
          </a:xfrm>
          <a:prstGeom prst="rect">
            <a:avLst/>
          </a:prstGeom>
          <a:solidFill>
            <a:schemeClr val="lt1"/>
          </a:solidFill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sz="3600" b="1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30c</a:t>
            </a:r>
            <a:r>
              <a:rPr kumimoji="1" lang="en-US" altLang="ja-JP" sz="3600" b="1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m</a:t>
            </a:r>
            <a:endParaRPr kumimoji="1" lang="ja-JP" altLang="en-US" sz="3600" b="1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80367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3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帯">
            <a:extLst>
              <a:ext uri="{FF2B5EF4-FFF2-40B4-BE49-F238E27FC236}">
                <a16:creationId xmlns:a16="http://schemas.microsoft.com/office/drawing/2014/main" id="{122E1359-B244-46F7-830E-D7885115E3B8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77615" y="1503096"/>
          <a:ext cx="10836772" cy="1049701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2709193">
                  <a:extLst>
                    <a:ext uri="{9D8B030D-6E8A-4147-A177-3AD203B41FA5}">
                      <a16:colId xmlns:a16="http://schemas.microsoft.com/office/drawing/2014/main" val="2580579898"/>
                    </a:ext>
                  </a:extLst>
                </a:gridCol>
                <a:gridCol w="2709193">
                  <a:extLst>
                    <a:ext uri="{9D8B030D-6E8A-4147-A177-3AD203B41FA5}">
                      <a16:colId xmlns:a16="http://schemas.microsoft.com/office/drawing/2014/main" val="417006052"/>
                    </a:ext>
                  </a:extLst>
                </a:gridCol>
                <a:gridCol w="2709193">
                  <a:extLst>
                    <a:ext uri="{9D8B030D-6E8A-4147-A177-3AD203B41FA5}">
                      <a16:colId xmlns:a16="http://schemas.microsoft.com/office/drawing/2014/main" val="1650913904"/>
                    </a:ext>
                  </a:extLst>
                </a:gridCol>
                <a:gridCol w="2709193">
                  <a:extLst>
                    <a:ext uri="{9D8B030D-6E8A-4147-A177-3AD203B41FA5}">
                      <a16:colId xmlns:a16="http://schemas.microsoft.com/office/drawing/2014/main" val="2690869295"/>
                    </a:ext>
                  </a:extLst>
                </a:gridCol>
              </a:tblGrid>
              <a:tr h="1049701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6670323"/>
                  </a:ext>
                </a:extLst>
              </a:tr>
            </a:tbl>
          </a:graphicData>
        </a:graphic>
      </p:graphicFrame>
      <p:sp>
        <p:nvSpPr>
          <p:cNvPr id="7" name="円弧">
            <a:extLst>
              <a:ext uri="{FF2B5EF4-FFF2-40B4-BE49-F238E27FC236}">
                <a16:creationId xmlns:a16="http://schemas.microsoft.com/office/drawing/2014/main" id="{BA1F1573-F5B3-4AFA-9105-1C66CEED4A10}"/>
              </a:ext>
            </a:extLst>
          </p:cNvPr>
          <p:cNvSpPr/>
          <p:nvPr/>
        </p:nvSpPr>
        <p:spPr>
          <a:xfrm>
            <a:off x="444500" y="754401"/>
            <a:ext cx="11303000" cy="2065562"/>
          </a:xfrm>
          <a:prstGeom prst="arc">
            <a:avLst>
              <a:gd name="adj1" fmla="val 10982458"/>
              <a:gd name="adj2" fmla="val 21417923"/>
            </a:avLst>
          </a:prstGeom>
          <a:ln w="9525">
            <a:solidFill>
              <a:sysClr val="windowText" lastClr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kumimoji="1" lang="ja-JP" altLang="en-US" sz="1100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F51CB423-529F-457C-92CC-570673884E85}"/>
              </a:ext>
            </a:extLst>
          </p:cNvPr>
          <p:cNvGrpSpPr/>
          <p:nvPr/>
        </p:nvGrpSpPr>
        <p:grpSpPr>
          <a:xfrm>
            <a:off x="620708" y="1645534"/>
            <a:ext cx="2810672" cy="1925505"/>
            <a:chOff x="550064" y="1581434"/>
            <a:chExt cx="2810672" cy="1925505"/>
          </a:xfrm>
        </p:grpSpPr>
        <p:sp>
          <p:nvSpPr>
            <p:cNvPr id="20" name="円弧2">
              <a:extLst>
                <a:ext uri="{FF2B5EF4-FFF2-40B4-BE49-F238E27FC236}">
                  <a16:creationId xmlns:a16="http://schemas.microsoft.com/office/drawing/2014/main" id="{01B97C11-FA4F-4632-AD23-FE376471E580}"/>
                </a:ext>
              </a:extLst>
            </p:cNvPr>
            <p:cNvSpPr/>
            <p:nvPr/>
          </p:nvSpPr>
          <p:spPr>
            <a:xfrm flipH="1" flipV="1">
              <a:off x="550064" y="1581434"/>
              <a:ext cx="2810672" cy="1455821"/>
            </a:xfrm>
            <a:prstGeom prst="arc">
              <a:avLst>
                <a:gd name="adj1" fmla="val 11271471"/>
                <a:gd name="adj2" fmla="val 21127849"/>
              </a:avLst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kumimoji="1" lang="ja-JP" altLang="en-US" sz="1100"/>
            </a:p>
          </p:txBody>
        </p:sp>
        <p:sp>
          <p:nvSpPr>
            <p:cNvPr id="17" name="単位">
              <a:extLst>
                <a:ext uri="{FF2B5EF4-FFF2-40B4-BE49-F238E27FC236}">
                  <a16:creationId xmlns:a16="http://schemas.microsoft.com/office/drawing/2014/main" id="{F3FD215C-DC1E-4B7A-BF8D-3CCFA53D680A}"/>
                </a:ext>
              </a:extLst>
            </p:cNvPr>
            <p:cNvSpPr txBox="1"/>
            <p:nvPr/>
          </p:nvSpPr>
          <p:spPr>
            <a:xfrm>
              <a:off x="2149753" y="2983719"/>
              <a:ext cx="7334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cm</a:t>
              </a:r>
              <a:endParaRPr kumimoji="1" lang="ja-JP" altLang="en-US" sz="280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sp>
          <p:nvSpPr>
            <p:cNvPr id="23" name="マス">
              <a:extLst>
                <a:ext uri="{FF2B5EF4-FFF2-40B4-BE49-F238E27FC236}">
                  <a16:creationId xmlns:a16="http://schemas.microsoft.com/office/drawing/2014/main" id="{04572DBD-FEC1-4AD4-8010-1833426901E2}"/>
                </a:ext>
              </a:extLst>
            </p:cNvPr>
            <p:cNvSpPr/>
            <p:nvPr/>
          </p:nvSpPr>
          <p:spPr>
            <a:xfrm>
              <a:off x="1558009" y="2764598"/>
              <a:ext cx="594120" cy="59412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5" name="グループ化 14">
            <a:extLst>
              <a:ext uri="{FF2B5EF4-FFF2-40B4-BE49-F238E27FC236}">
                <a16:creationId xmlns:a16="http://schemas.microsoft.com/office/drawing/2014/main" id="{D03E3276-FF5E-4108-90A9-EB4AC131C1FC}"/>
              </a:ext>
            </a:extLst>
          </p:cNvPr>
          <p:cNvGrpSpPr/>
          <p:nvPr/>
        </p:nvGrpSpPr>
        <p:grpSpPr>
          <a:xfrm>
            <a:off x="4219978" y="4541615"/>
            <a:ext cx="4675967" cy="2215991"/>
            <a:chOff x="4611479" y="4528610"/>
            <a:chExt cx="4675967" cy="2519578"/>
          </a:xfrm>
        </p:grpSpPr>
        <p:sp>
          <p:nvSpPr>
            <p:cNvPr id="16" name="cm">
              <a:extLst>
                <a:ext uri="{FF2B5EF4-FFF2-40B4-BE49-F238E27FC236}">
                  <a16:creationId xmlns:a16="http://schemas.microsoft.com/office/drawing/2014/main" id="{7215C7B9-C8D6-4A18-9D3D-9F25D61A66B8}"/>
                </a:ext>
              </a:extLst>
            </p:cNvPr>
            <p:cNvSpPr txBox="1"/>
            <p:nvPr/>
          </p:nvSpPr>
          <p:spPr>
            <a:xfrm>
              <a:off x="7309017" y="5059630"/>
              <a:ext cx="1978429" cy="178470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kumimoji="1" lang="en-US" altLang="ja-JP" sz="960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cm</a:t>
              </a:r>
              <a:endParaRPr kumimoji="1" lang="ja-JP" altLang="en-US" sz="960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sp>
          <p:nvSpPr>
            <p:cNvPr id="19" name="答え">
              <a:extLst>
                <a:ext uri="{FF2B5EF4-FFF2-40B4-BE49-F238E27FC236}">
                  <a16:creationId xmlns:a16="http://schemas.microsoft.com/office/drawing/2014/main" id="{9B166567-B811-4B35-AE4B-ED54FFE6DEAB}"/>
                </a:ext>
              </a:extLst>
            </p:cNvPr>
            <p:cNvSpPr txBox="1"/>
            <p:nvPr/>
          </p:nvSpPr>
          <p:spPr>
            <a:xfrm>
              <a:off x="4611479" y="4528610"/>
              <a:ext cx="2697538" cy="2519578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ja-JP" sz="1380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10</a:t>
              </a:r>
              <a:endParaRPr kumimoji="1" lang="ja-JP" altLang="en-US" sz="1380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</p:grpSp>
      <p:sp>
        <p:nvSpPr>
          <p:cNvPr id="21" name="隠し">
            <a:extLst>
              <a:ext uri="{FF2B5EF4-FFF2-40B4-BE49-F238E27FC236}">
                <a16:creationId xmlns:a16="http://schemas.microsoft.com/office/drawing/2014/main" id="{F14EC2FF-E4AE-476C-92D8-0063399A537E}"/>
              </a:ext>
            </a:extLst>
          </p:cNvPr>
          <p:cNvSpPr/>
          <p:nvPr/>
        </p:nvSpPr>
        <p:spPr>
          <a:xfrm>
            <a:off x="4219979" y="4646814"/>
            <a:ext cx="2697538" cy="1687483"/>
          </a:xfrm>
          <a:prstGeom prst="rect">
            <a:avLst/>
          </a:prstGeom>
          <a:solidFill>
            <a:schemeClr val="bg1"/>
          </a:solidFill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表示">
            <a:extLst>
              <a:ext uri="{FF2B5EF4-FFF2-40B4-BE49-F238E27FC236}">
                <a16:creationId xmlns:a16="http://schemas.microsoft.com/office/drawing/2014/main" id="{0AE4A0A7-14EE-409E-B041-B634CEF3E1CB}"/>
              </a:ext>
            </a:extLst>
          </p:cNvPr>
          <p:cNvSpPr txBox="1"/>
          <p:nvPr/>
        </p:nvSpPr>
        <p:spPr>
          <a:xfrm>
            <a:off x="5347854" y="431071"/>
            <a:ext cx="1496291" cy="646659"/>
          </a:xfrm>
          <a:prstGeom prst="rect">
            <a:avLst/>
          </a:prstGeom>
          <a:solidFill>
            <a:schemeClr val="lt1"/>
          </a:solidFill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sz="3600" b="1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40c</a:t>
            </a:r>
            <a:r>
              <a:rPr kumimoji="1" lang="en-US" altLang="ja-JP" sz="3600" b="1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m</a:t>
            </a:r>
            <a:endParaRPr kumimoji="1" lang="ja-JP" altLang="en-US" sz="3600" b="1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63252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帯">
            <a:extLst>
              <a:ext uri="{FF2B5EF4-FFF2-40B4-BE49-F238E27FC236}">
                <a16:creationId xmlns:a16="http://schemas.microsoft.com/office/drawing/2014/main" id="{122E1359-B244-46F7-830E-D7885115E3B8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77615" y="1503096"/>
          <a:ext cx="10836772" cy="1049701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5418386">
                  <a:extLst>
                    <a:ext uri="{9D8B030D-6E8A-4147-A177-3AD203B41FA5}">
                      <a16:colId xmlns:a16="http://schemas.microsoft.com/office/drawing/2014/main" val="2580579898"/>
                    </a:ext>
                  </a:extLst>
                </a:gridCol>
                <a:gridCol w="5418386">
                  <a:extLst>
                    <a:ext uri="{9D8B030D-6E8A-4147-A177-3AD203B41FA5}">
                      <a16:colId xmlns:a16="http://schemas.microsoft.com/office/drawing/2014/main" val="3525877519"/>
                    </a:ext>
                  </a:extLst>
                </a:gridCol>
              </a:tblGrid>
              <a:tr h="1049701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6670323"/>
                  </a:ext>
                </a:extLst>
              </a:tr>
            </a:tbl>
          </a:graphicData>
        </a:graphic>
      </p:graphicFrame>
      <p:sp>
        <p:nvSpPr>
          <p:cNvPr id="7" name="円弧">
            <a:extLst>
              <a:ext uri="{FF2B5EF4-FFF2-40B4-BE49-F238E27FC236}">
                <a16:creationId xmlns:a16="http://schemas.microsoft.com/office/drawing/2014/main" id="{BA1F1573-F5B3-4AFA-9105-1C66CEED4A10}"/>
              </a:ext>
            </a:extLst>
          </p:cNvPr>
          <p:cNvSpPr/>
          <p:nvPr/>
        </p:nvSpPr>
        <p:spPr>
          <a:xfrm>
            <a:off x="444500" y="754401"/>
            <a:ext cx="11303000" cy="2065562"/>
          </a:xfrm>
          <a:prstGeom prst="arc">
            <a:avLst>
              <a:gd name="adj1" fmla="val 10982458"/>
              <a:gd name="adj2" fmla="val 21417923"/>
            </a:avLst>
          </a:prstGeom>
          <a:ln w="9525">
            <a:solidFill>
              <a:sysClr val="windowText" lastClr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kumimoji="1" lang="ja-JP" altLang="en-US" sz="1100"/>
          </a:p>
        </p:txBody>
      </p:sp>
      <p:sp>
        <p:nvSpPr>
          <p:cNvPr id="11" name="表示">
            <a:extLst>
              <a:ext uri="{FF2B5EF4-FFF2-40B4-BE49-F238E27FC236}">
                <a16:creationId xmlns:a16="http://schemas.microsoft.com/office/drawing/2014/main" id="{48BDD3E6-0674-4CDF-BE9F-1E7BC6C4C299}"/>
              </a:ext>
            </a:extLst>
          </p:cNvPr>
          <p:cNvSpPr txBox="1"/>
          <p:nvPr/>
        </p:nvSpPr>
        <p:spPr>
          <a:xfrm>
            <a:off x="5347854" y="431071"/>
            <a:ext cx="1496291" cy="646659"/>
          </a:xfrm>
          <a:prstGeom prst="rect">
            <a:avLst/>
          </a:prstGeom>
          <a:solidFill>
            <a:schemeClr val="lt1"/>
          </a:solidFill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sz="3600" b="1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50c</a:t>
            </a:r>
            <a:r>
              <a:rPr kumimoji="1" lang="en-US" altLang="ja-JP" sz="3600" b="1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m</a:t>
            </a:r>
            <a:endParaRPr kumimoji="1" lang="ja-JP" altLang="en-US" sz="3600" b="1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grpSp>
        <p:nvGrpSpPr>
          <p:cNvPr id="13" name="グループ化 12">
            <a:extLst>
              <a:ext uri="{FF2B5EF4-FFF2-40B4-BE49-F238E27FC236}">
                <a16:creationId xmlns:a16="http://schemas.microsoft.com/office/drawing/2014/main" id="{5AFAE131-443F-456F-8410-D321771FAD2D}"/>
              </a:ext>
            </a:extLst>
          </p:cNvPr>
          <p:cNvGrpSpPr/>
          <p:nvPr/>
        </p:nvGrpSpPr>
        <p:grpSpPr>
          <a:xfrm>
            <a:off x="4219978" y="4541615"/>
            <a:ext cx="4675967" cy="2215991"/>
            <a:chOff x="4611479" y="4528610"/>
            <a:chExt cx="4675967" cy="2519578"/>
          </a:xfrm>
        </p:grpSpPr>
        <p:sp>
          <p:nvSpPr>
            <p:cNvPr id="14" name="cm">
              <a:extLst>
                <a:ext uri="{FF2B5EF4-FFF2-40B4-BE49-F238E27FC236}">
                  <a16:creationId xmlns:a16="http://schemas.microsoft.com/office/drawing/2014/main" id="{C9B679D0-40C9-4444-A841-F636EBB7147A}"/>
                </a:ext>
              </a:extLst>
            </p:cNvPr>
            <p:cNvSpPr txBox="1"/>
            <p:nvPr/>
          </p:nvSpPr>
          <p:spPr>
            <a:xfrm>
              <a:off x="7309017" y="5059630"/>
              <a:ext cx="1978429" cy="178470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kumimoji="1" lang="en-US" altLang="ja-JP" sz="960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cm</a:t>
              </a:r>
              <a:endParaRPr kumimoji="1" lang="ja-JP" altLang="en-US" sz="960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sp>
          <p:nvSpPr>
            <p:cNvPr id="18" name="答え">
              <a:extLst>
                <a:ext uri="{FF2B5EF4-FFF2-40B4-BE49-F238E27FC236}">
                  <a16:creationId xmlns:a16="http://schemas.microsoft.com/office/drawing/2014/main" id="{9871872F-5418-4C31-BA65-C3D4054FB1E8}"/>
                </a:ext>
              </a:extLst>
            </p:cNvPr>
            <p:cNvSpPr txBox="1"/>
            <p:nvPr/>
          </p:nvSpPr>
          <p:spPr>
            <a:xfrm>
              <a:off x="4611479" y="4528610"/>
              <a:ext cx="2697538" cy="2519578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ja-JP" sz="1380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25</a:t>
              </a:r>
              <a:endParaRPr kumimoji="1" lang="ja-JP" altLang="en-US" sz="1380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</p:grpSp>
      <p:sp>
        <p:nvSpPr>
          <p:cNvPr id="19" name="隠し">
            <a:extLst>
              <a:ext uri="{FF2B5EF4-FFF2-40B4-BE49-F238E27FC236}">
                <a16:creationId xmlns:a16="http://schemas.microsoft.com/office/drawing/2014/main" id="{F8C36D22-3151-4129-95EF-C90E221DCEBF}"/>
              </a:ext>
            </a:extLst>
          </p:cNvPr>
          <p:cNvSpPr/>
          <p:nvPr/>
        </p:nvSpPr>
        <p:spPr>
          <a:xfrm>
            <a:off x="4219979" y="4646814"/>
            <a:ext cx="2697538" cy="1687483"/>
          </a:xfrm>
          <a:prstGeom prst="rect">
            <a:avLst/>
          </a:prstGeom>
          <a:solidFill>
            <a:schemeClr val="bg1"/>
          </a:solidFill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7A84D00C-A3DC-470B-9BD0-A45B6AF01C7D}"/>
              </a:ext>
            </a:extLst>
          </p:cNvPr>
          <p:cNvGrpSpPr/>
          <p:nvPr/>
        </p:nvGrpSpPr>
        <p:grpSpPr>
          <a:xfrm>
            <a:off x="481013" y="1159181"/>
            <a:ext cx="5803106" cy="2531429"/>
            <a:chOff x="481013" y="1159181"/>
            <a:chExt cx="5803106" cy="2531429"/>
          </a:xfrm>
        </p:grpSpPr>
        <p:sp>
          <p:nvSpPr>
            <p:cNvPr id="21" name="円弧2">
              <a:extLst>
                <a:ext uri="{FF2B5EF4-FFF2-40B4-BE49-F238E27FC236}">
                  <a16:creationId xmlns:a16="http://schemas.microsoft.com/office/drawing/2014/main" id="{5F12C46D-1F00-4537-9D6F-4950E691AF8B}"/>
                </a:ext>
              </a:extLst>
            </p:cNvPr>
            <p:cNvSpPr/>
            <p:nvPr/>
          </p:nvSpPr>
          <p:spPr>
            <a:xfrm flipH="1" flipV="1">
              <a:off x="481013" y="1159181"/>
              <a:ext cx="5803106" cy="2065562"/>
            </a:xfrm>
            <a:prstGeom prst="arc">
              <a:avLst>
                <a:gd name="adj1" fmla="val 11253689"/>
                <a:gd name="adj2" fmla="val 21141158"/>
              </a:avLst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kumimoji="1" lang="ja-JP" altLang="en-US" sz="1100"/>
            </a:p>
          </p:txBody>
        </p:sp>
        <p:sp>
          <p:nvSpPr>
            <p:cNvPr id="25" name="単位">
              <a:extLst>
                <a:ext uri="{FF2B5EF4-FFF2-40B4-BE49-F238E27FC236}">
                  <a16:creationId xmlns:a16="http://schemas.microsoft.com/office/drawing/2014/main" id="{08DDCF42-C605-409B-85E8-D4C9BB662739}"/>
                </a:ext>
              </a:extLst>
            </p:cNvPr>
            <p:cNvSpPr txBox="1"/>
            <p:nvPr/>
          </p:nvSpPr>
          <p:spPr>
            <a:xfrm>
              <a:off x="3602065" y="3167390"/>
              <a:ext cx="7334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cm</a:t>
              </a:r>
              <a:endParaRPr kumimoji="1" lang="ja-JP" altLang="en-US" sz="280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sp>
          <p:nvSpPr>
            <p:cNvPr id="26" name="マス">
              <a:extLst>
                <a:ext uri="{FF2B5EF4-FFF2-40B4-BE49-F238E27FC236}">
                  <a16:creationId xmlns:a16="http://schemas.microsoft.com/office/drawing/2014/main" id="{79A3959A-95E9-4F33-A559-6CD1434EB71C}"/>
                </a:ext>
              </a:extLst>
            </p:cNvPr>
            <p:cNvSpPr/>
            <p:nvPr/>
          </p:nvSpPr>
          <p:spPr>
            <a:xfrm>
              <a:off x="3010321" y="2948269"/>
              <a:ext cx="594120" cy="59412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236611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1" id="{F97C3E52-1B8A-453B-A901-046E7C7C3467}" vid="{68230630-A6A3-4169-BDE1-24B860B9AEC5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811</TotalTime>
  <Words>40</Words>
  <Application>Microsoft Office PowerPoint</Application>
  <PresentationFormat>ワイド画面</PresentationFormat>
  <Paragraphs>40</Paragraphs>
  <Slides>10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5" baseType="lpstr">
      <vt:lpstr>UD デジタル 教科書体 NK-B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分数-帯 fraction-band</dc:title>
  <dc:creator>colas@edu-c.local</dc:creator>
  <cp:lastModifiedBy>colas@edu-c.local</cp:lastModifiedBy>
  <cp:revision>92</cp:revision>
  <dcterms:created xsi:type="dcterms:W3CDTF">2020-10-05T02:30:27Z</dcterms:created>
  <dcterms:modified xsi:type="dcterms:W3CDTF">2020-10-19T02:41:16Z</dcterms:modified>
</cp:coreProperties>
</file>