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61" r:id="rId3"/>
    <p:sldId id="264" r:id="rId4"/>
    <p:sldId id="263" r:id="rId5"/>
    <p:sldId id="268" r:id="rId6"/>
    <p:sldId id="265" r:id="rId7"/>
    <p:sldId id="262" r:id="rId8"/>
    <p:sldId id="266" r:id="rId9"/>
    <p:sldId id="267" r:id="rId10"/>
    <p:sldId id="269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6730" autoAdjust="0"/>
  </p:normalViewPr>
  <p:slideViewPr>
    <p:cSldViewPr snapToGrid="0">
      <p:cViewPr varScale="1">
        <p:scale>
          <a:sx n="118" d="100"/>
          <a:sy n="118" d="100"/>
        </p:scale>
        <p:origin x="132" y="-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F9C1C-5A8D-48A8-8E7B-E95A34C6BD01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767C8-B4B7-4F3C-8011-EB78C8109E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749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D20F5-3694-424F-90D8-5D0AB531C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4AEF35-2312-4CCD-BC21-3E51B94F7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585CBE-B177-4501-B1E1-EEFE7F3F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0F8038-F4B2-4F54-9C8B-78CE30F3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670836-D275-42DA-827A-7A65E3CAB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31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B37D9-A7AA-466D-829B-8907D5F03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3D56CE-0906-4BAD-AC26-04BE2F68E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5D96F-E856-4A21-A310-936CE37F5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78E43A-3E7A-45D5-B958-D8E9266B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24BFB8-6593-4B28-B36D-682639B2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49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9B1A24-E26A-4E8A-9550-9492379A4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0B5157-51A8-455D-8C39-B91D034A7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D250BC-C42B-4BCB-AB38-3313A0CE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8FD38C-B1F4-4926-BF56-59BFBE8F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B8EC16-9DEE-41A0-9338-CFBCD3E6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09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3393A4-F7A6-4CE8-B7D0-2C4ED90C1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30AA30-1DAF-45C2-B1D5-2E7C8D835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C5DC76-5B80-456A-8E8D-AA2D597C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3992A5-91F1-4B01-80FE-4E76E628B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4F249-FE9E-4543-A953-01ACB9CE9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70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175E28-F8C2-40CA-A87F-9793CA8F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B356DC-8A18-47B8-883D-AE143776F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1C08A3-4C5B-4A0C-82C6-17B2B47F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36AE89-79D4-4FB7-995C-691F798B8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D94441-4C5E-4760-9E4A-B2CC729CE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40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3EF05-C68E-403C-8265-32C718A77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CD96C1-1ACB-4794-9E04-502AF8748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025B0E-F3FD-49D0-B6A6-102B6607FB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01BC62-48B3-4BF6-8B73-541232FF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642FB9-EE34-4A5F-AC9D-18034432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1F44D5-0617-42AB-81C1-C2C1DD536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98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018255-7AD6-421D-BAD6-9A6006A77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12EBC3-9B7C-46A9-838F-B937428D9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9F278E-A44B-4BCA-8338-F5CF92D7B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E2FAE4-8236-49C0-91DA-151AABE3F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01A25A5-9209-4FB4-82DC-73D71F0CF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C730CC1-744E-49A4-BE68-31083CA37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F6F2A49-1116-4090-A6BB-555028A6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26EB970-1A5E-42F2-A107-DCD0CC9A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7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17907-5DDC-42A1-9FAA-C424254ED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9F0FDB-C2CE-4458-8DEC-3A396E31B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6D09FE-5110-4432-A323-E316D9C7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102750-768F-496D-9D9F-3686787E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00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006415F-6385-4924-A145-102C29228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C95739C-F3C3-4453-A7F2-A34F742F6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D9EA6A-B14F-4EBF-89E0-13AA4F57D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15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356882-D899-409E-BFAE-766EC000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082D64-92AE-4ABF-AAF6-77270CDBA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3D88D8-A720-4D10-A48C-4CEBB3F8F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051411-DFBC-4D1D-9068-D93680F99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03D0AB-5A31-4B61-98BE-70EF075E7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95D32F-A5EE-4F36-A641-4302A7057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0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C89719-747F-47CC-86B1-14B34F839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21D1873-28CB-4872-BBD2-93FA674B5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C7A222-F9B2-4302-8A77-2A7A9FB85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915E31-6F5C-467D-8581-8188A6779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FC53D5-9E5A-41B7-827C-1F921F1C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E4B6B7-7EDD-4C36-BCF5-1EFAB201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96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D5CE36-CC90-4E2D-9552-2F67F96A1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A57B7-687A-4649-BCF3-D2374CCE9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1D9240-6FAD-4439-8C8A-76F011F4C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6FBC4-F22D-4899-AB8D-E340F8E05E3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BC3BCF-F961-4639-AD27-3D09A2766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5EF814-C9D6-4DC2-B2BF-D94CB881C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9A85-3CB0-4A7B-B010-526354BFDE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9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2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09193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4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9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703525"/>
              </p:ext>
            </p:extLst>
          </p:nvPr>
        </p:nvGraphicFramePr>
        <p:xfrm>
          <a:off x="677615" y="1503096"/>
          <a:ext cx="10836765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04085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4235880315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4068568335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1551426731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442475408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3103451319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1204085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9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39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68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06128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4235880315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3103451319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6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79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6739"/>
              </p:ext>
            </p:extLst>
          </p:nvPr>
        </p:nvGraphicFramePr>
        <p:xfrm>
          <a:off x="677615" y="1503096"/>
          <a:ext cx="10836772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09193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2709193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4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692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48110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4235880315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3103451319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3483113493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28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575767"/>
              </p:ext>
            </p:extLst>
          </p:nvPr>
        </p:nvGraphicFramePr>
        <p:xfrm>
          <a:off x="677615" y="1503096"/>
          <a:ext cx="10836772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5418386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5418386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2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61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468883"/>
              </p:ext>
            </p:extLst>
          </p:nvPr>
        </p:nvGraphicFramePr>
        <p:xfrm>
          <a:off x="677615" y="1503096"/>
          <a:ext cx="10836768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06128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4235880315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3103451319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1806128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6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39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7615" y="1503096"/>
          <a:ext cx="10836768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354596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4235880315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4068568335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1551426731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3103451319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8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3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56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80041"/>
              </p:ext>
            </p:extLst>
          </p:nvPr>
        </p:nvGraphicFramePr>
        <p:xfrm>
          <a:off x="677615" y="1503096"/>
          <a:ext cx="10836770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48110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4235880315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3103451319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3483113493"/>
                    </a:ext>
                  </a:extLst>
                </a:gridCol>
                <a:gridCol w="1548110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59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帯">
            <a:extLst>
              <a:ext uri="{FF2B5EF4-FFF2-40B4-BE49-F238E27FC236}">
                <a16:creationId xmlns:a16="http://schemas.microsoft.com/office/drawing/2014/main" id="{122E1359-B244-46F7-830E-D7885115E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768854"/>
              </p:ext>
            </p:extLst>
          </p:nvPr>
        </p:nvGraphicFramePr>
        <p:xfrm>
          <a:off x="677615" y="1503096"/>
          <a:ext cx="10836768" cy="10497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354596">
                  <a:extLst>
                    <a:ext uri="{9D8B030D-6E8A-4147-A177-3AD203B41FA5}">
                      <a16:colId xmlns:a16="http://schemas.microsoft.com/office/drawing/2014/main" val="2580579898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417006052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4235880315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4068568335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1551426731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3103451319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3525877519"/>
                    </a:ext>
                  </a:extLst>
                </a:gridCol>
                <a:gridCol w="1354596">
                  <a:extLst>
                    <a:ext uri="{9D8B030D-6E8A-4147-A177-3AD203B41FA5}">
                      <a16:colId xmlns:a16="http://schemas.microsoft.com/office/drawing/2014/main" val="2690869295"/>
                    </a:ext>
                  </a:extLst>
                </a:gridCol>
              </a:tblGrid>
              <a:tr h="1049701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670323"/>
                  </a:ext>
                </a:extLst>
              </a:tr>
            </a:tbl>
          </a:graphicData>
        </a:graphic>
      </p:graphicFrame>
      <p:sp>
        <p:nvSpPr>
          <p:cNvPr id="7" name="円弧">
            <a:extLst>
              <a:ext uri="{FF2B5EF4-FFF2-40B4-BE49-F238E27FC236}">
                <a16:creationId xmlns:a16="http://schemas.microsoft.com/office/drawing/2014/main" id="{BA1F1573-F5B3-4AFA-9105-1C66CEED4A10}"/>
              </a:ext>
            </a:extLst>
          </p:cNvPr>
          <p:cNvSpPr/>
          <p:nvPr/>
        </p:nvSpPr>
        <p:spPr>
          <a:xfrm>
            <a:off x="444500" y="754401"/>
            <a:ext cx="11303000" cy="2065562"/>
          </a:xfrm>
          <a:prstGeom prst="arc">
            <a:avLst>
              <a:gd name="adj1" fmla="val 10982458"/>
              <a:gd name="adj2" fmla="val 21417923"/>
            </a:avLst>
          </a:prstGeom>
          <a:ln w="9525"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8" name="表示">
            <a:extLst>
              <a:ext uri="{FF2B5EF4-FFF2-40B4-BE49-F238E27FC236}">
                <a16:creationId xmlns:a16="http://schemas.microsoft.com/office/drawing/2014/main" id="{5F9A1606-D281-4D87-A8BD-3166ACC306A6}"/>
              </a:ext>
            </a:extLst>
          </p:cNvPr>
          <p:cNvSpPr txBox="1"/>
          <p:nvPr/>
        </p:nvSpPr>
        <p:spPr>
          <a:xfrm>
            <a:off x="5634038" y="431071"/>
            <a:ext cx="923924" cy="64665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3600" b="1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1m</a:t>
            </a:r>
            <a:endParaRPr kumimoji="1" lang="ja-JP" altLang="en-US" sz="3600" b="1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253B34-5F6E-495C-8353-B3F61C229007}"/>
              </a:ext>
            </a:extLst>
          </p:cNvPr>
          <p:cNvGrpSpPr/>
          <p:nvPr/>
        </p:nvGrpSpPr>
        <p:grpSpPr>
          <a:xfrm>
            <a:off x="5256392" y="3111825"/>
            <a:ext cx="3272128" cy="3789655"/>
            <a:chOff x="5256392" y="3111825"/>
            <a:chExt cx="3272128" cy="3789655"/>
          </a:xfrm>
        </p:grpSpPr>
        <p:sp>
          <p:nvSpPr>
            <p:cNvPr id="15" name="分母">
              <a:extLst>
                <a:ext uri="{FF2B5EF4-FFF2-40B4-BE49-F238E27FC236}">
                  <a16:creationId xmlns:a16="http://schemas.microsoft.com/office/drawing/2014/main" id="{E3CCEE8D-2409-4CC5-91D8-E1AFF4DB799D}"/>
                </a:ext>
              </a:extLst>
            </p:cNvPr>
            <p:cNvSpPr txBox="1"/>
            <p:nvPr/>
          </p:nvSpPr>
          <p:spPr>
            <a:xfrm>
              <a:off x="5523748" y="4685489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8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6" name="分子">
              <a:extLst>
                <a:ext uri="{FF2B5EF4-FFF2-40B4-BE49-F238E27FC236}">
                  <a16:creationId xmlns:a16="http://schemas.microsoft.com/office/drawing/2014/main" id="{A22C6B5D-57AD-4411-87C8-41E218D53B20}"/>
                </a:ext>
              </a:extLst>
            </p:cNvPr>
            <p:cNvSpPr txBox="1"/>
            <p:nvPr/>
          </p:nvSpPr>
          <p:spPr>
            <a:xfrm>
              <a:off x="5523749" y="3111825"/>
              <a:ext cx="1228725" cy="22159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38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kumimoji="1" lang="ja-JP" altLang="en-US" sz="13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17" name="括線">
              <a:extLst>
                <a:ext uri="{FF2B5EF4-FFF2-40B4-BE49-F238E27FC236}">
                  <a16:creationId xmlns:a16="http://schemas.microsoft.com/office/drawing/2014/main" id="{85AD3616-43A3-40BA-ADEB-5F08A69798CA}"/>
                </a:ext>
              </a:extLst>
            </p:cNvPr>
            <p:cNvCxnSpPr>
              <a:cxnSpLocks/>
            </p:cNvCxnSpPr>
            <p:nvPr/>
          </p:nvCxnSpPr>
          <p:spPr>
            <a:xfrm>
              <a:off x="5256392" y="4873498"/>
              <a:ext cx="1812174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m">
              <a:extLst>
                <a:ext uri="{FF2B5EF4-FFF2-40B4-BE49-F238E27FC236}">
                  <a16:creationId xmlns:a16="http://schemas.microsoft.com/office/drawing/2014/main" id="{7DEFD6B8-7596-446B-873B-E30A4A35A766}"/>
                </a:ext>
              </a:extLst>
            </p:cNvPr>
            <p:cNvSpPr txBox="1"/>
            <p:nvPr/>
          </p:nvSpPr>
          <p:spPr>
            <a:xfrm>
              <a:off x="7332353" y="4038038"/>
              <a:ext cx="1196167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960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m</a:t>
              </a:r>
              <a:endParaRPr kumimoji="1" lang="ja-JP" altLang="en-US" sz="96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4" name="隠し">
            <a:extLst>
              <a:ext uri="{FF2B5EF4-FFF2-40B4-BE49-F238E27FC236}">
                <a16:creationId xmlns:a16="http://schemas.microsoft.com/office/drawing/2014/main" id="{13CE5C7F-59F7-4C96-8128-6F051F139198}"/>
              </a:ext>
            </a:extLst>
          </p:cNvPr>
          <p:cNvSpPr/>
          <p:nvPr/>
        </p:nvSpPr>
        <p:spPr>
          <a:xfrm>
            <a:off x="5123435" y="3332860"/>
            <a:ext cx="2075961" cy="3094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054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F97C3E52-1B8A-453B-A901-046E7C7C3467}" vid="{68230630-A6A3-4169-BDE1-24B860B9AEC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792</TotalTime>
  <Words>40</Words>
  <Application>Microsoft Office PowerPoint</Application>
  <PresentationFormat>ワイド画面</PresentationFormat>
  <Paragraphs>40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分数-帯 fraction-band</dc:title>
  <dc:creator>colas@edu-c.local</dc:creator>
  <cp:lastModifiedBy>colas@edu-c.local</cp:lastModifiedBy>
  <cp:revision>91</cp:revision>
  <dcterms:created xsi:type="dcterms:W3CDTF">2020-10-05T02:30:27Z</dcterms:created>
  <dcterms:modified xsi:type="dcterms:W3CDTF">2020-10-19T01:40:13Z</dcterms:modified>
</cp:coreProperties>
</file>