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305" r:id="rId3"/>
    <p:sldId id="304" r:id="rId4"/>
    <p:sldId id="303" r:id="rId5"/>
    <p:sldId id="266" r:id="rId6"/>
    <p:sldId id="265" r:id="rId7"/>
    <p:sldId id="267" r:id="rId8"/>
    <p:sldId id="291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02" autoAdjust="0"/>
    <p:restoredTop sz="96730" autoAdjust="0"/>
  </p:normalViewPr>
  <p:slideViewPr>
    <p:cSldViewPr snapToGrid="0">
      <p:cViewPr varScale="1">
        <p:scale>
          <a:sx n="85" d="100"/>
          <a:sy n="85" d="100"/>
        </p:scale>
        <p:origin x="36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F9C1C-5A8D-48A8-8E7B-E95A34C6BD01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767C8-B4B7-4F3C-8011-EB78C8109E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749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D20F5-3694-424F-90D8-5D0AB531C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4AEF35-2312-4CCD-BC21-3E51B94F7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585CBE-B177-4501-B1E1-EEFE7F3F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0F8038-F4B2-4F54-9C8B-78CE30F39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670836-D275-42DA-827A-7A65E3CAB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31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3B37D9-A7AA-466D-829B-8907D5F03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83D56CE-0906-4BAD-AC26-04BE2F68E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E5D96F-E856-4A21-A310-936CE37F5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78E43A-3E7A-45D5-B958-D8E9266B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24BFB8-6593-4B28-B36D-682639B29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492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9B1A24-E26A-4E8A-9550-9492379A4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0B5157-51A8-455D-8C39-B91D034A7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D250BC-C42B-4BCB-AB38-3313A0CEA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8FD38C-B1F4-4926-BF56-59BFBE8F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B8EC16-9DEE-41A0-9338-CFBCD3E6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09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3393A4-F7A6-4CE8-B7D0-2C4ED90C1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30AA30-1DAF-45C2-B1D5-2E7C8D835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C5DC76-5B80-456A-8E8D-AA2D597CE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3992A5-91F1-4B01-80FE-4E76E628B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E4F249-FE9E-4543-A953-01ACB9CE9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70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175E28-F8C2-40CA-A87F-9793CA8F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B356DC-8A18-47B8-883D-AE143776F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1C08A3-4C5B-4A0C-82C6-17B2B47F3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36AE89-79D4-4FB7-995C-691F798B8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D94441-4C5E-4760-9E4A-B2CC729CE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40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3EF05-C68E-403C-8265-32C718A77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CD96C1-1ACB-4794-9E04-502AF8748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025B0E-F3FD-49D0-B6A6-102B6607FB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01BC62-48B3-4BF6-8B73-541232FF2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E642FB9-EE34-4A5F-AC9D-18034432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1F44D5-0617-42AB-81C1-C2C1DD536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98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018255-7AD6-421D-BAD6-9A6006A77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12EBC3-9B7C-46A9-838F-B937428D9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9F278E-A44B-4BCA-8338-F5CF92D7B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CE2FAE4-8236-49C0-91DA-151AABE3F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01A25A5-9209-4FB4-82DC-73D71F0CF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C730CC1-744E-49A4-BE68-31083CA37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F6F2A49-1116-4090-A6BB-555028A6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26EB970-1A5E-42F2-A107-DCD0CC9A7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76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17907-5DDC-42A1-9FAA-C424254ED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9F0FDB-C2CE-4458-8DEC-3A396E31B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6D09FE-5110-4432-A323-E316D9C7F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102750-768F-496D-9D9F-3686787EE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00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006415F-6385-4924-A145-102C29228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C95739C-F3C3-4453-A7F2-A34F742F6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D9EA6A-B14F-4EBF-89E0-13AA4F57D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15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356882-D899-409E-BFAE-766EC0002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082D64-92AE-4ABF-AAF6-77270CDBA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3D88D8-A720-4D10-A48C-4CEBB3F8F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051411-DFBC-4D1D-9068-D93680F99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03D0AB-5A31-4B61-98BE-70EF075E7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95D32F-A5EE-4F36-A641-4302A7057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0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C89719-747F-47CC-86B1-14B34F839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21D1873-28CB-4872-BBD2-93FA674B5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0C7A222-F9B2-4302-8A77-2A7A9FB85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915E31-6F5C-467D-8581-8188A6779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FC53D5-9E5A-41B7-827C-1F921F1C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E4B6B7-7EDD-4C36-BCF5-1EFAB201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96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D5CE36-CC90-4E2D-9552-2F67F96A1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A57B7-687A-4649-BCF3-D2374CCE9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1D9240-6FAD-4439-8C8A-76F011F4C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BC3BCF-F961-4639-AD27-3D09A2766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5EF814-C9D6-4DC2-B2BF-D94CB881C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9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1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612257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95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1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612257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2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1" name="隠し">
            <a:extLst>
              <a:ext uri="{FF2B5EF4-FFF2-40B4-BE49-F238E27FC236}">
                <a16:creationId xmlns:a16="http://schemas.microsoft.com/office/drawing/2014/main" id="{48322E32-E6C4-40FB-B49D-BCEFA7C4664F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56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1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612257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3612257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隠し" hidden="1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245330"/>
            <a:ext cx="2075961" cy="3238420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4802CB7-CDB0-4158-B595-8F41D1076EE9}"/>
              </a:ext>
            </a:extLst>
          </p:cNvPr>
          <p:cNvGrpSpPr/>
          <p:nvPr/>
        </p:nvGrpSpPr>
        <p:grpSpPr>
          <a:xfrm>
            <a:off x="3108732" y="3111825"/>
            <a:ext cx="3272128" cy="3789655"/>
            <a:chOff x="5256392" y="3111825"/>
            <a:chExt cx="3272128" cy="3789655"/>
          </a:xfrm>
        </p:grpSpPr>
        <p:sp>
          <p:nvSpPr>
            <p:cNvPr id="13" name="分母">
              <a:extLst>
                <a:ext uri="{FF2B5EF4-FFF2-40B4-BE49-F238E27FC236}">
                  <a16:creationId xmlns:a16="http://schemas.microsoft.com/office/drawing/2014/main" id="{A413EC6E-C88A-4007-A41C-23C420CA99A9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4" name="分子">
              <a:extLst>
                <a:ext uri="{FF2B5EF4-FFF2-40B4-BE49-F238E27FC236}">
                  <a16:creationId xmlns:a16="http://schemas.microsoft.com/office/drawing/2014/main" id="{71AA448B-33FB-451D-93AA-1877EBA311D4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8" name="括線">
              <a:extLst>
                <a:ext uri="{FF2B5EF4-FFF2-40B4-BE49-F238E27FC236}">
                  <a16:creationId xmlns:a16="http://schemas.microsoft.com/office/drawing/2014/main" id="{0CD4EE17-C0B3-456D-A3C3-2239745D31B8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">
              <a:extLst>
                <a:ext uri="{FF2B5EF4-FFF2-40B4-BE49-F238E27FC236}">
                  <a16:creationId xmlns:a16="http://schemas.microsoft.com/office/drawing/2014/main" id="{7BD00B68-E61A-460B-97EA-22D643E1B533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7" name="隠し">
            <a:extLst>
              <a:ext uri="{FF2B5EF4-FFF2-40B4-BE49-F238E27FC236}">
                <a16:creationId xmlns:a16="http://schemas.microsoft.com/office/drawing/2014/main" id="{08EE41DB-943A-4C86-8112-E557E813B009}"/>
              </a:ext>
            </a:extLst>
          </p:cNvPr>
          <p:cNvSpPr/>
          <p:nvPr/>
        </p:nvSpPr>
        <p:spPr>
          <a:xfrm>
            <a:off x="297577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C4DD552F-F412-4807-8D4B-EE9223C430E0}"/>
              </a:ext>
            </a:extLst>
          </p:cNvPr>
          <p:cNvGrpSpPr/>
          <p:nvPr/>
        </p:nvGrpSpPr>
        <p:grpSpPr>
          <a:xfrm>
            <a:off x="6557962" y="3361199"/>
            <a:ext cx="3360358" cy="2646878"/>
            <a:chOff x="7952250" y="3361199"/>
            <a:chExt cx="3360358" cy="2646878"/>
          </a:xfrm>
        </p:grpSpPr>
        <p:sp>
          <p:nvSpPr>
            <p:cNvPr id="21" name="=">
              <a:extLst>
                <a:ext uri="{FF2B5EF4-FFF2-40B4-BE49-F238E27FC236}">
                  <a16:creationId xmlns:a16="http://schemas.microsoft.com/office/drawing/2014/main" id="{456E539F-F3BE-4261-A0A6-45F225CB7823}"/>
                </a:ext>
              </a:extLst>
            </p:cNvPr>
            <p:cNvSpPr txBox="1"/>
            <p:nvPr/>
          </p:nvSpPr>
          <p:spPr>
            <a:xfrm>
              <a:off x="7952250" y="4181636"/>
              <a:ext cx="1021094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=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2" name="1">
              <a:extLst>
                <a:ext uri="{FF2B5EF4-FFF2-40B4-BE49-F238E27FC236}">
                  <a16:creationId xmlns:a16="http://schemas.microsoft.com/office/drawing/2014/main" id="{BAFF73D5-0603-4384-83AD-28A1D1CAF44B}"/>
                </a:ext>
              </a:extLst>
            </p:cNvPr>
            <p:cNvSpPr txBox="1"/>
            <p:nvPr/>
          </p:nvSpPr>
          <p:spPr>
            <a:xfrm>
              <a:off x="9281374" y="3361199"/>
              <a:ext cx="571183" cy="26468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6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</a:t>
              </a:r>
              <a:endParaRPr kumimoji="1" lang="ja-JP" altLang="en-US" sz="16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m">
              <a:extLst>
                <a:ext uri="{FF2B5EF4-FFF2-40B4-BE49-F238E27FC236}">
                  <a16:creationId xmlns:a16="http://schemas.microsoft.com/office/drawing/2014/main" id="{45CB78DE-77B1-45B8-9569-54A92CB1C8AF}"/>
                </a:ext>
              </a:extLst>
            </p:cNvPr>
            <p:cNvSpPr txBox="1"/>
            <p:nvPr/>
          </p:nvSpPr>
          <p:spPr>
            <a:xfrm>
              <a:off x="10160587" y="4040495"/>
              <a:ext cx="1152021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7" name="隠し">
            <a:extLst>
              <a:ext uri="{FF2B5EF4-FFF2-40B4-BE49-F238E27FC236}">
                <a16:creationId xmlns:a16="http://schemas.microsoft.com/office/drawing/2014/main" id="{0FF38DEE-87A3-47F0-B1CD-E5F9A53C57C8}"/>
              </a:ext>
            </a:extLst>
          </p:cNvPr>
          <p:cNvSpPr/>
          <p:nvPr/>
        </p:nvSpPr>
        <p:spPr>
          <a:xfrm>
            <a:off x="7614277" y="3332860"/>
            <a:ext cx="115202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56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7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67354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379483643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837349769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3539746257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909494233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656151"/>
            <a:chOff x="5256392" y="3111825"/>
            <a:chExt cx="3272128" cy="3656151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818992"/>
              <a:ext cx="1228725" cy="194898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1" name="隠し">
            <a:extLst>
              <a:ext uri="{FF2B5EF4-FFF2-40B4-BE49-F238E27FC236}">
                <a16:creationId xmlns:a16="http://schemas.microsoft.com/office/drawing/2014/main" id="{A67BEE88-AA42-4F6A-BCB4-2253C551FAD7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9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67354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379483643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837349769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3539746257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909494233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表示">
            <a:extLst>
              <a:ext uri="{FF2B5EF4-FFF2-40B4-BE49-F238E27FC236}">
                <a16:creationId xmlns:a16="http://schemas.microsoft.com/office/drawing/2014/main" id="{A748FDEA-A2DE-4A3C-8719-057B92DDC1E4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85C7C90E-6C51-4F0F-B4D8-FF22A9D6D379}"/>
              </a:ext>
            </a:extLst>
          </p:cNvPr>
          <p:cNvGrpSpPr/>
          <p:nvPr/>
        </p:nvGrpSpPr>
        <p:grpSpPr>
          <a:xfrm>
            <a:off x="5256392" y="3111825"/>
            <a:ext cx="3272128" cy="3656151"/>
            <a:chOff x="5256392" y="3111825"/>
            <a:chExt cx="3272128" cy="3656151"/>
          </a:xfrm>
        </p:grpSpPr>
        <p:sp>
          <p:nvSpPr>
            <p:cNvPr id="13" name="分母">
              <a:extLst>
                <a:ext uri="{FF2B5EF4-FFF2-40B4-BE49-F238E27FC236}">
                  <a16:creationId xmlns:a16="http://schemas.microsoft.com/office/drawing/2014/main" id="{67C2088A-F7C2-442D-9594-A92A4778E57E}"/>
                </a:ext>
              </a:extLst>
            </p:cNvPr>
            <p:cNvSpPr txBox="1"/>
            <p:nvPr/>
          </p:nvSpPr>
          <p:spPr>
            <a:xfrm>
              <a:off x="5523748" y="4818992"/>
              <a:ext cx="1228725" cy="194898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分子">
              <a:extLst>
                <a:ext uri="{FF2B5EF4-FFF2-40B4-BE49-F238E27FC236}">
                  <a16:creationId xmlns:a16="http://schemas.microsoft.com/office/drawing/2014/main" id="{C1CE7E7B-0E34-4C9B-813E-5DC34D570CED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2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9" name="括線">
              <a:extLst>
                <a:ext uri="{FF2B5EF4-FFF2-40B4-BE49-F238E27FC236}">
                  <a16:creationId xmlns:a16="http://schemas.microsoft.com/office/drawing/2014/main" id="{479C6895-3095-499B-829D-EE8477C41493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m">
              <a:extLst>
                <a:ext uri="{FF2B5EF4-FFF2-40B4-BE49-F238E27FC236}">
                  <a16:creationId xmlns:a16="http://schemas.microsoft.com/office/drawing/2014/main" id="{F269126F-A616-4AA1-90B9-F1F84F153889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4" name="隠し">
            <a:extLst>
              <a:ext uri="{FF2B5EF4-FFF2-40B4-BE49-F238E27FC236}">
                <a16:creationId xmlns:a16="http://schemas.microsoft.com/office/drawing/2014/main" id="{9DF113DA-23D6-4320-B90E-CCB27DA66D3E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71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67354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379483643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837349769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3539746257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909494233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表示">
            <a:extLst>
              <a:ext uri="{FF2B5EF4-FFF2-40B4-BE49-F238E27FC236}">
                <a16:creationId xmlns:a16="http://schemas.microsoft.com/office/drawing/2014/main" id="{20B18BE4-3AEE-4A3F-8BD7-9F3B4F0DDBA1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B45BDFAF-6475-4F7B-BAC0-0FB8822E3649}"/>
              </a:ext>
            </a:extLst>
          </p:cNvPr>
          <p:cNvGrpSpPr/>
          <p:nvPr/>
        </p:nvGrpSpPr>
        <p:grpSpPr>
          <a:xfrm>
            <a:off x="5256392" y="3111825"/>
            <a:ext cx="3272128" cy="3656151"/>
            <a:chOff x="5256392" y="3111825"/>
            <a:chExt cx="3272128" cy="3656151"/>
          </a:xfrm>
        </p:grpSpPr>
        <p:sp>
          <p:nvSpPr>
            <p:cNvPr id="13" name="分母">
              <a:extLst>
                <a:ext uri="{FF2B5EF4-FFF2-40B4-BE49-F238E27FC236}">
                  <a16:creationId xmlns:a16="http://schemas.microsoft.com/office/drawing/2014/main" id="{16541363-9C28-49C0-86D1-7537007526FB}"/>
                </a:ext>
              </a:extLst>
            </p:cNvPr>
            <p:cNvSpPr txBox="1"/>
            <p:nvPr/>
          </p:nvSpPr>
          <p:spPr>
            <a:xfrm>
              <a:off x="5523748" y="4818992"/>
              <a:ext cx="1228725" cy="194898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分子">
              <a:extLst>
                <a:ext uri="{FF2B5EF4-FFF2-40B4-BE49-F238E27FC236}">
                  <a16:creationId xmlns:a16="http://schemas.microsoft.com/office/drawing/2014/main" id="{86D922F7-595E-4164-BCF3-68DFE2DE0DC3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9" name="括線">
              <a:extLst>
                <a:ext uri="{FF2B5EF4-FFF2-40B4-BE49-F238E27FC236}">
                  <a16:creationId xmlns:a16="http://schemas.microsoft.com/office/drawing/2014/main" id="{7D556B54-7DC9-4BAB-AD2D-D7FA20F42301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m">
              <a:extLst>
                <a:ext uri="{FF2B5EF4-FFF2-40B4-BE49-F238E27FC236}">
                  <a16:creationId xmlns:a16="http://schemas.microsoft.com/office/drawing/2014/main" id="{924CEAD4-DA8C-43EA-B2EB-33C60F304A87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4" name="隠し">
            <a:extLst>
              <a:ext uri="{FF2B5EF4-FFF2-40B4-BE49-F238E27FC236}">
                <a16:creationId xmlns:a16="http://schemas.microsoft.com/office/drawing/2014/main" id="{7B2EF150-B521-4BA7-8B0A-A54C69D0271E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53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67354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379483643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837349769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3539746257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909494233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表示">
            <a:extLst>
              <a:ext uri="{FF2B5EF4-FFF2-40B4-BE49-F238E27FC236}">
                <a16:creationId xmlns:a16="http://schemas.microsoft.com/office/drawing/2014/main" id="{AAA145CF-ECD8-4773-93CE-004CC7ABB472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CF65014-DE96-4553-A993-F8FC52ED64E9}"/>
              </a:ext>
            </a:extLst>
          </p:cNvPr>
          <p:cNvGrpSpPr/>
          <p:nvPr/>
        </p:nvGrpSpPr>
        <p:grpSpPr>
          <a:xfrm>
            <a:off x="5256392" y="3111825"/>
            <a:ext cx="3272128" cy="3656151"/>
            <a:chOff x="5256392" y="3111825"/>
            <a:chExt cx="3272128" cy="3656151"/>
          </a:xfrm>
        </p:grpSpPr>
        <p:sp>
          <p:nvSpPr>
            <p:cNvPr id="13" name="分母">
              <a:extLst>
                <a:ext uri="{FF2B5EF4-FFF2-40B4-BE49-F238E27FC236}">
                  <a16:creationId xmlns:a16="http://schemas.microsoft.com/office/drawing/2014/main" id="{0B85ED24-1578-4F4F-AB6C-5CEBCEEFED38}"/>
                </a:ext>
              </a:extLst>
            </p:cNvPr>
            <p:cNvSpPr txBox="1"/>
            <p:nvPr/>
          </p:nvSpPr>
          <p:spPr>
            <a:xfrm>
              <a:off x="5523748" y="4818992"/>
              <a:ext cx="1228725" cy="194898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分子">
              <a:extLst>
                <a:ext uri="{FF2B5EF4-FFF2-40B4-BE49-F238E27FC236}">
                  <a16:creationId xmlns:a16="http://schemas.microsoft.com/office/drawing/2014/main" id="{E09524B7-6F50-4925-AB66-A79C7113DBC2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4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9" name="括線">
              <a:extLst>
                <a:ext uri="{FF2B5EF4-FFF2-40B4-BE49-F238E27FC236}">
                  <a16:creationId xmlns:a16="http://schemas.microsoft.com/office/drawing/2014/main" id="{2C918D6C-2281-47CC-8809-8C041C1BD0CF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m">
              <a:extLst>
                <a:ext uri="{FF2B5EF4-FFF2-40B4-BE49-F238E27FC236}">
                  <a16:creationId xmlns:a16="http://schemas.microsoft.com/office/drawing/2014/main" id="{CC371111-F109-445A-941E-992DE7D44B09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4" name="隠し">
            <a:extLst>
              <a:ext uri="{FF2B5EF4-FFF2-40B4-BE49-F238E27FC236}">
                <a16:creationId xmlns:a16="http://schemas.microsoft.com/office/drawing/2014/main" id="{2F14F038-139E-4402-80C3-1A56FF1C40D5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86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67354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379483643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837349769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3539746257"/>
                    </a:ext>
                  </a:extLst>
                </a:gridCol>
                <a:gridCol w="2167354">
                  <a:extLst>
                    <a:ext uri="{9D8B030D-6E8A-4147-A177-3AD203B41FA5}">
                      <a16:colId xmlns:a16="http://schemas.microsoft.com/office/drawing/2014/main" val="1909494233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1" name="表示">
            <a:extLst>
              <a:ext uri="{FF2B5EF4-FFF2-40B4-BE49-F238E27FC236}">
                <a16:creationId xmlns:a16="http://schemas.microsoft.com/office/drawing/2014/main" id="{AAA145CF-ECD8-4773-93CE-004CC7ABB472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CF65014-DE96-4553-A993-F8FC52ED64E9}"/>
              </a:ext>
            </a:extLst>
          </p:cNvPr>
          <p:cNvGrpSpPr/>
          <p:nvPr/>
        </p:nvGrpSpPr>
        <p:grpSpPr>
          <a:xfrm>
            <a:off x="3108732" y="3111825"/>
            <a:ext cx="3272128" cy="3656151"/>
            <a:chOff x="5256392" y="3111825"/>
            <a:chExt cx="3272128" cy="3656151"/>
          </a:xfrm>
        </p:grpSpPr>
        <p:sp>
          <p:nvSpPr>
            <p:cNvPr id="13" name="分母">
              <a:extLst>
                <a:ext uri="{FF2B5EF4-FFF2-40B4-BE49-F238E27FC236}">
                  <a16:creationId xmlns:a16="http://schemas.microsoft.com/office/drawing/2014/main" id="{0B85ED24-1578-4F4F-AB6C-5CEBCEEFED38}"/>
                </a:ext>
              </a:extLst>
            </p:cNvPr>
            <p:cNvSpPr txBox="1"/>
            <p:nvPr/>
          </p:nvSpPr>
          <p:spPr>
            <a:xfrm>
              <a:off x="5523748" y="4818992"/>
              <a:ext cx="1228725" cy="194898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分子">
              <a:extLst>
                <a:ext uri="{FF2B5EF4-FFF2-40B4-BE49-F238E27FC236}">
                  <a16:creationId xmlns:a16="http://schemas.microsoft.com/office/drawing/2014/main" id="{E09524B7-6F50-4925-AB66-A79C7113DBC2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9" name="括線">
              <a:extLst>
                <a:ext uri="{FF2B5EF4-FFF2-40B4-BE49-F238E27FC236}">
                  <a16:creationId xmlns:a16="http://schemas.microsoft.com/office/drawing/2014/main" id="{2C918D6C-2281-47CC-8809-8C041C1BD0CF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m">
              <a:extLst>
                <a:ext uri="{FF2B5EF4-FFF2-40B4-BE49-F238E27FC236}">
                  <a16:creationId xmlns:a16="http://schemas.microsoft.com/office/drawing/2014/main" id="{CC371111-F109-445A-941E-992DE7D44B09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68BC73B0-E3CA-41C0-B1DE-52759D447D7B}"/>
              </a:ext>
            </a:extLst>
          </p:cNvPr>
          <p:cNvGrpSpPr/>
          <p:nvPr/>
        </p:nvGrpSpPr>
        <p:grpSpPr>
          <a:xfrm>
            <a:off x="6557962" y="3361199"/>
            <a:ext cx="3360358" cy="2646878"/>
            <a:chOff x="7952250" y="3361199"/>
            <a:chExt cx="3360358" cy="2646878"/>
          </a:xfrm>
        </p:grpSpPr>
        <p:sp>
          <p:nvSpPr>
            <p:cNvPr id="25" name="=">
              <a:extLst>
                <a:ext uri="{FF2B5EF4-FFF2-40B4-BE49-F238E27FC236}">
                  <a16:creationId xmlns:a16="http://schemas.microsoft.com/office/drawing/2014/main" id="{307EF697-43A4-4A27-96E6-DA2DD81CBCB5}"/>
                </a:ext>
              </a:extLst>
            </p:cNvPr>
            <p:cNvSpPr txBox="1"/>
            <p:nvPr/>
          </p:nvSpPr>
          <p:spPr>
            <a:xfrm>
              <a:off x="7952250" y="4181636"/>
              <a:ext cx="1021094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=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6" name="1">
              <a:extLst>
                <a:ext uri="{FF2B5EF4-FFF2-40B4-BE49-F238E27FC236}">
                  <a16:creationId xmlns:a16="http://schemas.microsoft.com/office/drawing/2014/main" id="{C5DEF636-9D5D-4DF4-A0C1-CB08573FE8C8}"/>
                </a:ext>
              </a:extLst>
            </p:cNvPr>
            <p:cNvSpPr txBox="1"/>
            <p:nvPr/>
          </p:nvSpPr>
          <p:spPr>
            <a:xfrm>
              <a:off x="9281374" y="3361199"/>
              <a:ext cx="571183" cy="26468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6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</a:t>
              </a:r>
              <a:endParaRPr kumimoji="1" lang="ja-JP" altLang="en-US" sz="16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7" name="m">
              <a:extLst>
                <a:ext uri="{FF2B5EF4-FFF2-40B4-BE49-F238E27FC236}">
                  <a16:creationId xmlns:a16="http://schemas.microsoft.com/office/drawing/2014/main" id="{C05E555A-9610-45C3-BB0E-4A1D236E028F}"/>
                </a:ext>
              </a:extLst>
            </p:cNvPr>
            <p:cNvSpPr txBox="1"/>
            <p:nvPr/>
          </p:nvSpPr>
          <p:spPr>
            <a:xfrm>
              <a:off x="10160587" y="4040495"/>
              <a:ext cx="1152021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7" name="隠し">
            <a:extLst>
              <a:ext uri="{FF2B5EF4-FFF2-40B4-BE49-F238E27FC236}">
                <a16:creationId xmlns:a16="http://schemas.microsoft.com/office/drawing/2014/main" id="{6925A6D0-283C-43B5-A3C5-69D052ED5078}"/>
              </a:ext>
            </a:extLst>
          </p:cNvPr>
          <p:cNvSpPr/>
          <p:nvPr/>
        </p:nvSpPr>
        <p:spPr>
          <a:xfrm>
            <a:off x="297577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隠し">
            <a:extLst>
              <a:ext uri="{FF2B5EF4-FFF2-40B4-BE49-F238E27FC236}">
                <a16:creationId xmlns:a16="http://schemas.microsoft.com/office/drawing/2014/main" id="{180E1A68-6A63-4F55-895D-6B68079321F6}"/>
              </a:ext>
            </a:extLst>
          </p:cNvPr>
          <p:cNvSpPr/>
          <p:nvPr/>
        </p:nvSpPr>
        <p:spPr>
          <a:xfrm>
            <a:off x="7614277" y="3332860"/>
            <a:ext cx="115202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0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F97C3E52-1B8A-453B-A901-046E7C7C3467}" vid="{68230630-A6A3-4169-BDE1-24B860B9AEC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792</TotalTime>
  <Words>38</Words>
  <Application>Microsoft Office PowerPoint</Application>
  <PresentationFormat>ワイド画面</PresentationFormat>
  <Paragraphs>38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分数-帯 fraction-band</dc:title>
  <dc:creator>colas@edu-c.local</dc:creator>
  <cp:lastModifiedBy>colas@edu-c.local</cp:lastModifiedBy>
  <cp:revision>86</cp:revision>
  <dcterms:created xsi:type="dcterms:W3CDTF">2020-10-05T02:30:27Z</dcterms:created>
  <dcterms:modified xsi:type="dcterms:W3CDTF">2020-10-19T01:20:03Z</dcterms:modified>
</cp:coreProperties>
</file>