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308" r:id="rId3"/>
    <p:sldId id="309" r:id="rId4"/>
    <p:sldId id="315" r:id="rId5"/>
    <p:sldId id="310" r:id="rId6"/>
    <p:sldId id="311" r:id="rId7"/>
    <p:sldId id="312" r:id="rId8"/>
    <p:sldId id="313" r:id="rId9"/>
    <p:sldId id="314" r:id="rId10"/>
    <p:sldId id="31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FF0000"/>
    <a:srgbClr val="00A0E9"/>
    <a:srgbClr val="FFFFFF"/>
    <a:srgbClr val="C30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09" autoAdjust="0"/>
    <p:restoredTop sz="94660"/>
  </p:normalViewPr>
  <p:slideViewPr>
    <p:cSldViewPr snapToGrid="0">
      <p:cViewPr>
        <p:scale>
          <a:sx n="300" d="100"/>
          <a:sy n="300" d="100"/>
        </p:scale>
        <p:origin x="-522" y="-20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E3BDA-AB21-448C-8822-29E77677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B8E2533-2D0F-40D2-89D5-A8274EB33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DB0FFE-3141-46FA-A53A-0FD4215E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BD75DF-7B2B-4237-B84D-EB2153148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03CC27-4991-4208-BF1B-7D5471F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78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04710E-20C5-4912-A448-4A8C0F5C5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45C0DC-0C66-46E3-95BA-DFA81FCEA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BD596E-48B9-423C-AD72-640F183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272AF6-66FF-418B-BA78-008FE5404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F20227-FEC6-484C-BF2E-CD074600E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902700-7290-4504-BCE3-41208B44C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FE18C1B-829E-4614-936A-008996DF7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5A7AE2-F635-4FDF-8C9D-E0BBAA5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712C24-B12D-498B-B510-E4F5AB90E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A72B95-8373-4DC9-90AF-4F57DC87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9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A1A4-AE40-441A-B8D1-0DC2D940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68788-F964-480D-B6DD-C7B71BED6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EEE159-2429-4502-BA67-EBF3C4C02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6A17E8-34B9-4172-908B-8C8357774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1BE7C-E53D-47C0-B8EB-FCD83471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3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E08F0E-F5C4-420F-9930-FBEAC19F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3C4E34-E1C5-41EB-B701-DAD7B4B46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9B6B6-B472-4627-8734-832E5669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4B2F92-0BB5-46BE-B440-FD714DD5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EC167B-2DE0-45ED-A0DA-4A3D35385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18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3D5BB-11F2-4ABE-B53E-FD78E764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54D15-9578-466E-9B63-DF91ACCA1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52344A-0F0C-4AF1-8F1C-A517E6C8B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5187B-A414-4FA8-9D9E-08875982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73D293E-AE18-4702-8D04-688C1FF35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2603A5-5932-42AD-B788-EE14E63E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8C5712-C751-45CB-A79A-4413D26B2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D3A020-0833-4DE7-8C73-7EC2ACD1C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E0CB6A-423A-4117-A522-9401B994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985774C-FF84-4039-A9E0-39C994F34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D566A51-2A03-4EE8-BE87-B13A18B2C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F516B4-09A7-4814-B4BA-003E70E40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0D06D2-E39C-420C-B068-FE283502A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19F38D-E225-4D14-BFE6-46410F4B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1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F7C3FD-31CC-4178-885E-0D5713B60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B201577-6F0E-4805-92F5-3E9B89D2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43DBDD-3EEB-48C2-88C5-1AED9DF7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EA60F2-708B-4F7E-ACBC-38A8A9EF0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63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6196934-1973-4F8F-9831-22C629110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61B9B5-5FA7-4805-BC2B-0ECEA887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733081-FB70-431C-9B51-866DECA47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00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470D7A-E6FE-4C50-80C6-90885D73A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5DB7AE-160B-40CA-953F-B26A35AE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1F9FD01-7018-4F14-9B38-0508E9C9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28FC23-CDAD-4D76-9AE6-E5BC53CAA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4E8F5F-49A9-4A8E-A33B-A1F9B1C8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02B7B1-4BC7-40CB-A8A1-094B5D1FE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83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AB9AE-4333-44FE-A6E0-024F09B0A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3E50D0C-77B4-45ED-AC8C-033437FF0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99653B-AB1C-4C7B-B770-D194D09FC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1F37FC-A177-4E7A-9B79-45041121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87ED8BE-5D29-4B9D-8438-93E6E042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4494FE-1C54-4096-BB1C-923B638D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7EE6C-08AC-46FD-8F21-577E5DC0A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D65C4B-FDFF-4361-951B-6995F429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DDE045-19E5-443A-8A69-4F4FC23A7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1DDB4-AB8D-4B43-B241-38F1B2ECB792}" type="datetimeFigureOut">
              <a:rPr kumimoji="1" lang="ja-JP" altLang="en-US" smtClean="0"/>
              <a:t>2020/10/12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B66662-D56B-4757-8ED2-56E3EB288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8D0F2-A3D3-4B59-88E7-6F7F55818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74D9-A5A7-433B-8790-D24FB4226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6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3" name="矢印: 下 12">
            <a:extLst>
              <a:ext uri="{FF2B5EF4-FFF2-40B4-BE49-F238E27FC236}">
                <a16:creationId xmlns:a16="http://schemas.microsoft.com/office/drawing/2014/main" id="{DC1B662C-334B-4A12-871F-EBEDAA409F43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C3465D2-E9C6-45F8-9EA6-5F53498542FE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ACD5E3F-2105-459B-B657-AB805B5436D6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四角">
            <a:extLst>
              <a:ext uri="{FF2B5EF4-FFF2-40B4-BE49-F238E27FC236}">
                <a16:creationId xmlns:a16="http://schemas.microsoft.com/office/drawing/2014/main" id="{B6BB508E-EA7F-4889-AE40-BD808E93F6E4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1:00">
            <a:extLst>
              <a:ext uri="{FF2B5EF4-FFF2-40B4-BE49-F238E27FC236}">
                <a16:creationId xmlns:a16="http://schemas.microsoft.com/office/drawing/2014/main" id="{B4D65103-5CFB-47BE-A058-E592ACB81B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57" y="1929432"/>
            <a:ext cx="1066712" cy="1590924"/>
          </a:xfrm>
          <a:prstGeom prst="rect">
            <a:avLst/>
          </a:prstGeom>
        </p:spPr>
      </p:pic>
      <p:pic>
        <p:nvPicPr>
          <p:cNvPr id="15" name="0分" descr="黒い背景とぼやけた背景&#10;&#10;自動的に生成された説明">
            <a:extLst>
              <a:ext uri="{FF2B5EF4-FFF2-40B4-BE49-F238E27FC236}">
                <a16:creationId xmlns:a16="http://schemas.microsoft.com/office/drawing/2014/main" id="{838A1197-6DB7-4E8F-AA81-A484123E6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195" y="1032288"/>
            <a:ext cx="820718" cy="278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6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FB5116FA-8EBC-4F72-9371-ECE3DF57F6B5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74577201-53BA-4455-8514-11DDEB588CC6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7003D3-08A3-4C8F-9B35-CF38B37D07B9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">
            <a:extLst>
              <a:ext uri="{FF2B5EF4-FFF2-40B4-BE49-F238E27FC236}">
                <a16:creationId xmlns:a16="http://schemas.microsoft.com/office/drawing/2014/main" id="{7C1BF3BB-E945-4841-8CF4-59C04BCBF348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11:55">
            <a:extLst>
              <a:ext uri="{FF2B5EF4-FFF2-40B4-BE49-F238E27FC236}">
                <a16:creationId xmlns:a16="http://schemas.microsoft.com/office/drawing/2014/main" id="{439102D5-801E-4988-8E17-C2A4D1D4D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077" y="1721685"/>
            <a:ext cx="560786" cy="1743312"/>
          </a:xfrm>
          <a:prstGeom prst="rect">
            <a:avLst/>
          </a:prstGeom>
        </p:spPr>
      </p:pic>
      <p:pic>
        <p:nvPicPr>
          <p:cNvPr id="13" name="55分">
            <a:extLst>
              <a:ext uri="{FF2B5EF4-FFF2-40B4-BE49-F238E27FC236}">
                <a16:creationId xmlns:a16="http://schemas.microsoft.com/office/drawing/2014/main" id="{F168152C-F558-4042-B58F-533D42DE0D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089" y="1339691"/>
            <a:ext cx="1639827" cy="247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2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C68AAE-43F2-4DE8-9469-7D98F60BC45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DA110F-BEE7-4D5E-93E5-C491A0686FE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B6D3168-CF37-40C1-A580-D4350BAEDD61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1CC73915-B98B-41CA-B3CE-32230A82C6B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12:05">
            <a:extLst>
              <a:ext uri="{FF2B5EF4-FFF2-40B4-BE49-F238E27FC236}">
                <a16:creationId xmlns:a16="http://schemas.microsoft.com/office/drawing/2014/main" id="{7E977507-BA34-44E2-A043-373B34B0AC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314" y="1716922"/>
            <a:ext cx="560786" cy="1743312"/>
          </a:xfrm>
          <a:prstGeom prst="rect">
            <a:avLst/>
          </a:prstGeom>
        </p:spPr>
      </p:pic>
      <p:pic>
        <p:nvPicPr>
          <p:cNvPr id="13" name="5分">
            <a:extLst>
              <a:ext uri="{FF2B5EF4-FFF2-40B4-BE49-F238E27FC236}">
                <a16:creationId xmlns:a16="http://schemas.microsoft.com/office/drawing/2014/main" id="{CFDDBDDD-B3C5-4D98-9581-D72D06DA7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0" y="1289632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93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C68AAE-43F2-4DE8-9469-7D98F60BC45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5DA110F-BEE7-4D5E-93E5-C491A0686FE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6D9E592A-AF3B-4AE7-9663-975EB921703A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下 17">
            <a:extLst>
              <a:ext uri="{FF2B5EF4-FFF2-40B4-BE49-F238E27FC236}">
                <a16:creationId xmlns:a16="http://schemas.microsoft.com/office/drawing/2014/main" id="{0B6D3168-CF37-40C1-A580-D4350BAEDD61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1:30">
            <a:extLst>
              <a:ext uri="{FF2B5EF4-FFF2-40B4-BE49-F238E27FC236}">
                <a16:creationId xmlns:a16="http://schemas.microsoft.com/office/drawing/2014/main" id="{B65AD53E-B8B8-4DEA-89EB-6313446AC5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990" y="2163029"/>
            <a:ext cx="1365391" cy="1365391"/>
          </a:xfrm>
          <a:prstGeom prst="rect">
            <a:avLst/>
          </a:prstGeom>
        </p:spPr>
      </p:pic>
      <p:pic>
        <p:nvPicPr>
          <p:cNvPr id="13" name="30分">
            <a:extLst>
              <a:ext uri="{FF2B5EF4-FFF2-40B4-BE49-F238E27FC236}">
                <a16:creationId xmlns:a16="http://schemas.microsoft.com/office/drawing/2014/main" id="{FD96C7AA-F8C5-472A-A911-3035CB92D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464" y="3041294"/>
            <a:ext cx="774194" cy="2782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1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9EC8A34F-A8A8-43D0-B746-7E335DD75E77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9:50">
            <a:extLst>
              <a:ext uri="{FF2B5EF4-FFF2-40B4-BE49-F238E27FC236}">
                <a16:creationId xmlns:a16="http://schemas.microsoft.com/office/drawing/2014/main" id="{B5E09BAD-83B0-4EE7-A7D8-C6B5B74127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220" y="2628526"/>
            <a:ext cx="1639688" cy="969184"/>
          </a:xfrm>
          <a:prstGeom prst="rect">
            <a:avLst/>
          </a:prstGeom>
        </p:spPr>
      </p:pic>
      <p:pic>
        <p:nvPicPr>
          <p:cNvPr id="13" name="50分">
            <a:extLst>
              <a:ext uri="{FF2B5EF4-FFF2-40B4-BE49-F238E27FC236}">
                <a16:creationId xmlns:a16="http://schemas.microsoft.com/office/drawing/2014/main" id="{B09CAFD5-DC23-4FD9-AD60-EE1BBD3B6F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675" y="2177226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3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8" name="矢印: 下 7">
            <a:extLst>
              <a:ext uri="{FF2B5EF4-FFF2-40B4-BE49-F238E27FC236}">
                <a16:creationId xmlns:a16="http://schemas.microsoft.com/office/drawing/2014/main" id="{257D42F6-3330-4B98-AEF7-053BD954B279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C9DEFB-ACA0-47DA-BFC0-3FE17541DC23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DFF3588-9207-48C6-9758-ECC3752871E7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79FF169B-8B72-476F-944A-E68214C76B25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12:10">
            <a:extLst>
              <a:ext uri="{FF2B5EF4-FFF2-40B4-BE49-F238E27FC236}">
                <a16:creationId xmlns:a16="http://schemas.microsoft.com/office/drawing/2014/main" id="{ACCA0540-3E63-4A4A-BD8B-881D3AE26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96" y="1724347"/>
            <a:ext cx="597359" cy="1743312"/>
          </a:xfrm>
          <a:prstGeom prst="rect">
            <a:avLst/>
          </a:prstGeom>
        </p:spPr>
      </p:pic>
      <p:pic>
        <p:nvPicPr>
          <p:cNvPr id="14" name="10分">
            <a:extLst>
              <a:ext uri="{FF2B5EF4-FFF2-40B4-BE49-F238E27FC236}">
                <a16:creationId xmlns:a16="http://schemas.microsoft.com/office/drawing/2014/main" id="{8C191DC1-B898-4AB6-8058-5D03D9C0A3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803" y="2176779"/>
            <a:ext cx="2474981" cy="1639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08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8D23A6-A65A-41AC-A1D5-883E9344E480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CA337F98-D0A5-45F8-B23A-C600C12A77DE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38E7030-56DF-4D6A-B867-269E8AFD4AA0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8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554B29C1-80A6-4AED-90AF-1CA210AE3FC2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12:15">
            <a:extLst>
              <a:ext uri="{FF2B5EF4-FFF2-40B4-BE49-F238E27FC236}">
                <a16:creationId xmlns:a16="http://schemas.microsoft.com/office/drawing/2014/main" id="{4BE3E506-6684-48E6-80B2-A4A5BA6BB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2237" y="1730443"/>
            <a:ext cx="646123" cy="1737216"/>
          </a:xfrm>
          <a:prstGeom prst="rect">
            <a:avLst/>
          </a:prstGeom>
        </p:spPr>
      </p:pic>
      <p:pic>
        <p:nvPicPr>
          <p:cNvPr id="17" name="15分">
            <a:extLst>
              <a:ext uri="{FF2B5EF4-FFF2-40B4-BE49-F238E27FC236}">
                <a16:creationId xmlns:a16="http://schemas.microsoft.com/office/drawing/2014/main" id="{CCF40E86-C1F1-464D-AE8A-6724703255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118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0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3735C2-A96A-4FE2-A71E-CE2E7169863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分後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7D8DEC8F-5CF7-4DF6-B186-57001411387B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E87C4A-114D-4776-87C5-A6A7194362B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7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7" name="四角">
            <a:extLst>
              <a:ext uri="{FF2B5EF4-FFF2-40B4-BE49-F238E27FC236}">
                <a16:creationId xmlns:a16="http://schemas.microsoft.com/office/drawing/2014/main" id="{9A2CBE39-1B30-436D-B5E1-79142B111EE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6:45">
            <a:extLst>
              <a:ext uri="{FF2B5EF4-FFF2-40B4-BE49-F238E27FC236}">
                <a16:creationId xmlns:a16="http://schemas.microsoft.com/office/drawing/2014/main" id="{AF307500-28DA-4EA1-A2AC-555513ACF2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598" y="3357128"/>
            <a:ext cx="926515" cy="1664070"/>
          </a:xfrm>
          <a:prstGeom prst="rect">
            <a:avLst/>
          </a:prstGeom>
        </p:spPr>
      </p:pic>
      <p:pic>
        <p:nvPicPr>
          <p:cNvPr id="11" name="45分">
            <a:extLst>
              <a:ext uri="{FF2B5EF4-FFF2-40B4-BE49-F238E27FC236}">
                <a16:creationId xmlns:a16="http://schemas.microsoft.com/office/drawing/2014/main" id="{487F4689-43B2-4AB0-B956-AC718AF36F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6" y="3041902"/>
            <a:ext cx="2782830" cy="77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6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3735C2-A96A-4FE2-A71E-CE2E7169863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40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7D8DEC8F-5CF7-4DF6-B186-57001411387B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E87C4A-114D-4776-87C5-A6A7194362B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kumimoji="1"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4" name="四角">
            <a:extLst>
              <a:ext uri="{FF2B5EF4-FFF2-40B4-BE49-F238E27FC236}">
                <a16:creationId xmlns:a16="http://schemas.microsoft.com/office/drawing/2014/main" id="{D0715A69-F1CF-46AB-B161-C3E0AFCDD1CD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3:05">
            <a:extLst>
              <a:ext uri="{FF2B5EF4-FFF2-40B4-BE49-F238E27FC236}">
                <a16:creationId xmlns:a16="http://schemas.microsoft.com/office/drawing/2014/main" id="{1CCA5392-87FD-4BDC-981A-5AC7F9FFA6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085" y="3202047"/>
            <a:ext cx="1743312" cy="560786"/>
          </a:xfrm>
          <a:prstGeom prst="rect">
            <a:avLst/>
          </a:prstGeom>
        </p:spPr>
      </p:pic>
      <p:pic>
        <p:nvPicPr>
          <p:cNvPr id="13" name="5分">
            <a:extLst>
              <a:ext uri="{FF2B5EF4-FFF2-40B4-BE49-F238E27FC236}">
                <a16:creationId xmlns:a16="http://schemas.microsoft.com/office/drawing/2014/main" id="{BE835A2B-FE20-4B8F-9FF4-EBCF1C28A3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190" y="1289632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6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13462F-3838-4E35-85AB-E902E774B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95" y="457194"/>
            <a:ext cx="5919228" cy="5943612"/>
          </a:xfrm>
          <a:prstGeom prst="rect">
            <a:avLst/>
          </a:prstGeom>
          <a:ln>
            <a:noFill/>
          </a:ln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C3735C2-A96A-4FE2-A71E-CE2E7169863A}"/>
              </a:ext>
            </a:extLst>
          </p:cNvPr>
          <p:cNvSpPr txBox="1"/>
          <p:nvPr/>
        </p:nvSpPr>
        <p:spPr>
          <a:xfrm>
            <a:off x="6546990" y="1048163"/>
            <a:ext cx="51441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35</a:t>
            </a:r>
            <a:r>
              <a:rPr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分前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3" name="矢印: 下 22">
            <a:extLst>
              <a:ext uri="{FF2B5EF4-FFF2-40B4-BE49-F238E27FC236}">
                <a16:creationId xmlns:a16="http://schemas.microsoft.com/office/drawing/2014/main" id="{7D8DEC8F-5CF7-4DF6-B186-57001411387B}"/>
              </a:ext>
            </a:extLst>
          </p:cNvPr>
          <p:cNvSpPr/>
          <p:nvPr/>
        </p:nvSpPr>
        <p:spPr>
          <a:xfrm>
            <a:off x="8589142" y="2865743"/>
            <a:ext cx="824488" cy="946101"/>
          </a:xfrm>
          <a:prstGeom prst="downArrow">
            <a:avLst>
              <a:gd name="adj1" fmla="val 48933"/>
              <a:gd name="adj2" fmla="val 51852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DE87C4A-114D-4776-87C5-A6A7194362B4}"/>
              </a:ext>
            </a:extLst>
          </p:cNvPr>
          <p:cNvSpPr txBox="1"/>
          <p:nvPr/>
        </p:nvSpPr>
        <p:spPr>
          <a:xfrm>
            <a:off x="6301640" y="4363287"/>
            <a:ext cx="56348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88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四角">
            <a:extLst>
              <a:ext uri="{FF2B5EF4-FFF2-40B4-BE49-F238E27FC236}">
                <a16:creationId xmlns:a16="http://schemas.microsoft.com/office/drawing/2014/main" id="{E53F58FF-8EF0-40D4-9843-A7525CB97FA9}"/>
              </a:ext>
            </a:extLst>
          </p:cNvPr>
          <p:cNvSpPr/>
          <p:nvPr/>
        </p:nvSpPr>
        <p:spPr>
          <a:xfrm>
            <a:off x="6273117" y="4274524"/>
            <a:ext cx="5691921" cy="16240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4:35">
            <a:extLst>
              <a:ext uri="{FF2B5EF4-FFF2-40B4-BE49-F238E27FC236}">
                <a16:creationId xmlns:a16="http://schemas.microsoft.com/office/drawing/2014/main" id="{ED150B89-C74B-4ACD-8ABC-E8E623675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458" y="3291064"/>
            <a:ext cx="1322723" cy="1408060"/>
          </a:xfrm>
          <a:prstGeom prst="rect">
            <a:avLst/>
          </a:prstGeom>
        </p:spPr>
      </p:pic>
      <p:pic>
        <p:nvPicPr>
          <p:cNvPr id="13" name="35分">
            <a:extLst>
              <a:ext uri="{FF2B5EF4-FFF2-40B4-BE49-F238E27FC236}">
                <a16:creationId xmlns:a16="http://schemas.microsoft.com/office/drawing/2014/main" id="{E7F4F562-CE8B-4511-B64A-8EA2E0703B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431" y="3039704"/>
            <a:ext cx="1639827" cy="247498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49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56</Words>
  <Application>Microsoft Office PowerPoint</Application>
  <PresentationFormat>ワイド画面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時計問題混合</dc:title>
  <dc:creator>森田 雄治</dc:creator>
  <cp:lastModifiedBy>colas@edu-c.local</cp:lastModifiedBy>
  <cp:revision>103</cp:revision>
  <dcterms:created xsi:type="dcterms:W3CDTF">2020-08-27T04:09:34Z</dcterms:created>
  <dcterms:modified xsi:type="dcterms:W3CDTF">2020-10-12T01:41:46Z</dcterms:modified>
</cp:coreProperties>
</file>