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308" r:id="rId3"/>
    <p:sldId id="309" r:id="rId4"/>
    <p:sldId id="315" r:id="rId5"/>
    <p:sldId id="310" r:id="rId6"/>
    <p:sldId id="311" r:id="rId7"/>
    <p:sldId id="312" r:id="rId8"/>
    <p:sldId id="313" r:id="rId9"/>
    <p:sldId id="314" r:id="rId10"/>
    <p:sldId id="316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00"/>
    <a:srgbClr val="FF0000"/>
    <a:srgbClr val="00A0E9"/>
    <a:srgbClr val="FFFFFF"/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09" autoAdjust="0"/>
    <p:restoredTop sz="94660"/>
  </p:normalViewPr>
  <p:slideViewPr>
    <p:cSldViewPr snapToGrid="0">
      <p:cViewPr>
        <p:scale>
          <a:sx n="300" d="100"/>
          <a:sy n="300" d="100"/>
        </p:scale>
        <p:origin x="-522" y="-207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3" name="矢印: 下 12">
            <a:extLst>
              <a:ext uri="{FF2B5EF4-FFF2-40B4-BE49-F238E27FC236}">
                <a16:creationId xmlns:a16="http://schemas.microsoft.com/office/drawing/2014/main" id="{DC1B662C-334B-4A12-871F-EBEDAA409F4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3465D2-E9C6-45F8-9EA6-5F53498542FE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ACD5E3F-2105-459B-B657-AB805B5436D6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四角">
            <a:extLst>
              <a:ext uri="{FF2B5EF4-FFF2-40B4-BE49-F238E27FC236}">
                <a16:creationId xmlns:a16="http://schemas.microsoft.com/office/drawing/2014/main" id="{B6BB508E-EA7F-4889-AE40-BD808E93F6E4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1:00">
            <a:extLst>
              <a:ext uri="{FF2B5EF4-FFF2-40B4-BE49-F238E27FC236}">
                <a16:creationId xmlns:a16="http://schemas.microsoft.com/office/drawing/2014/main" id="{B4D65103-5CFB-47BE-A058-E592ACB81B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357" y="1929432"/>
            <a:ext cx="1066712" cy="1590924"/>
          </a:xfrm>
          <a:prstGeom prst="rect">
            <a:avLst/>
          </a:prstGeom>
        </p:spPr>
      </p:pic>
      <p:pic>
        <p:nvPicPr>
          <p:cNvPr id="15" name="0分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838A1197-6DB7-4E8F-AA81-A484123E68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5195" y="1032288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16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FB5116FA-8EBC-4F72-9371-ECE3DF57F6B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F7003D3-08A3-4C8F-9B35-CF38B37D07B9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四角">
            <a:extLst>
              <a:ext uri="{FF2B5EF4-FFF2-40B4-BE49-F238E27FC236}">
                <a16:creationId xmlns:a16="http://schemas.microsoft.com/office/drawing/2014/main" id="{7C1BF3BB-E945-4841-8CF4-59C04BCBF348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11:55">
            <a:extLst>
              <a:ext uri="{FF2B5EF4-FFF2-40B4-BE49-F238E27FC236}">
                <a16:creationId xmlns:a16="http://schemas.microsoft.com/office/drawing/2014/main" id="{439102D5-801E-4988-8E17-C2A4D1D4DB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077" y="1721685"/>
            <a:ext cx="560786" cy="1743312"/>
          </a:xfrm>
          <a:prstGeom prst="rect">
            <a:avLst/>
          </a:prstGeom>
        </p:spPr>
      </p:pic>
      <p:pic>
        <p:nvPicPr>
          <p:cNvPr id="13" name="55分">
            <a:extLst>
              <a:ext uri="{FF2B5EF4-FFF2-40B4-BE49-F238E27FC236}">
                <a16:creationId xmlns:a16="http://schemas.microsoft.com/office/drawing/2014/main" id="{F168152C-F558-4042-B58F-533D42DE0D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089" y="1339691"/>
            <a:ext cx="1639827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422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AC68AAE-43F2-4DE8-9469-7D98F60BC45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5DA110F-BEE7-4D5E-93E5-C491A0686FE3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矢印: 下 17">
            <a:extLst>
              <a:ext uri="{FF2B5EF4-FFF2-40B4-BE49-F238E27FC236}">
                <a16:creationId xmlns:a16="http://schemas.microsoft.com/office/drawing/2014/main" id="{0B6D3168-CF37-40C1-A580-D4350BAEDD61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1CC73915-B98B-41CA-B3CE-32230A82C6B7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12:05">
            <a:extLst>
              <a:ext uri="{FF2B5EF4-FFF2-40B4-BE49-F238E27FC236}">
                <a16:creationId xmlns:a16="http://schemas.microsoft.com/office/drawing/2014/main" id="{7E977507-BA34-44E2-A043-373B34B0AC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7314" y="1716922"/>
            <a:ext cx="560786" cy="1743312"/>
          </a:xfrm>
          <a:prstGeom prst="rect">
            <a:avLst/>
          </a:prstGeom>
        </p:spPr>
      </p:pic>
      <p:pic>
        <p:nvPicPr>
          <p:cNvPr id="13" name="5分">
            <a:extLst>
              <a:ext uri="{FF2B5EF4-FFF2-40B4-BE49-F238E27FC236}">
                <a16:creationId xmlns:a16="http://schemas.microsoft.com/office/drawing/2014/main" id="{CFDDBDDD-B3C5-4D98-9581-D72D06DA7A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2190" y="1289632"/>
            <a:ext cx="1639827" cy="247498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9382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AC68AAE-43F2-4DE8-9469-7D98F60BC45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5DA110F-BEE7-4D5E-93E5-C491A0686FE3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6D9E592A-AF3B-4AE7-9663-975EB921703A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矢印: 下 17">
            <a:extLst>
              <a:ext uri="{FF2B5EF4-FFF2-40B4-BE49-F238E27FC236}">
                <a16:creationId xmlns:a16="http://schemas.microsoft.com/office/drawing/2014/main" id="{0B6D3168-CF37-40C1-A580-D4350BAEDD61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1:30">
            <a:extLst>
              <a:ext uri="{FF2B5EF4-FFF2-40B4-BE49-F238E27FC236}">
                <a16:creationId xmlns:a16="http://schemas.microsoft.com/office/drawing/2014/main" id="{B65AD53E-B8B8-4DEA-89EB-6313446AC5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1990" y="2163029"/>
            <a:ext cx="1365391" cy="1365391"/>
          </a:xfrm>
          <a:prstGeom prst="rect">
            <a:avLst/>
          </a:prstGeom>
        </p:spPr>
      </p:pic>
      <p:pic>
        <p:nvPicPr>
          <p:cNvPr id="13" name="30分">
            <a:extLst>
              <a:ext uri="{FF2B5EF4-FFF2-40B4-BE49-F238E27FC236}">
                <a16:creationId xmlns:a16="http://schemas.microsoft.com/office/drawing/2014/main" id="{FD96C7AA-F8C5-472A-A911-3035CB92DB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464" y="3041294"/>
            <a:ext cx="774194" cy="278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101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8" name="矢印: 下 7">
            <a:extLst>
              <a:ext uri="{FF2B5EF4-FFF2-40B4-BE49-F238E27FC236}">
                <a16:creationId xmlns:a16="http://schemas.microsoft.com/office/drawing/2014/main" id="{257D42F6-3330-4B98-AEF7-053BD954B279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EC9DEFB-ACA0-47DA-BFC0-3FE17541DC23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DFF3588-9207-48C6-9758-ECC3752871E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9EC8A34F-A8A8-43D0-B746-7E335DD75E77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9:50">
            <a:extLst>
              <a:ext uri="{FF2B5EF4-FFF2-40B4-BE49-F238E27FC236}">
                <a16:creationId xmlns:a16="http://schemas.microsoft.com/office/drawing/2014/main" id="{B5E09BAD-83B0-4EE7-A7D8-C6B5B74127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220" y="2628526"/>
            <a:ext cx="1639688" cy="969184"/>
          </a:xfrm>
          <a:prstGeom prst="rect">
            <a:avLst/>
          </a:prstGeom>
        </p:spPr>
      </p:pic>
      <p:pic>
        <p:nvPicPr>
          <p:cNvPr id="13" name="50分">
            <a:extLst>
              <a:ext uri="{FF2B5EF4-FFF2-40B4-BE49-F238E27FC236}">
                <a16:creationId xmlns:a16="http://schemas.microsoft.com/office/drawing/2014/main" id="{B09CAFD5-DC23-4FD9-AD60-EE1BBD3B6F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675" y="2177226"/>
            <a:ext cx="2474981" cy="163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23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8" name="矢印: 下 7">
            <a:extLst>
              <a:ext uri="{FF2B5EF4-FFF2-40B4-BE49-F238E27FC236}">
                <a16:creationId xmlns:a16="http://schemas.microsoft.com/office/drawing/2014/main" id="{257D42F6-3330-4B98-AEF7-053BD954B279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EC9DEFB-ACA0-47DA-BFC0-3FE17541DC23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DFF3588-9207-48C6-9758-ECC3752871E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79FF169B-8B72-476F-944A-E68214C76B2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12:10">
            <a:extLst>
              <a:ext uri="{FF2B5EF4-FFF2-40B4-BE49-F238E27FC236}">
                <a16:creationId xmlns:a16="http://schemas.microsoft.com/office/drawing/2014/main" id="{ACCA0540-3E63-4A4A-BD8B-881D3AE26E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9796" y="1724347"/>
            <a:ext cx="597359" cy="1743312"/>
          </a:xfrm>
          <a:prstGeom prst="rect">
            <a:avLst/>
          </a:prstGeom>
        </p:spPr>
      </p:pic>
      <p:pic>
        <p:nvPicPr>
          <p:cNvPr id="14" name="10分">
            <a:extLst>
              <a:ext uri="{FF2B5EF4-FFF2-40B4-BE49-F238E27FC236}">
                <a16:creationId xmlns:a16="http://schemas.microsoft.com/office/drawing/2014/main" id="{8C191DC1-B898-4AB6-8058-5D03D9C0A3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9803" y="2176779"/>
            <a:ext cx="2474981" cy="163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087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C8D23A6-A65A-41AC-A1D5-883E9344E480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矢印: 下 10">
            <a:extLst>
              <a:ext uri="{FF2B5EF4-FFF2-40B4-BE49-F238E27FC236}">
                <a16:creationId xmlns:a16="http://schemas.microsoft.com/office/drawing/2014/main" id="{CA337F98-D0A5-45F8-B23A-C600C12A77DE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38E7030-56DF-4D6A-B867-269E8AFD4AA0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554B29C1-80A6-4AED-90AF-1CA210AE3FC2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12:15">
            <a:extLst>
              <a:ext uri="{FF2B5EF4-FFF2-40B4-BE49-F238E27FC236}">
                <a16:creationId xmlns:a16="http://schemas.microsoft.com/office/drawing/2014/main" id="{4BE3E506-6684-48E6-80B2-A4A5BA6BB2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2237" y="1730443"/>
            <a:ext cx="646123" cy="1737216"/>
          </a:xfrm>
          <a:prstGeom prst="rect">
            <a:avLst/>
          </a:prstGeom>
        </p:spPr>
      </p:pic>
      <p:pic>
        <p:nvPicPr>
          <p:cNvPr id="17" name="15分">
            <a:extLst>
              <a:ext uri="{FF2B5EF4-FFF2-40B4-BE49-F238E27FC236}">
                <a16:creationId xmlns:a16="http://schemas.microsoft.com/office/drawing/2014/main" id="{CCF40E86-C1F1-464D-AE8A-6724703255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118" y="3041902"/>
            <a:ext cx="2782830" cy="77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301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C3735C2-A96A-4FE2-A71E-CE2E7169863A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3" name="矢印: 下 22">
            <a:extLst>
              <a:ext uri="{FF2B5EF4-FFF2-40B4-BE49-F238E27FC236}">
                <a16:creationId xmlns:a16="http://schemas.microsoft.com/office/drawing/2014/main" id="{7D8DEC8F-5CF7-4DF6-B186-57001411387B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DE87C4A-114D-4776-87C5-A6A7194362B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7" name="四角">
            <a:extLst>
              <a:ext uri="{FF2B5EF4-FFF2-40B4-BE49-F238E27FC236}">
                <a16:creationId xmlns:a16="http://schemas.microsoft.com/office/drawing/2014/main" id="{9A2CBE39-1B30-436D-B5E1-79142B111EE9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6:45">
            <a:extLst>
              <a:ext uri="{FF2B5EF4-FFF2-40B4-BE49-F238E27FC236}">
                <a16:creationId xmlns:a16="http://schemas.microsoft.com/office/drawing/2014/main" id="{AF307500-28DA-4EA1-A2AC-555513ACF2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598" y="3357128"/>
            <a:ext cx="926515" cy="1664070"/>
          </a:xfrm>
          <a:prstGeom prst="rect">
            <a:avLst/>
          </a:prstGeom>
        </p:spPr>
      </p:pic>
      <p:pic>
        <p:nvPicPr>
          <p:cNvPr id="11" name="45分">
            <a:extLst>
              <a:ext uri="{FF2B5EF4-FFF2-40B4-BE49-F238E27FC236}">
                <a16:creationId xmlns:a16="http://schemas.microsoft.com/office/drawing/2014/main" id="{487F4689-43B2-4AB0-B956-AC718AF36F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826" y="3041902"/>
            <a:ext cx="2782830" cy="77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663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C3735C2-A96A-4FE2-A71E-CE2E7169863A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3" name="矢印: 下 22">
            <a:extLst>
              <a:ext uri="{FF2B5EF4-FFF2-40B4-BE49-F238E27FC236}">
                <a16:creationId xmlns:a16="http://schemas.microsoft.com/office/drawing/2014/main" id="{7D8DEC8F-5CF7-4DF6-B186-57001411387B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DE87C4A-114D-4776-87C5-A6A7194362B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四角">
            <a:extLst>
              <a:ext uri="{FF2B5EF4-FFF2-40B4-BE49-F238E27FC236}">
                <a16:creationId xmlns:a16="http://schemas.microsoft.com/office/drawing/2014/main" id="{D0715A69-F1CF-46AB-B161-C3E0AFCDD1CD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3:05">
            <a:extLst>
              <a:ext uri="{FF2B5EF4-FFF2-40B4-BE49-F238E27FC236}">
                <a16:creationId xmlns:a16="http://schemas.microsoft.com/office/drawing/2014/main" id="{1CCA5392-87FD-4BDC-981A-5AC7F9FFA6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085" y="3202047"/>
            <a:ext cx="1743312" cy="560786"/>
          </a:xfrm>
          <a:prstGeom prst="rect">
            <a:avLst/>
          </a:prstGeom>
        </p:spPr>
      </p:pic>
      <p:pic>
        <p:nvPicPr>
          <p:cNvPr id="13" name="5分">
            <a:extLst>
              <a:ext uri="{FF2B5EF4-FFF2-40B4-BE49-F238E27FC236}">
                <a16:creationId xmlns:a16="http://schemas.microsoft.com/office/drawing/2014/main" id="{BE835A2B-FE20-4B8F-9FF4-EBCF1C28A3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2190" y="1289632"/>
            <a:ext cx="1639827" cy="247498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9632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C3735C2-A96A-4FE2-A71E-CE2E7169863A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3" name="矢印: 下 22">
            <a:extLst>
              <a:ext uri="{FF2B5EF4-FFF2-40B4-BE49-F238E27FC236}">
                <a16:creationId xmlns:a16="http://schemas.microsoft.com/office/drawing/2014/main" id="{7D8DEC8F-5CF7-4DF6-B186-57001411387B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DE87C4A-114D-4776-87C5-A6A7194362B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四角">
            <a:extLst>
              <a:ext uri="{FF2B5EF4-FFF2-40B4-BE49-F238E27FC236}">
                <a16:creationId xmlns:a16="http://schemas.microsoft.com/office/drawing/2014/main" id="{E53F58FF-8EF0-40D4-9843-A7525CB97FA9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4:35">
            <a:extLst>
              <a:ext uri="{FF2B5EF4-FFF2-40B4-BE49-F238E27FC236}">
                <a16:creationId xmlns:a16="http://schemas.microsoft.com/office/drawing/2014/main" id="{ED150B89-C74B-4ACD-8ABC-E8E6236759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3458" y="3291064"/>
            <a:ext cx="1322723" cy="1408060"/>
          </a:xfrm>
          <a:prstGeom prst="rect">
            <a:avLst/>
          </a:prstGeom>
        </p:spPr>
      </p:pic>
      <p:pic>
        <p:nvPicPr>
          <p:cNvPr id="13" name="35分">
            <a:extLst>
              <a:ext uri="{FF2B5EF4-FFF2-40B4-BE49-F238E27FC236}">
                <a16:creationId xmlns:a16="http://schemas.microsoft.com/office/drawing/2014/main" id="{E7F4F562-CE8B-4511-B64A-8EA2E0703B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431" y="3039704"/>
            <a:ext cx="1639827" cy="247498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4973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1728</TotalTime>
  <Words>56</Words>
  <Application>Microsoft Office PowerPoint</Application>
  <PresentationFormat>ワイド画面</PresentationFormat>
  <Paragraphs>20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時計問題混合</dc:title>
  <dc:creator>森田 雄治</dc:creator>
  <cp:lastModifiedBy>colas@edu-c.local</cp:lastModifiedBy>
  <cp:revision>103</cp:revision>
  <dcterms:created xsi:type="dcterms:W3CDTF">2020-08-27T04:09:34Z</dcterms:created>
  <dcterms:modified xsi:type="dcterms:W3CDTF">2020-10-12T01:41:46Z</dcterms:modified>
</cp:coreProperties>
</file>