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9" r:id="rId2"/>
    <p:sldId id="293" r:id="rId3"/>
    <p:sldId id="310" r:id="rId4"/>
    <p:sldId id="308" r:id="rId5"/>
    <p:sldId id="311" r:id="rId6"/>
    <p:sldId id="312" r:id="rId7"/>
    <p:sldId id="313" r:id="rId8"/>
    <p:sldId id="314" r:id="rId9"/>
    <p:sldId id="315" r:id="rId10"/>
    <p:sldId id="316" r:id="rId11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A0E9"/>
    <a:srgbClr val="FFFFFF"/>
    <a:srgbClr val="C30D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456" autoAdjust="0"/>
    <p:restoredTop sz="94660"/>
  </p:normalViewPr>
  <p:slideViewPr>
    <p:cSldViewPr snapToGrid="0">
      <p:cViewPr>
        <p:scale>
          <a:sx n="200" d="100"/>
          <a:sy n="200" d="100"/>
        </p:scale>
        <p:origin x="144" y="-244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88E3BDA-AB21-448C-8822-29E77677F5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B8E2533-2D0F-40D2-89D5-A8274EB336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DDB0FFE-3141-46FA-A53A-0FD4215E70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8BD75DF-7B2B-4237-B84D-EB2153148C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03CC27-4991-4208-BF1B-7D5471FC26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0784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C04710E-20C5-4912-A448-4A8C0F5C51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C45C0DC-0C66-46E3-95BA-DFA81FCEAD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1BD596E-48B9-423C-AD72-640F183232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D272AF6-66FF-418B-BA78-008FE5404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EF20227-FEC6-484C-BF2E-CD074600EF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2579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96902700-7290-4504-BCE3-41208B44CF1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FE18C1B-829E-4614-936A-008996DF74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C5A7AE2-F635-4FDF-8C9D-E0BBAA5D5E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F712C24-B12D-498B-B510-E4F5AB90E4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EA72B95-8373-4DC9-90AF-4F57DC87C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491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5A0A1A4-AE40-441A-B8D1-0DC2D9403B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E168788-F964-480D-B6DD-C7B71BED6A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3EEE159-2429-4502-BA67-EBF3C4C02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A6A17E8-34B9-4172-908B-8C8357774E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CA1BE7C-E53D-47C0-B8EB-FCD834719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8353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E08F0E-F5C4-420F-9930-FBEAC19FAD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93C4E34-E1C5-41EB-B701-DAD7B4B468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1A9B6B6-B472-4627-8734-832E5669F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A4B2F92-0BB5-46BE-B440-FD714DD52C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EC167B-2DE0-45ED-A0DA-4A3D353858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8184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023D5BB-11F2-4ABE-B53E-FD78E764E1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6F54D15-9578-466E-9B63-DF91ACCA12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F52344A-0F0C-4AF1-8F1C-A517E6C8BF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3F5187B-A414-4FA8-9D9E-08875982A8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73D293E-AE18-4702-8D04-688C1FF35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52603A5-5932-42AD-B788-EE14E63EC4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619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58C5712-C751-45CB-A79A-4413D26B29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5D3A020-0833-4DE7-8C73-7EC2ACD1CD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DE0CB6A-423A-4117-A522-9401B99439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985774C-FF84-4039-A9E0-39C994F34D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BD566A51-2A03-4EE8-BE87-B13A18B2CE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AF516B4-09A7-4814-B4BA-003E70E403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2020/10/12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6A0D06D2-E39C-420C-B068-FE283502A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2319F38D-E225-4D14-BFE6-46410F4BCD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6314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8F7C3FD-31CC-4178-885E-0D5713B60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0B201577-6F0E-4805-92F5-3E9B89D204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2020/10/12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F43DBDD-3EEB-48C2-88C5-1AED9DF76C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1EA60F2-708B-4F7E-ACBC-38A8A9EF0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6636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96196934-1973-4F8F-9831-22C629110B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2020/10/12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E61B9B5-5FA7-4805-BC2B-0ECEA887E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1733081-FB70-431C-9B51-866DECA47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400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1470D7A-E6FE-4C50-80C6-90885D73A6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45DB7AE-160B-40CA-953F-B26A35AE42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1F9FD01-7018-4F14-9B38-0508E9C989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A28FC23-CDAD-4D76-9AE6-E5BC53CAA5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C4E8F5F-49A9-4A8E-A33B-A1F9B1C8B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F02B7B1-4BC7-40CB-A8A1-094B5D1FE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6833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CFAB9AE-4333-44FE-A6E0-024F09B0A0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B3E50D0C-77B4-45ED-AC8C-033437FF00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199653B-AB1C-4C7B-B770-D194D09FC7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D1F37FC-A177-4E7A-9B79-450411214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87ED8BE-5D29-4B9D-8438-93E6E0429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74494FE-1C54-4096-BB1C-923B638D48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668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3C7EE6C-08AC-46FD-8F21-577E5DC0A3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9D65C4B-FDFF-4361-951B-6995F42944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ADDE045-19E5-443A-8A69-4F4FC23A70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21DDB4-AB8D-4B43-B241-38F1B2ECB792}" type="datetimeFigureOut">
              <a:rPr kumimoji="1" lang="ja-JP" altLang="en-US" smtClean="0"/>
              <a:t>2020/10/12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BB66662-D56B-4757-8ED2-56E3EB2886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628D0F2-A3D3-4B59-88E7-6F7F558182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4768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0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7513462F-3838-4E35-85AB-E902E774B3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95" y="457194"/>
            <a:ext cx="5919228" cy="5943612"/>
          </a:xfrm>
          <a:prstGeom prst="rect">
            <a:avLst/>
          </a:prstGeom>
          <a:ln>
            <a:noFill/>
          </a:ln>
        </p:spPr>
      </p:pic>
      <p:sp>
        <p:nvSpPr>
          <p:cNvPr id="13" name="矢印: 下 12">
            <a:extLst>
              <a:ext uri="{FF2B5EF4-FFF2-40B4-BE49-F238E27FC236}">
                <a16:creationId xmlns:a16="http://schemas.microsoft.com/office/drawing/2014/main" id="{DC1B662C-334B-4A12-871F-EBEDAA409F43}"/>
              </a:ext>
            </a:extLst>
          </p:cNvPr>
          <p:cNvSpPr/>
          <p:nvPr/>
        </p:nvSpPr>
        <p:spPr>
          <a:xfrm>
            <a:off x="8589142" y="2865743"/>
            <a:ext cx="824488" cy="946101"/>
          </a:xfrm>
          <a:prstGeom prst="downArrow">
            <a:avLst>
              <a:gd name="adj1" fmla="val 48933"/>
              <a:gd name="adj2" fmla="val 5185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9C3465D2-E9C6-45F8-9EA6-5F53498542FE}"/>
              </a:ext>
            </a:extLst>
          </p:cNvPr>
          <p:cNvSpPr txBox="1"/>
          <p:nvPr/>
        </p:nvSpPr>
        <p:spPr>
          <a:xfrm>
            <a:off x="6301640" y="4363287"/>
            <a:ext cx="56348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8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AACD5E3F-2105-459B-B657-AB805B5436D6}"/>
              </a:ext>
            </a:extLst>
          </p:cNvPr>
          <p:cNvSpPr txBox="1"/>
          <p:nvPr/>
        </p:nvSpPr>
        <p:spPr>
          <a:xfrm>
            <a:off x="6546990" y="1048163"/>
            <a:ext cx="51441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4</a:t>
            </a:r>
            <a:r>
              <a:rPr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時間後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8" name="四角">
            <a:extLst>
              <a:ext uri="{FF2B5EF4-FFF2-40B4-BE49-F238E27FC236}">
                <a16:creationId xmlns:a16="http://schemas.microsoft.com/office/drawing/2014/main" id="{77D6AEA3-C5C5-4459-9905-9E1F56F5D447}"/>
              </a:ext>
            </a:extLst>
          </p:cNvPr>
          <p:cNvSpPr/>
          <p:nvPr/>
        </p:nvSpPr>
        <p:spPr>
          <a:xfrm>
            <a:off x="6273117" y="4274524"/>
            <a:ext cx="5691921" cy="1624075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" name="4:00">
            <a:extLst>
              <a:ext uri="{FF2B5EF4-FFF2-40B4-BE49-F238E27FC236}">
                <a16:creationId xmlns:a16="http://schemas.microsoft.com/office/drawing/2014/main" id="{583F8182-5C33-4688-A192-A648BEF7C0A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3247" y="3272345"/>
            <a:ext cx="1584829" cy="1066712"/>
          </a:xfrm>
          <a:prstGeom prst="rect">
            <a:avLst/>
          </a:prstGeom>
        </p:spPr>
      </p:pic>
      <p:pic>
        <p:nvPicPr>
          <p:cNvPr id="11" name="図 10" descr="黒い背景とぼやけた背景&#10;&#10;自動的に生成された説明">
            <a:extLst>
              <a:ext uri="{FF2B5EF4-FFF2-40B4-BE49-F238E27FC236}">
                <a16:creationId xmlns:a16="http://schemas.microsoft.com/office/drawing/2014/main" id="{FFAE7E14-4555-477A-ABB6-15BA28BA9CC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3608" y="1031493"/>
            <a:ext cx="820718" cy="2785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3792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7513462F-3838-4E35-85AB-E902E774B3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95" y="457194"/>
            <a:ext cx="5919228" cy="5943612"/>
          </a:xfrm>
          <a:prstGeom prst="rect">
            <a:avLst/>
          </a:prstGeom>
          <a:ln>
            <a:noFill/>
          </a:ln>
        </p:spPr>
      </p:pic>
      <p:sp>
        <p:nvSpPr>
          <p:cNvPr id="13" name="矢印: 下 12">
            <a:extLst>
              <a:ext uri="{FF2B5EF4-FFF2-40B4-BE49-F238E27FC236}">
                <a16:creationId xmlns:a16="http://schemas.microsoft.com/office/drawing/2014/main" id="{DC1B662C-334B-4A12-871F-EBEDAA409F43}"/>
              </a:ext>
            </a:extLst>
          </p:cNvPr>
          <p:cNvSpPr/>
          <p:nvPr/>
        </p:nvSpPr>
        <p:spPr>
          <a:xfrm>
            <a:off x="8589142" y="2865743"/>
            <a:ext cx="824488" cy="946101"/>
          </a:xfrm>
          <a:prstGeom prst="downArrow">
            <a:avLst>
              <a:gd name="adj1" fmla="val 48933"/>
              <a:gd name="adj2" fmla="val 5185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9C3465D2-E9C6-45F8-9EA6-5F53498542FE}"/>
              </a:ext>
            </a:extLst>
          </p:cNvPr>
          <p:cNvSpPr txBox="1"/>
          <p:nvPr/>
        </p:nvSpPr>
        <p:spPr>
          <a:xfrm>
            <a:off x="6301640" y="4363287"/>
            <a:ext cx="56348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7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</a:t>
            </a:r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10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6329405-32BA-42B6-BF1B-7FF4940759C9}"/>
              </a:ext>
            </a:extLst>
          </p:cNvPr>
          <p:cNvSpPr txBox="1"/>
          <p:nvPr/>
        </p:nvSpPr>
        <p:spPr>
          <a:xfrm>
            <a:off x="6546990" y="1048163"/>
            <a:ext cx="51441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20</a:t>
            </a:r>
            <a:r>
              <a:rPr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分後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8" name="四角形: 角を丸くする 17">
            <a:extLst>
              <a:ext uri="{FF2B5EF4-FFF2-40B4-BE49-F238E27FC236}">
                <a16:creationId xmlns:a16="http://schemas.microsoft.com/office/drawing/2014/main" id="{81BFB79C-3D00-4E22-AF9D-EFE53E705DCF}"/>
              </a:ext>
            </a:extLst>
          </p:cNvPr>
          <p:cNvSpPr/>
          <p:nvPr/>
        </p:nvSpPr>
        <p:spPr>
          <a:xfrm>
            <a:off x="6273117" y="4274524"/>
            <a:ext cx="5691921" cy="1624075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5" name="6:50">
            <a:extLst>
              <a:ext uri="{FF2B5EF4-FFF2-40B4-BE49-F238E27FC236}">
                <a16:creationId xmlns:a16="http://schemas.microsoft.com/office/drawing/2014/main" id="{0CB8D4B0-1FA4-44DD-B7F8-C0D0C291D54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1109" y="3345656"/>
            <a:ext cx="969184" cy="1639688"/>
          </a:xfrm>
          <a:prstGeom prst="rect">
            <a:avLst/>
          </a:prstGeom>
        </p:spPr>
      </p:pic>
      <p:pic>
        <p:nvPicPr>
          <p:cNvPr id="16" name="50分">
            <a:extLst>
              <a:ext uri="{FF2B5EF4-FFF2-40B4-BE49-F238E27FC236}">
                <a16:creationId xmlns:a16="http://schemas.microsoft.com/office/drawing/2014/main" id="{016445A0-FA15-4C2E-A413-71B8CB9EF3E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675" y="2177226"/>
            <a:ext cx="2474981" cy="1639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1036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7513462F-3838-4E35-85AB-E902E774B3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95" y="457194"/>
            <a:ext cx="5919228" cy="5943612"/>
          </a:xfrm>
          <a:prstGeom prst="rect">
            <a:avLst/>
          </a:prstGeom>
          <a:ln>
            <a:noFill/>
          </a:ln>
        </p:spPr>
      </p:pic>
      <p:sp>
        <p:nvSpPr>
          <p:cNvPr id="13" name="矢印: 下 12">
            <a:extLst>
              <a:ext uri="{FF2B5EF4-FFF2-40B4-BE49-F238E27FC236}">
                <a16:creationId xmlns:a16="http://schemas.microsoft.com/office/drawing/2014/main" id="{DC1B662C-334B-4A12-871F-EBEDAA409F43}"/>
              </a:ext>
            </a:extLst>
          </p:cNvPr>
          <p:cNvSpPr/>
          <p:nvPr/>
        </p:nvSpPr>
        <p:spPr>
          <a:xfrm>
            <a:off x="8589142" y="2865743"/>
            <a:ext cx="824488" cy="946101"/>
          </a:xfrm>
          <a:prstGeom prst="downArrow">
            <a:avLst>
              <a:gd name="adj1" fmla="val 48933"/>
              <a:gd name="adj2" fmla="val 5185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9C3465D2-E9C6-45F8-9EA6-5F53498542FE}"/>
              </a:ext>
            </a:extLst>
          </p:cNvPr>
          <p:cNvSpPr txBox="1"/>
          <p:nvPr/>
        </p:nvSpPr>
        <p:spPr>
          <a:xfrm>
            <a:off x="6301640" y="4363287"/>
            <a:ext cx="56348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</a:t>
            </a:r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55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AACD5E3F-2105-459B-B657-AB805B5436D6}"/>
              </a:ext>
            </a:extLst>
          </p:cNvPr>
          <p:cNvSpPr txBox="1"/>
          <p:nvPr/>
        </p:nvSpPr>
        <p:spPr>
          <a:xfrm>
            <a:off x="6546990" y="1048163"/>
            <a:ext cx="51441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6</a:t>
            </a:r>
            <a:r>
              <a:rPr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時間後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21" name="四角">
            <a:extLst>
              <a:ext uri="{FF2B5EF4-FFF2-40B4-BE49-F238E27FC236}">
                <a16:creationId xmlns:a16="http://schemas.microsoft.com/office/drawing/2014/main" id="{472AADE4-75EE-44D0-A8EB-B091B102E917}"/>
              </a:ext>
            </a:extLst>
          </p:cNvPr>
          <p:cNvSpPr/>
          <p:nvPr/>
        </p:nvSpPr>
        <p:spPr>
          <a:xfrm>
            <a:off x="6273117" y="4274524"/>
            <a:ext cx="5691921" cy="1624075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2" name="8:55">
            <a:extLst>
              <a:ext uri="{FF2B5EF4-FFF2-40B4-BE49-F238E27FC236}">
                <a16:creationId xmlns:a16="http://schemas.microsoft.com/office/drawing/2014/main" id="{F063BF9C-22A6-43D0-BF85-CA1A6BC65B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8972" y="3205222"/>
            <a:ext cx="1743312" cy="560786"/>
          </a:xfrm>
          <a:prstGeom prst="rect">
            <a:avLst/>
          </a:prstGeom>
        </p:spPr>
      </p:pic>
      <p:pic>
        <p:nvPicPr>
          <p:cNvPr id="15" name="55分">
            <a:extLst>
              <a:ext uri="{FF2B5EF4-FFF2-40B4-BE49-F238E27FC236}">
                <a16:creationId xmlns:a16="http://schemas.microsoft.com/office/drawing/2014/main" id="{921897E7-B63D-46C9-8149-0E793AC88AB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9089" y="1339691"/>
            <a:ext cx="1639827" cy="2474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0168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7513462F-3838-4E35-85AB-E902E774B3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95" y="457194"/>
            <a:ext cx="5919228" cy="5943612"/>
          </a:xfrm>
          <a:prstGeom prst="rect">
            <a:avLst/>
          </a:prstGeom>
          <a:ln>
            <a:noFill/>
          </a:ln>
        </p:spPr>
      </p:pic>
      <p:sp>
        <p:nvSpPr>
          <p:cNvPr id="13" name="矢印: 下 12">
            <a:extLst>
              <a:ext uri="{FF2B5EF4-FFF2-40B4-BE49-F238E27FC236}">
                <a16:creationId xmlns:a16="http://schemas.microsoft.com/office/drawing/2014/main" id="{DC1B662C-334B-4A12-871F-EBEDAA409F43}"/>
              </a:ext>
            </a:extLst>
          </p:cNvPr>
          <p:cNvSpPr/>
          <p:nvPr/>
        </p:nvSpPr>
        <p:spPr>
          <a:xfrm>
            <a:off x="8589142" y="2865743"/>
            <a:ext cx="824488" cy="946101"/>
          </a:xfrm>
          <a:prstGeom prst="downArrow">
            <a:avLst>
              <a:gd name="adj1" fmla="val 48933"/>
              <a:gd name="adj2" fmla="val 5185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9C3465D2-E9C6-45F8-9EA6-5F53498542FE}"/>
              </a:ext>
            </a:extLst>
          </p:cNvPr>
          <p:cNvSpPr txBox="1"/>
          <p:nvPr/>
        </p:nvSpPr>
        <p:spPr>
          <a:xfrm>
            <a:off x="6301640" y="4363287"/>
            <a:ext cx="56348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</a:t>
            </a:r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AACD5E3F-2105-459B-B657-AB805B5436D6}"/>
              </a:ext>
            </a:extLst>
          </p:cNvPr>
          <p:cNvSpPr txBox="1"/>
          <p:nvPr/>
        </p:nvSpPr>
        <p:spPr>
          <a:xfrm>
            <a:off x="6546990" y="1048163"/>
            <a:ext cx="51441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50</a:t>
            </a:r>
            <a:r>
              <a:rPr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分後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5" name="四角形: 角を丸くする 14">
            <a:extLst>
              <a:ext uri="{FF2B5EF4-FFF2-40B4-BE49-F238E27FC236}">
                <a16:creationId xmlns:a16="http://schemas.microsoft.com/office/drawing/2014/main" id="{B667D044-F419-4961-B86B-CBC9F59CA379}"/>
              </a:ext>
            </a:extLst>
          </p:cNvPr>
          <p:cNvSpPr/>
          <p:nvPr/>
        </p:nvSpPr>
        <p:spPr>
          <a:xfrm>
            <a:off x="6273117" y="4274524"/>
            <a:ext cx="5691921" cy="1624075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2" name="1:15">
            <a:extLst>
              <a:ext uri="{FF2B5EF4-FFF2-40B4-BE49-F238E27FC236}">
                <a16:creationId xmlns:a16="http://schemas.microsoft.com/office/drawing/2014/main" id="{C5C6FE71-70CB-4E57-AE63-52F815F142B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1990" y="2049184"/>
            <a:ext cx="1225195" cy="1487301"/>
          </a:xfrm>
          <a:prstGeom prst="rect">
            <a:avLst/>
          </a:prstGeom>
        </p:spPr>
      </p:pic>
      <p:pic>
        <p:nvPicPr>
          <p:cNvPr id="16" name="15分">
            <a:extLst>
              <a:ext uri="{FF2B5EF4-FFF2-40B4-BE49-F238E27FC236}">
                <a16:creationId xmlns:a16="http://schemas.microsoft.com/office/drawing/2014/main" id="{0C628A83-2F37-4C2A-964A-CDE95A7D03E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1118" y="3041902"/>
            <a:ext cx="2782830" cy="774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4745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7513462F-3838-4E35-85AB-E902E774B3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95" y="457194"/>
            <a:ext cx="5919228" cy="5943612"/>
          </a:xfrm>
          <a:prstGeom prst="rect">
            <a:avLst/>
          </a:prstGeom>
          <a:ln>
            <a:noFill/>
          </a:ln>
        </p:spPr>
      </p:pic>
      <p:sp>
        <p:nvSpPr>
          <p:cNvPr id="13" name="矢印: 下 12">
            <a:extLst>
              <a:ext uri="{FF2B5EF4-FFF2-40B4-BE49-F238E27FC236}">
                <a16:creationId xmlns:a16="http://schemas.microsoft.com/office/drawing/2014/main" id="{DC1B662C-334B-4A12-871F-EBEDAA409F43}"/>
              </a:ext>
            </a:extLst>
          </p:cNvPr>
          <p:cNvSpPr/>
          <p:nvPr/>
        </p:nvSpPr>
        <p:spPr>
          <a:xfrm>
            <a:off x="8589142" y="2865743"/>
            <a:ext cx="824488" cy="946101"/>
          </a:xfrm>
          <a:prstGeom prst="downArrow">
            <a:avLst>
              <a:gd name="adj1" fmla="val 48933"/>
              <a:gd name="adj2" fmla="val 5185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9C3465D2-E9C6-45F8-9EA6-5F53498542FE}"/>
              </a:ext>
            </a:extLst>
          </p:cNvPr>
          <p:cNvSpPr txBox="1"/>
          <p:nvPr/>
        </p:nvSpPr>
        <p:spPr>
          <a:xfrm>
            <a:off x="6301640" y="4363287"/>
            <a:ext cx="56348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</a:t>
            </a:r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15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AACD5E3F-2105-459B-B657-AB805B5436D6}"/>
              </a:ext>
            </a:extLst>
          </p:cNvPr>
          <p:cNvSpPr txBox="1"/>
          <p:nvPr/>
        </p:nvSpPr>
        <p:spPr>
          <a:xfrm>
            <a:off x="6546990" y="1048163"/>
            <a:ext cx="51441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35</a:t>
            </a:r>
            <a:r>
              <a:rPr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分後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22" name="四角形: 角を丸くする 21">
            <a:extLst>
              <a:ext uri="{FF2B5EF4-FFF2-40B4-BE49-F238E27FC236}">
                <a16:creationId xmlns:a16="http://schemas.microsoft.com/office/drawing/2014/main" id="{040567F4-2836-4219-8FF0-0BDCC3DEADA6}"/>
              </a:ext>
            </a:extLst>
          </p:cNvPr>
          <p:cNvSpPr/>
          <p:nvPr/>
        </p:nvSpPr>
        <p:spPr>
          <a:xfrm>
            <a:off x="6273117" y="4274524"/>
            <a:ext cx="5691921" cy="1624075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1" name="4:40">
            <a:extLst>
              <a:ext uri="{FF2B5EF4-FFF2-40B4-BE49-F238E27FC236}">
                <a16:creationId xmlns:a16="http://schemas.microsoft.com/office/drawing/2014/main" id="{0DAD9BB0-CA78-4CAB-A43E-D0EC7CDC20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7695" y="3299742"/>
            <a:ext cx="1273959" cy="1450728"/>
          </a:xfrm>
          <a:prstGeom prst="rect">
            <a:avLst/>
          </a:prstGeom>
        </p:spPr>
      </p:pic>
      <p:pic>
        <p:nvPicPr>
          <p:cNvPr id="15" name="40分">
            <a:extLst>
              <a:ext uri="{FF2B5EF4-FFF2-40B4-BE49-F238E27FC236}">
                <a16:creationId xmlns:a16="http://schemas.microsoft.com/office/drawing/2014/main" id="{8D12A616-E119-4C77-B971-DECABABF81D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652" y="3039065"/>
            <a:ext cx="2474981" cy="1639827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07534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7513462F-3838-4E35-85AB-E902E774B3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95" y="457194"/>
            <a:ext cx="5919228" cy="5943612"/>
          </a:xfrm>
          <a:prstGeom prst="rect">
            <a:avLst/>
          </a:prstGeom>
          <a:ln>
            <a:noFill/>
          </a:ln>
        </p:spPr>
      </p:pic>
      <p:sp>
        <p:nvSpPr>
          <p:cNvPr id="13" name="矢印: 下 12">
            <a:extLst>
              <a:ext uri="{FF2B5EF4-FFF2-40B4-BE49-F238E27FC236}">
                <a16:creationId xmlns:a16="http://schemas.microsoft.com/office/drawing/2014/main" id="{DC1B662C-334B-4A12-871F-EBEDAA409F43}"/>
              </a:ext>
            </a:extLst>
          </p:cNvPr>
          <p:cNvSpPr/>
          <p:nvPr/>
        </p:nvSpPr>
        <p:spPr>
          <a:xfrm>
            <a:off x="8589142" y="2865743"/>
            <a:ext cx="824488" cy="946101"/>
          </a:xfrm>
          <a:prstGeom prst="downArrow">
            <a:avLst>
              <a:gd name="adj1" fmla="val 48933"/>
              <a:gd name="adj2" fmla="val 5185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9C3465D2-E9C6-45F8-9EA6-5F53498542FE}"/>
              </a:ext>
            </a:extLst>
          </p:cNvPr>
          <p:cNvSpPr txBox="1"/>
          <p:nvPr/>
        </p:nvSpPr>
        <p:spPr>
          <a:xfrm>
            <a:off x="6301640" y="4363287"/>
            <a:ext cx="56348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</a:t>
            </a:r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10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AACD5E3F-2105-459B-B657-AB805B5436D6}"/>
              </a:ext>
            </a:extLst>
          </p:cNvPr>
          <p:cNvSpPr txBox="1"/>
          <p:nvPr/>
        </p:nvSpPr>
        <p:spPr>
          <a:xfrm>
            <a:off x="6546990" y="1048163"/>
            <a:ext cx="51441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11</a:t>
            </a:r>
            <a:r>
              <a:rPr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時間後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5" name="四角">
            <a:extLst>
              <a:ext uri="{FF2B5EF4-FFF2-40B4-BE49-F238E27FC236}">
                <a16:creationId xmlns:a16="http://schemas.microsoft.com/office/drawing/2014/main" id="{281B93E3-96A1-4669-A797-9359552316F1}"/>
              </a:ext>
            </a:extLst>
          </p:cNvPr>
          <p:cNvSpPr/>
          <p:nvPr/>
        </p:nvSpPr>
        <p:spPr>
          <a:xfrm>
            <a:off x="6273117" y="4274524"/>
            <a:ext cx="5691921" cy="1624075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2" name="3:10">
            <a:extLst>
              <a:ext uri="{FF2B5EF4-FFF2-40B4-BE49-F238E27FC236}">
                <a16:creationId xmlns:a16="http://schemas.microsoft.com/office/drawing/2014/main" id="{E3232306-4F6C-439A-AB9C-B0C993181C0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5608" y="3216867"/>
            <a:ext cx="1743312" cy="597359"/>
          </a:xfrm>
          <a:prstGeom prst="rect">
            <a:avLst/>
          </a:prstGeom>
        </p:spPr>
      </p:pic>
      <p:pic>
        <p:nvPicPr>
          <p:cNvPr id="16" name="10分">
            <a:extLst>
              <a:ext uri="{FF2B5EF4-FFF2-40B4-BE49-F238E27FC236}">
                <a16:creationId xmlns:a16="http://schemas.microsoft.com/office/drawing/2014/main" id="{3DDB7F58-509C-4B19-962A-6D1BFDB417B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9803" y="2176779"/>
            <a:ext cx="2474981" cy="1639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0283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7513462F-3838-4E35-85AB-E902E774B3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95" y="457194"/>
            <a:ext cx="5919228" cy="5943612"/>
          </a:xfrm>
          <a:prstGeom prst="rect">
            <a:avLst/>
          </a:prstGeom>
          <a:ln>
            <a:noFill/>
          </a:ln>
        </p:spPr>
      </p:pic>
      <p:sp>
        <p:nvSpPr>
          <p:cNvPr id="13" name="矢印: 下 12">
            <a:extLst>
              <a:ext uri="{FF2B5EF4-FFF2-40B4-BE49-F238E27FC236}">
                <a16:creationId xmlns:a16="http://schemas.microsoft.com/office/drawing/2014/main" id="{DC1B662C-334B-4A12-871F-EBEDAA409F43}"/>
              </a:ext>
            </a:extLst>
          </p:cNvPr>
          <p:cNvSpPr/>
          <p:nvPr/>
        </p:nvSpPr>
        <p:spPr>
          <a:xfrm>
            <a:off x="8589142" y="2865743"/>
            <a:ext cx="824488" cy="946101"/>
          </a:xfrm>
          <a:prstGeom prst="downArrow">
            <a:avLst>
              <a:gd name="adj1" fmla="val 48933"/>
              <a:gd name="adj2" fmla="val 5185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9C3465D2-E9C6-45F8-9EA6-5F53498542FE}"/>
              </a:ext>
            </a:extLst>
          </p:cNvPr>
          <p:cNvSpPr txBox="1"/>
          <p:nvPr/>
        </p:nvSpPr>
        <p:spPr>
          <a:xfrm>
            <a:off x="6301640" y="4363287"/>
            <a:ext cx="56348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</a:t>
            </a:r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25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DD3CBB33-90D7-4B97-9E7A-AF75E6FFFAD8}"/>
              </a:ext>
            </a:extLst>
          </p:cNvPr>
          <p:cNvSpPr txBox="1"/>
          <p:nvPr/>
        </p:nvSpPr>
        <p:spPr>
          <a:xfrm>
            <a:off x="6546990" y="1048163"/>
            <a:ext cx="51441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55</a:t>
            </a:r>
            <a:r>
              <a:rPr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分後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9" name="四角形: 角を丸くする 18">
            <a:extLst>
              <a:ext uri="{FF2B5EF4-FFF2-40B4-BE49-F238E27FC236}">
                <a16:creationId xmlns:a16="http://schemas.microsoft.com/office/drawing/2014/main" id="{51BF4FF8-9203-4DAD-8834-459A8BB08EB3}"/>
              </a:ext>
            </a:extLst>
          </p:cNvPr>
          <p:cNvSpPr/>
          <p:nvPr/>
        </p:nvSpPr>
        <p:spPr>
          <a:xfrm>
            <a:off x="6273117" y="4274524"/>
            <a:ext cx="5691921" cy="1624075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2" name="2:35">
            <a:extLst>
              <a:ext uri="{FF2B5EF4-FFF2-40B4-BE49-F238E27FC236}">
                <a16:creationId xmlns:a16="http://schemas.microsoft.com/office/drawing/2014/main" id="{F09430B7-C597-4CAD-B895-2B0F2A92C84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7401" y="2869712"/>
            <a:ext cx="1725025" cy="743650"/>
          </a:xfrm>
          <a:prstGeom prst="rect">
            <a:avLst/>
          </a:prstGeom>
        </p:spPr>
      </p:pic>
      <p:pic>
        <p:nvPicPr>
          <p:cNvPr id="15" name="35分">
            <a:extLst>
              <a:ext uri="{FF2B5EF4-FFF2-40B4-BE49-F238E27FC236}">
                <a16:creationId xmlns:a16="http://schemas.microsoft.com/office/drawing/2014/main" id="{822275FE-8F42-43BA-B171-B599766D2F3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9431" y="3039704"/>
            <a:ext cx="1639827" cy="2474981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6055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7513462F-3838-4E35-85AB-E902E774B3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95" y="457194"/>
            <a:ext cx="5919228" cy="5943612"/>
          </a:xfrm>
          <a:prstGeom prst="rect">
            <a:avLst/>
          </a:prstGeom>
          <a:ln>
            <a:noFill/>
          </a:ln>
        </p:spPr>
      </p:pic>
      <p:sp>
        <p:nvSpPr>
          <p:cNvPr id="13" name="矢印: 下 12">
            <a:extLst>
              <a:ext uri="{FF2B5EF4-FFF2-40B4-BE49-F238E27FC236}">
                <a16:creationId xmlns:a16="http://schemas.microsoft.com/office/drawing/2014/main" id="{DC1B662C-334B-4A12-871F-EBEDAA409F43}"/>
              </a:ext>
            </a:extLst>
          </p:cNvPr>
          <p:cNvSpPr/>
          <p:nvPr/>
        </p:nvSpPr>
        <p:spPr>
          <a:xfrm>
            <a:off x="8589142" y="2865743"/>
            <a:ext cx="824488" cy="946101"/>
          </a:xfrm>
          <a:prstGeom prst="downArrow">
            <a:avLst>
              <a:gd name="adj1" fmla="val 48933"/>
              <a:gd name="adj2" fmla="val 5185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9C3465D2-E9C6-45F8-9EA6-5F53498542FE}"/>
              </a:ext>
            </a:extLst>
          </p:cNvPr>
          <p:cNvSpPr txBox="1"/>
          <p:nvPr/>
        </p:nvSpPr>
        <p:spPr>
          <a:xfrm>
            <a:off x="6301640" y="4363287"/>
            <a:ext cx="56348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8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</a:t>
            </a:r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25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DD3CBB33-90D7-4B97-9E7A-AF75E6FFFAD8}"/>
              </a:ext>
            </a:extLst>
          </p:cNvPr>
          <p:cNvSpPr txBox="1"/>
          <p:nvPr/>
        </p:nvSpPr>
        <p:spPr>
          <a:xfrm>
            <a:off x="6546990" y="1048163"/>
            <a:ext cx="51441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40</a:t>
            </a:r>
            <a:r>
              <a:rPr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分後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7" name="四角形: 角を丸くする 16">
            <a:extLst>
              <a:ext uri="{FF2B5EF4-FFF2-40B4-BE49-F238E27FC236}">
                <a16:creationId xmlns:a16="http://schemas.microsoft.com/office/drawing/2014/main" id="{266C03EE-E180-46D1-800E-DEAC85D1684D}"/>
              </a:ext>
            </a:extLst>
          </p:cNvPr>
          <p:cNvSpPr/>
          <p:nvPr/>
        </p:nvSpPr>
        <p:spPr>
          <a:xfrm>
            <a:off x="6273117" y="4274524"/>
            <a:ext cx="5691921" cy="1624075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1" name="7:45">
            <a:extLst>
              <a:ext uri="{FF2B5EF4-FFF2-40B4-BE49-F238E27FC236}">
                <a16:creationId xmlns:a16="http://schemas.microsoft.com/office/drawing/2014/main" id="{45FC1B62-F35E-4A05-A05B-661F0B14E12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4592" y="3338793"/>
            <a:ext cx="1487301" cy="1225195"/>
          </a:xfrm>
          <a:prstGeom prst="rect">
            <a:avLst/>
          </a:prstGeom>
        </p:spPr>
      </p:pic>
      <p:pic>
        <p:nvPicPr>
          <p:cNvPr id="15" name="45分">
            <a:extLst>
              <a:ext uri="{FF2B5EF4-FFF2-40B4-BE49-F238E27FC236}">
                <a16:creationId xmlns:a16="http://schemas.microsoft.com/office/drawing/2014/main" id="{A6A77F76-6293-45F4-AA55-E6745826F7A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826" y="3041902"/>
            <a:ext cx="2782830" cy="774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4002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7513462F-3838-4E35-85AB-E902E774B3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95" y="457194"/>
            <a:ext cx="5919228" cy="5943612"/>
          </a:xfrm>
          <a:prstGeom prst="rect">
            <a:avLst/>
          </a:prstGeom>
          <a:ln>
            <a:noFill/>
          </a:ln>
        </p:spPr>
      </p:pic>
      <p:sp>
        <p:nvSpPr>
          <p:cNvPr id="13" name="矢印: 下 12">
            <a:extLst>
              <a:ext uri="{FF2B5EF4-FFF2-40B4-BE49-F238E27FC236}">
                <a16:creationId xmlns:a16="http://schemas.microsoft.com/office/drawing/2014/main" id="{DC1B662C-334B-4A12-871F-EBEDAA409F43}"/>
              </a:ext>
            </a:extLst>
          </p:cNvPr>
          <p:cNvSpPr/>
          <p:nvPr/>
        </p:nvSpPr>
        <p:spPr>
          <a:xfrm>
            <a:off x="8589142" y="2865743"/>
            <a:ext cx="824488" cy="946101"/>
          </a:xfrm>
          <a:prstGeom prst="downArrow">
            <a:avLst>
              <a:gd name="adj1" fmla="val 48933"/>
              <a:gd name="adj2" fmla="val 5185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9C3465D2-E9C6-45F8-9EA6-5F53498542FE}"/>
              </a:ext>
            </a:extLst>
          </p:cNvPr>
          <p:cNvSpPr txBox="1"/>
          <p:nvPr/>
        </p:nvSpPr>
        <p:spPr>
          <a:xfrm>
            <a:off x="6301640" y="4363287"/>
            <a:ext cx="56348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12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</a:t>
            </a:r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20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E9AA2B08-A63B-4D71-97BF-62CCBD7D0476}"/>
              </a:ext>
            </a:extLst>
          </p:cNvPr>
          <p:cNvSpPr txBox="1"/>
          <p:nvPr/>
        </p:nvSpPr>
        <p:spPr>
          <a:xfrm>
            <a:off x="6546990" y="1048163"/>
            <a:ext cx="51441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</a:t>
            </a:r>
            <a:r>
              <a:rPr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時間後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6" name="四角">
            <a:extLst>
              <a:ext uri="{FF2B5EF4-FFF2-40B4-BE49-F238E27FC236}">
                <a16:creationId xmlns:a16="http://schemas.microsoft.com/office/drawing/2014/main" id="{AF67761F-468B-4F8E-89EC-D788D7FEBE56}"/>
              </a:ext>
            </a:extLst>
          </p:cNvPr>
          <p:cNvSpPr/>
          <p:nvPr/>
        </p:nvSpPr>
        <p:spPr>
          <a:xfrm>
            <a:off x="6273117" y="4274524"/>
            <a:ext cx="5691921" cy="1624075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1" name="9:20">
            <a:extLst>
              <a:ext uri="{FF2B5EF4-FFF2-40B4-BE49-F238E27FC236}">
                <a16:creationId xmlns:a16="http://schemas.microsoft.com/office/drawing/2014/main" id="{A2985814-270C-4368-A09F-F0B0DF55329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9065" y="2982393"/>
            <a:ext cx="1737216" cy="646123"/>
          </a:xfrm>
          <a:prstGeom prst="rect">
            <a:avLst/>
          </a:prstGeom>
        </p:spPr>
      </p:pic>
      <p:pic>
        <p:nvPicPr>
          <p:cNvPr id="15" name="20分">
            <a:extLst>
              <a:ext uri="{FF2B5EF4-FFF2-40B4-BE49-F238E27FC236}">
                <a16:creationId xmlns:a16="http://schemas.microsoft.com/office/drawing/2014/main" id="{FB8CE41B-1B3F-450E-8E88-82C67918C48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3027" y="3041310"/>
            <a:ext cx="2474981" cy="1639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0423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7513462F-3838-4E35-85AB-E902E774B3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95" y="457194"/>
            <a:ext cx="5919228" cy="5943612"/>
          </a:xfrm>
          <a:prstGeom prst="rect">
            <a:avLst/>
          </a:prstGeom>
          <a:ln>
            <a:noFill/>
          </a:ln>
        </p:spPr>
      </p:pic>
      <p:sp>
        <p:nvSpPr>
          <p:cNvPr id="13" name="矢印: 下 12">
            <a:extLst>
              <a:ext uri="{FF2B5EF4-FFF2-40B4-BE49-F238E27FC236}">
                <a16:creationId xmlns:a16="http://schemas.microsoft.com/office/drawing/2014/main" id="{DC1B662C-334B-4A12-871F-EBEDAA409F43}"/>
              </a:ext>
            </a:extLst>
          </p:cNvPr>
          <p:cNvSpPr/>
          <p:nvPr/>
        </p:nvSpPr>
        <p:spPr>
          <a:xfrm>
            <a:off x="8589142" y="2865743"/>
            <a:ext cx="824488" cy="946101"/>
          </a:xfrm>
          <a:prstGeom prst="downArrow">
            <a:avLst>
              <a:gd name="adj1" fmla="val 48933"/>
              <a:gd name="adj2" fmla="val 5185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9C3465D2-E9C6-45F8-9EA6-5F53498542FE}"/>
              </a:ext>
            </a:extLst>
          </p:cNvPr>
          <p:cNvSpPr txBox="1"/>
          <p:nvPr/>
        </p:nvSpPr>
        <p:spPr>
          <a:xfrm>
            <a:off x="6301640" y="4363287"/>
            <a:ext cx="56348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12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6329405-32BA-42B6-BF1B-7FF4940759C9}"/>
              </a:ext>
            </a:extLst>
          </p:cNvPr>
          <p:cNvSpPr txBox="1"/>
          <p:nvPr/>
        </p:nvSpPr>
        <p:spPr>
          <a:xfrm>
            <a:off x="6546990" y="1048163"/>
            <a:ext cx="51441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25</a:t>
            </a:r>
            <a:r>
              <a:rPr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分後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7" name="四角形: 角を丸くする 16">
            <a:extLst>
              <a:ext uri="{FF2B5EF4-FFF2-40B4-BE49-F238E27FC236}">
                <a16:creationId xmlns:a16="http://schemas.microsoft.com/office/drawing/2014/main" id="{1F43C443-FFB4-480B-8331-8C0C5E9EF9D6}"/>
              </a:ext>
            </a:extLst>
          </p:cNvPr>
          <p:cNvSpPr/>
          <p:nvPr/>
        </p:nvSpPr>
        <p:spPr>
          <a:xfrm>
            <a:off x="6273117" y="4274524"/>
            <a:ext cx="5691921" cy="1624075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1" name="11:35">
            <a:extLst>
              <a:ext uri="{FF2B5EF4-FFF2-40B4-BE49-F238E27FC236}">
                <a16:creationId xmlns:a16="http://schemas.microsoft.com/office/drawing/2014/main" id="{3B4A1C0D-1504-4FE1-9088-BD5D5ECEE2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4773" y="1765261"/>
            <a:ext cx="743650" cy="1725025"/>
          </a:xfrm>
          <a:prstGeom prst="rect">
            <a:avLst/>
          </a:prstGeom>
        </p:spPr>
      </p:pic>
      <p:pic>
        <p:nvPicPr>
          <p:cNvPr id="12" name="35分">
            <a:extLst>
              <a:ext uri="{FF2B5EF4-FFF2-40B4-BE49-F238E27FC236}">
                <a16:creationId xmlns:a16="http://schemas.microsoft.com/office/drawing/2014/main" id="{5A4F7610-FC1E-4DAF-9FF6-78F2E3B7B99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9431" y="3039704"/>
            <a:ext cx="1639827" cy="2474981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73541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1834</TotalTime>
  <Words>56</Words>
  <Application>Microsoft Office PowerPoint</Application>
  <PresentationFormat>ワイド画面</PresentationFormat>
  <Paragraphs>20</Paragraphs>
  <Slides>10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5" baseType="lpstr">
      <vt:lpstr>UD デジタル 教科書体 NP-B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時計時間経過後</dc:title>
  <dc:creator>森田 雄治</dc:creator>
  <cp:lastModifiedBy>colas@edu-c.local</cp:lastModifiedBy>
  <cp:revision>121</cp:revision>
  <dcterms:created xsi:type="dcterms:W3CDTF">2020-08-27T04:09:34Z</dcterms:created>
  <dcterms:modified xsi:type="dcterms:W3CDTF">2020-10-12T01:32:08Z</dcterms:modified>
</cp:coreProperties>
</file>