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93" r:id="rId3"/>
    <p:sldId id="310" r:id="rId4"/>
    <p:sldId id="308" r:id="rId5"/>
    <p:sldId id="311" r:id="rId6"/>
    <p:sldId id="312" r:id="rId7"/>
    <p:sldId id="313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6" autoAdjust="0"/>
    <p:restoredTop sz="94660"/>
  </p:normalViewPr>
  <p:slideViewPr>
    <p:cSldViewPr snapToGrid="0">
      <p:cViewPr>
        <p:scale>
          <a:sx n="200" d="100"/>
          <a:sy n="200" d="100"/>
        </p:scale>
        <p:origin x="144" y="-24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CD5E3F-2105-459B-B657-AB805B5436D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四角">
            <a:extLst>
              <a:ext uri="{FF2B5EF4-FFF2-40B4-BE49-F238E27FC236}">
                <a16:creationId xmlns:a16="http://schemas.microsoft.com/office/drawing/2014/main" id="{77D6AEA3-C5C5-4459-9905-9E1F56F5D447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4:00">
            <a:extLst>
              <a:ext uri="{FF2B5EF4-FFF2-40B4-BE49-F238E27FC236}">
                <a16:creationId xmlns:a16="http://schemas.microsoft.com/office/drawing/2014/main" id="{583F8182-5C33-4688-A192-A648BEF7C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247" y="3272345"/>
            <a:ext cx="1584829" cy="1066712"/>
          </a:xfrm>
          <a:prstGeom prst="rect">
            <a:avLst/>
          </a:prstGeom>
        </p:spPr>
      </p:pic>
      <p:pic>
        <p:nvPicPr>
          <p:cNvPr id="11" name="図 10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FFAE7E14-4555-477A-ABB6-15BA28BA9C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08" y="103149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329405-32BA-42B6-BF1B-7FF4940759C9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81BFB79C-3D00-4E22-AF9D-EFE53E705DCF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6:50">
            <a:extLst>
              <a:ext uri="{FF2B5EF4-FFF2-40B4-BE49-F238E27FC236}">
                <a16:creationId xmlns:a16="http://schemas.microsoft.com/office/drawing/2014/main" id="{0CB8D4B0-1FA4-44DD-B7F8-C0D0C291D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109" y="3345656"/>
            <a:ext cx="969184" cy="1639688"/>
          </a:xfrm>
          <a:prstGeom prst="rect">
            <a:avLst/>
          </a:prstGeom>
        </p:spPr>
      </p:pic>
      <p:pic>
        <p:nvPicPr>
          <p:cNvPr id="16" name="50分">
            <a:extLst>
              <a:ext uri="{FF2B5EF4-FFF2-40B4-BE49-F238E27FC236}">
                <a16:creationId xmlns:a16="http://schemas.microsoft.com/office/drawing/2014/main" id="{016445A0-FA15-4C2E-A413-71B8CB9EF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75" y="2177226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3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CD5E3F-2105-459B-B657-AB805B5436D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四角">
            <a:extLst>
              <a:ext uri="{FF2B5EF4-FFF2-40B4-BE49-F238E27FC236}">
                <a16:creationId xmlns:a16="http://schemas.microsoft.com/office/drawing/2014/main" id="{472AADE4-75EE-44D0-A8EB-B091B102E917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8:55">
            <a:extLst>
              <a:ext uri="{FF2B5EF4-FFF2-40B4-BE49-F238E27FC236}">
                <a16:creationId xmlns:a16="http://schemas.microsoft.com/office/drawing/2014/main" id="{F063BF9C-22A6-43D0-BF85-CA1A6BC65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972" y="3205222"/>
            <a:ext cx="1743312" cy="560786"/>
          </a:xfrm>
          <a:prstGeom prst="rect">
            <a:avLst/>
          </a:prstGeom>
        </p:spPr>
      </p:pic>
      <p:pic>
        <p:nvPicPr>
          <p:cNvPr id="15" name="55分">
            <a:extLst>
              <a:ext uri="{FF2B5EF4-FFF2-40B4-BE49-F238E27FC236}">
                <a16:creationId xmlns:a16="http://schemas.microsoft.com/office/drawing/2014/main" id="{921897E7-B63D-46C9-8149-0E793AC88A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089" y="1339691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CD5E3F-2105-459B-B657-AB805B5436D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B667D044-F419-4961-B86B-CBC9F59CA379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1:15">
            <a:extLst>
              <a:ext uri="{FF2B5EF4-FFF2-40B4-BE49-F238E27FC236}">
                <a16:creationId xmlns:a16="http://schemas.microsoft.com/office/drawing/2014/main" id="{C5C6FE71-70CB-4E57-AE63-52F815F14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90" y="2049184"/>
            <a:ext cx="1225195" cy="1487301"/>
          </a:xfrm>
          <a:prstGeom prst="rect">
            <a:avLst/>
          </a:prstGeom>
        </p:spPr>
      </p:pic>
      <p:pic>
        <p:nvPicPr>
          <p:cNvPr id="16" name="15分">
            <a:extLst>
              <a:ext uri="{FF2B5EF4-FFF2-40B4-BE49-F238E27FC236}">
                <a16:creationId xmlns:a16="http://schemas.microsoft.com/office/drawing/2014/main" id="{0C628A83-2F37-4C2A-964A-CDE95A7D03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18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4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CD5E3F-2105-459B-B657-AB805B5436D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040567F4-2836-4219-8FF0-0BDCC3DEADA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4:40">
            <a:extLst>
              <a:ext uri="{FF2B5EF4-FFF2-40B4-BE49-F238E27FC236}">
                <a16:creationId xmlns:a16="http://schemas.microsoft.com/office/drawing/2014/main" id="{0DAD9BB0-CA78-4CAB-A43E-D0EC7CDC2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695" y="3299742"/>
            <a:ext cx="1273959" cy="1450728"/>
          </a:xfrm>
          <a:prstGeom prst="rect">
            <a:avLst/>
          </a:prstGeom>
        </p:spPr>
      </p:pic>
      <p:pic>
        <p:nvPicPr>
          <p:cNvPr id="15" name="40分">
            <a:extLst>
              <a:ext uri="{FF2B5EF4-FFF2-40B4-BE49-F238E27FC236}">
                <a16:creationId xmlns:a16="http://schemas.microsoft.com/office/drawing/2014/main" id="{8D12A616-E119-4C77-B971-DECABABF8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52" y="3039065"/>
            <a:ext cx="2474981" cy="16398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53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CD5E3F-2105-459B-B657-AB805B5436D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四角">
            <a:extLst>
              <a:ext uri="{FF2B5EF4-FFF2-40B4-BE49-F238E27FC236}">
                <a16:creationId xmlns:a16="http://schemas.microsoft.com/office/drawing/2014/main" id="{281B93E3-96A1-4669-A797-9359552316F1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3:10">
            <a:extLst>
              <a:ext uri="{FF2B5EF4-FFF2-40B4-BE49-F238E27FC236}">
                <a16:creationId xmlns:a16="http://schemas.microsoft.com/office/drawing/2014/main" id="{E3232306-4F6C-439A-AB9C-B0C993181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608" y="3216867"/>
            <a:ext cx="1743312" cy="597359"/>
          </a:xfrm>
          <a:prstGeom prst="rect">
            <a:avLst/>
          </a:prstGeom>
        </p:spPr>
      </p:pic>
      <p:pic>
        <p:nvPicPr>
          <p:cNvPr id="16" name="10分">
            <a:extLst>
              <a:ext uri="{FF2B5EF4-FFF2-40B4-BE49-F238E27FC236}">
                <a16:creationId xmlns:a16="http://schemas.microsoft.com/office/drawing/2014/main" id="{3DDB7F58-509C-4B19-962A-6D1BFDB417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803" y="2176779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8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D3CBB33-90D7-4B97-9E7A-AF75E6FFFAD8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51BF4FF8-9203-4DAD-8834-459A8BB08EB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2:35">
            <a:extLst>
              <a:ext uri="{FF2B5EF4-FFF2-40B4-BE49-F238E27FC236}">
                <a16:creationId xmlns:a16="http://schemas.microsoft.com/office/drawing/2014/main" id="{F09430B7-C597-4CAD-B895-2B0F2A92C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401" y="2869712"/>
            <a:ext cx="1725025" cy="743650"/>
          </a:xfrm>
          <a:prstGeom prst="rect">
            <a:avLst/>
          </a:prstGeom>
        </p:spPr>
      </p:pic>
      <p:pic>
        <p:nvPicPr>
          <p:cNvPr id="15" name="35分">
            <a:extLst>
              <a:ext uri="{FF2B5EF4-FFF2-40B4-BE49-F238E27FC236}">
                <a16:creationId xmlns:a16="http://schemas.microsoft.com/office/drawing/2014/main" id="{822275FE-8F42-43BA-B171-B599766D2F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431" y="3039704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5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D3CBB33-90D7-4B97-9E7A-AF75E6FFFAD8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266C03EE-E180-46D1-800E-DEAC85D1684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7:45">
            <a:extLst>
              <a:ext uri="{FF2B5EF4-FFF2-40B4-BE49-F238E27FC236}">
                <a16:creationId xmlns:a16="http://schemas.microsoft.com/office/drawing/2014/main" id="{45FC1B62-F35E-4A05-A05B-661F0B14E1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92" y="3338793"/>
            <a:ext cx="1487301" cy="1225195"/>
          </a:xfrm>
          <a:prstGeom prst="rect">
            <a:avLst/>
          </a:prstGeom>
        </p:spPr>
      </p:pic>
      <p:pic>
        <p:nvPicPr>
          <p:cNvPr id="15" name="45分">
            <a:extLst>
              <a:ext uri="{FF2B5EF4-FFF2-40B4-BE49-F238E27FC236}">
                <a16:creationId xmlns:a16="http://schemas.microsoft.com/office/drawing/2014/main" id="{A6A77F76-6293-45F4-AA55-E6745826F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6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0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AA2B08-A63B-4D71-97BF-62CCBD7D047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四角">
            <a:extLst>
              <a:ext uri="{FF2B5EF4-FFF2-40B4-BE49-F238E27FC236}">
                <a16:creationId xmlns:a16="http://schemas.microsoft.com/office/drawing/2014/main" id="{AF67761F-468B-4F8E-89EC-D788D7FEBE5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9:20">
            <a:extLst>
              <a:ext uri="{FF2B5EF4-FFF2-40B4-BE49-F238E27FC236}">
                <a16:creationId xmlns:a16="http://schemas.microsoft.com/office/drawing/2014/main" id="{A2985814-270C-4368-A09F-F0B0DF553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065" y="2982393"/>
            <a:ext cx="1737216" cy="646123"/>
          </a:xfrm>
          <a:prstGeom prst="rect">
            <a:avLst/>
          </a:prstGeom>
        </p:spPr>
      </p:pic>
      <p:pic>
        <p:nvPicPr>
          <p:cNvPr id="15" name="20分">
            <a:extLst>
              <a:ext uri="{FF2B5EF4-FFF2-40B4-BE49-F238E27FC236}">
                <a16:creationId xmlns:a16="http://schemas.microsoft.com/office/drawing/2014/main" id="{FB8CE41B-1B3F-450E-8E88-82C67918C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27" y="3041310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42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329405-32BA-42B6-BF1B-7FF4940759C9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F43C443-FFB4-480B-8331-8C0C5E9EF9D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11:35">
            <a:extLst>
              <a:ext uri="{FF2B5EF4-FFF2-40B4-BE49-F238E27FC236}">
                <a16:creationId xmlns:a16="http://schemas.microsoft.com/office/drawing/2014/main" id="{3B4A1C0D-1504-4FE1-9088-BD5D5ECEE2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773" y="1765261"/>
            <a:ext cx="743650" cy="1725025"/>
          </a:xfrm>
          <a:prstGeom prst="rect">
            <a:avLst/>
          </a:prstGeom>
        </p:spPr>
      </p:pic>
      <p:pic>
        <p:nvPicPr>
          <p:cNvPr id="12" name="35分">
            <a:extLst>
              <a:ext uri="{FF2B5EF4-FFF2-40B4-BE49-F238E27FC236}">
                <a16:creationId xmlns:a16="http://schemas.microsoft.com/office/drawing/2014/main" id="{5A4F7610-FC1E-4DAF-9FF6-78F2E3B7B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431" y="3039704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354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56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時計時間経過後</dc:title>
  <dc:creator>森田 雄治</dc:creator>
  <cp:lastModifiedBy>colas@edu-c.local</cp:lastModifiedBy>
  <cp:revision>121</cp:revision>
  <dcterms:created xsi:type="dcterms:W3CDTF">2020-08-27T04:09:34Z</dcterms:created>
  <dcterms:modified xsi:type="dcterms:W3CDTF">2020-10-12T01:32:08Z</dcterms:modified>
</cp:coreProperties>
</file>