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08" r:id="rId3"/>
    <p:sldId id="309" r:id="rId4"/>
    <p:sldId id="315" r:id="rId5"/>
    <p:sldId id="317" r:id="rId6"/>
    <p:sldId id="318" r:id="rId7"/>
    <p:sldId id="319" r:id="rId8"/>
    <p:sldId id="320" r:id="rId9"/>
    <p:sldId id="322" r:id="rId10"/>
    <p:sldId id="321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>
        <p:scale>
          <a:sx n="125" d="100"/>
          <a:sy n="125" d="100"/>
        </p:scale>
        <p:origin x="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">
            <a:extLst>
              <a:ext uri="{FF2B5EF4-FFF2-40B4-BE49-F238E27FC236}">
                <a16:creationId xmlns:a16="http://schemas.microsoft.com/office/drawing/2014/main" id="{BD50D6F5-4C20-4F05-960C-23358589088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4:25">
            <a:extLst>
              <a:ext uri="{FF2B5EF4-FFF2-40B4-BE49-F238E27FC236}">
                <a16:creationId xmlns:a16="http://schemas.microsoft.com/office/drawing/2014/main" id="{8E3A67A2-6A7F-4759-AECC-9A6ADE039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725" y="3293735"/>
            <a:ext cx="1408060" cy="1322723"/>
          </a:xfrm>
          <a:prstGeom prst="rect">
            <a:avLst/>
          </a:prstGeom>
        </p:spPr>
      </p:pic>
      <p:pic>
        <p:nvPicPr>
          <p:cNvPr id="11" name="25">
            <a:extLst>
              <a:ext uri="{FF2B5EF4-FFF2-40B4-BE49-F238E27FC236}">
                <a16:creationId xmlns:a16="http://schemas.microsoft.com/office/drawing/2014/main" id="{9090A035-1C9D-460F-9CB7-F0F2FD5E3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00" y="304020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0E4F0A5-730A-4A6C-A07E-43E1440D5F60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9:30">
            <a:extLst>
              <a:ext uri="{FF2B5EF4-FFF2-40B4-BE49-F238E27FC236}">
                <a16:creationId xmlns:a16="http://schemas.microsoft.com/office/drawing/2014/main" id="{CEE94C4A-97D8-490B-8860-11A8D6D3D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75" y="2813241"/>
            <a:ext cx="1712834" cy="792414"/>
          </a:xfrm>
          <a:prstGeom prst="rect">
            <a:avLst/>
          </a:prstGeom>
        </p:spPr>
      </p:pic>
      <p:pic>
        <p:nvPicPr>
          <p:cNvPr id="15" name="30分">
            <a:extLst>
              <a:ext uri="{FF2B5EF4-FFF2-40B4-BE49-F238E27FC236}">
                <a16:creationId xmlns:a16="http://schemas.microsoft.com/office/drawing/2014/main" id="{92EA74CC-AB58-471B-8652-1FA432E0FD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64" y="3041294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C68AAE-43F2-4DE8-9469-7D98F60BC45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DA110F-BEE7-4D5E-93E5-C491A0686FE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B6D3168-CF37-40C1-A580-D4350BAEDD61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B99F3E3-A05D-466A-A95D-C88ABFA1974B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4:40">
            <a:extLst>
              <a:ext uri="{FF2B5EF4-FFF2-40B4-BE49-F238E27FC236}">
                <a16:creationId xmlns:a16="http://schemas.microsoft.com/office/drawing/2014/main" id="{54421CBD-A855-4C73-B6B4-99FF3E6F6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10" y="3313187"/>
            <a:ext cx="1273959" cy="1450728"/>
          </a:xfrm>
          <a:prstGeom prst="rect">
            <a:avLst/>
          </a:prstGeom>
        </p:spPr>
      </p:pic>
      <p:pic>
        <p:nvPicPr>
          <p:cNvPr id="17" name="40分">
            <a:extLst>
              <a:ext uri="{FF2B5EF4-FFF2-40B4-BE49-F238E27FC236}">
                <a16:creationId xmlns:a16="http://schemas.microsoft.com/office/drawing/2014/main" id="{EF60DED9-1E1A-40C2-A628-6CDE73957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2" y="3039065"/>
            <a:ext cx="2474981" cy="1639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3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C68AAE-43F2-4DE8-9469-7D98F60BC45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DA110F-BEE7-4D5E-93E5-C491A0686FE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B6D3168-CF37-40C1-A580-D4350BAEDD61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D2D2391-DFF8-4F13-9B3D-6D54F637D76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2:05">
            <a:extLst>
              <a:ext uri="{FF2B5EF4-FFF2-40B4-BE49-F238E27FC236}">
                <a16:creationId xmlns:a16="http://schemas.microsoft.com/office/drawing/2014/main" id="{4024D7A6-44D2-4B19-B818-A38DB4E89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08" y="2582711"/>
            <a:ext cx="1615306" cy="1011852"/>
          </a:xfrm>
          <a:prstGeom prst="rect">
            <a:avLst/>
          </a:prstGeom>
        </p:spPr>
      </p:pic>
      <p:pic>
        <p:nvPicPr>
          <p:cNvPr id="16" name="5分">
            <a:extLst>
              <a:ext uri="{FF2B5EF4-FFF2-40B4-BE49-F238E27FC236}">
                <a16:creationId xmlns:a16="http://schemas.microsoft.com/office/drawing/2014/main" id="{FCFF1FF6-70CE-43A6-B2FB-3FC6D69B9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0" y="1289632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1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92A5FC5-3A29-4187-9286-F3BDC21088C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8:20">
            <a:extLst>
              <a:ext uri="{FF2B5EF4-FFF2-40B4-BE49-F238E27FC236}">
                <a16:creationId xmlns:a16="http://schemas.microsoft.com/office/drawing/2014/main" id="{01F94C8E-2E03-47AA-91E3-9F5B98EC1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08" y="3260921"/>
            <a:ext cx="1682357" cy="883847"/>
          </a:xfrm>
          <a:prstGeom prst="rect">
            <a:avLst/>
          </a:prstGeom>
        </p:spPr>
      </p:pic>
      <p:pic>
        <p:nvPicPr>
          <p:cNvPr id="16" name="20分">
            <a:extLst>
              <a:ext uri="{FF2B5EF4-FFF2-40B4-BE49-F238E27FC236}">
                <a16:creationId xmlns:a16="http://schemas.microsoft.com/office/drawing/2014/main" id="{5B627357-87B4-48E6-BB21-EE156F58C6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27" y="3041310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B5116FA-8EBC-4F72-9371-ECE3DF57F6B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">
            <a:extLst>
              <a:ext uri="{FF2B5EF4-FFF2-40B4-BE49-F238E27FC236}">
                <a16:creationId xmlns:a16="http://schemas.microsoft.com/office/drawing/2014/main" id="{8025AF97-82FF-4898-962C-0F865E30C82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11:00">
            <a:extLst>
              <a:ext uri="{FF2B5EF4-FFF2-40B4-BE49-F238E27FC236}">
                <a16:creationId xmlns:a16="http://schemas.microsoft.com/office/drawing/2014/main" id="{B9FD9922-E94C-402A-9381-46D081FE6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854" y="1931725"/>
            <a:ext cx="1066712" cy="1584829"/>
          </a:xfrm>
          <a:prstGeom prst="rect">
            <a:avLst/>
          </a:prstGeom>
        </p:spPr>
      </p:pic>
      <p:pic>
        <p:nvPicPr>
          <p:cNvPr id="11" name="0分">
            <a:extLst>
              <a:ext uri="{FF2B5EF4-FFF2-40B4-BE49-F238E27FC236}">
                <a16:creationId xmlns:a16="http://schemas.microsoft.com/office/drawing/2014/main" id="{BA51B65B-B1BF-4A2C-ADCA-7D616EF96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73" y="1031838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868B23D-E399-4116-842B-4F2BCDB5AD9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5:20">
            <a:extLst>
              <a:ext uri="{FF2B5EF4-FFF2-40B4-BE49-F238E27FC236}">
                <a16:creationId xmlns:a16="http://schemas.microsoft.com/office/drawing/2014/main" id="{7026D979-A411-4714-B9F5-4CFFECB25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026" y="3352799"/>
            <a:ext cx="883847" cy="1682357"/>
          </a:xfrm>
          <a:prstGeom prst="rect">
            <a:avLst/>
          </a:prstGeom>
        </p:spPr>
      </p:pic>
      <p:pic>
        <p:nvPicPr>
          <p:cNvPr id="17" name="20分">
            <a:extLst>
              <a:ext uri="{FF2B5EF4-FFF2-40B4-BE49-F238E27FC236}">
                <a16:creationId xmlns:a16="http://schemas.microsoft.com/office/drawing/2014/main" id="{2938AB45-2F90-438C-8201-FB9AF7DBE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27" y="3041310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5F8D1B5-37BE-48F5-9EBA-15B34D20911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2:35">
            <a:extLst>
              <a:ext uri="{FF2B5EF4-FFF2-40B4-BE49-F238E27FC236}">
                <a16:creationId xmlns:a16="http://schemas.microsoft.com/office/drawing/2014/main" id="{9758D915-2A54-44A6-871F-F4486C6AA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262" y="1796345"/>
            <a:ext cx="841178" cy="1700643"/>
          </a:xfrm>
          <a:prstGeom prst="rect">
            <a:avLst/>
          </a:prstGeom>
        </p:spPr>
      </p:pic>
      <p:pic>
        <p:nvPicPr>
          <p:cNvPr id="15" name="35分">
            <a:extLst>
              <a:ext uri="{FF2B5EF4-FFF2-40B4-BE49-F238E27FC236}">
                <a16:creationId xmlns:a16="http://schemas.microsoft.com/office/drawing/2014/main" id="{147A9483-F114-4A05-BAA5-15749E1DA7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17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96902-4EEF-42AD-A08E-44793A76F2A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FEA7229-55B5-438D-BD3B-C140CE4D7D1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1:15">
            <a:extLst>
              <a:ext uri="{FF2B5EF4-FFF2-40B4-BE49-F238E27FC236}">
                <a16:creationId xmlns:a16="http://schemas.microsoft.com/office/drawing/2014/main" id="{627410FE-EB50-48BF-BA20-2B4595D30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08" y="1847199"/>
            <a:ext cx="926515" cy="1664070"/>
          </a:xfrm>
          <a:prstGeom prst="rect">
            <a:avLst/>
          </a:prstGeom>
        </p:spPr>
      </p:pic>
      <p:pic>
        <p:nvPicPr>
          <p:cNvPr id="15" name="15分">
            <a:extLst>
              <a:ext uri="{FF2B5EF4-FFF2-40B4-BE49-F238E27FC236}">
                <a16:creationId xmlns:a16="http://schemas.microsoft.com/office/drawing/2014/main" id="{2EC70B9A-A5F4-463C-8113-BEB537ABF3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7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96902-4EEF-42AD-A08E-44793A76F2A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">
            <a:extLst>
              <a:ext uri="{FF2B5EF4-FFF2-40B4-BE49-F238E27FC236}">
                <a16:creationId xmlns:a16="http://schemas.microsoft.com/office/drawing/2014/main" id="{949DC5B8-08DE-40F6-81AB-D85D6748FD5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12:45">
            <a:extLst>
              <a:ext uri="{FF2B5EF4-FFF2-40B4-BE49-F238E27FC236}">
                <a16:creationId xmlns:a16="http://schemas.microsoft.com/office/drawing/2014/main" id="{536C35AA-9A15-4D16-8AB1-7F2832EDA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56" y="1831627"/>
            <a:ext cx="926515" cy="1664070"/>
          </a:xfrm>
          <a:prstGeom prst="rect">
            <a:avLst/>
          </a:prstGeom>
        </p:spPr>
      </p:pic>
      <p:pic>
        <p:nvPicPr>
          <p:cNvPr id="15" name="45分">
            <a:extLst>
              <a:ext uri="{FF2B5EF4-FFF2-40B4-BE49-F238E27FC236}">
                <a16:creationId xmlns:a16="http://schemas.microsoft.com/office/drawing/2014/main" id="{0B3A64F6-C2F6-4104-B436-DFBD4B2F2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60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時計時間経過前</dc:title>
  <dc:creator>森田 雄治</dc:creator>
  <cp:lastModifiedBy>colas@edu-c.local</cp:lastModifiedBy>
  <cp:revision>113</cp:revision>
  <dcterms:created xsi:type="dcterms:W3CDTF">2020-08-27T04:09:34Z</dcterms:created>
  <dcterms:modified xsi:type="dcterms:W3CDTF">2020-10-12T02:57:59Z</dcterms:modified>
</cp:coreProperties>
</file>