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3" r:id="rId2"/>
    <p:sldId id="308" r:id="rId3"/>
    <p:sldId id="309" r:id="rId4"/>
    <p:sldId id="315" r:id="rId5"/>
    <p:sldId id="317" r:id="rId6"/>
    <p:sldId id="318" r:id="rId7"/>
    <p:sldId id="319" r:id="rId8"/>
    <p:sldId id="320" r:id="rId9"/>
    <p:sldId id="322" r:id="rId10"/>
    <p:sldId id="321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0E9"/>
    <a:srgbClr val="FFFFFF"/>
    <a:srgbClr val="C30D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509" autoAdjust="0"/>
    <p:restoredTop sz="94660"/>
  </p:normalViewPr>
  <p:slideViewPr>
    <p:cSldViewPr snapToGrid="0">
      <p:cViewPr>
        <p:scale>
          <a:sx n="125" d="100"/>
          <a:sy n="125" d="100"/>
        </p:scale>
        <p:origin x="90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8E3BDA-AB21-448C-8822-29E77677F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B8E2533-2D0F-40D2-89D5-A8274EB336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DB0FFE-3141-46FA-A53A-0FD4215E7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8BD75DF-7B2B-4237-B84D-EB2153148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03CC27-4991-4208-BF1B-7D5471FC2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0784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04710E-20C5-4912-A448-4A8C0F5C5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C45C0DC-0C66-46E3-95BA-DFA81FCEAD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1BD596E-48B9-423C-AD72-640F18323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272AF6-66FF-418B-BA78-008FE5404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F20227-FEC6-484C-BF2E-CD074600E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2579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6902700-7290-4504-BCE3-41208B44CF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FE18C1B-829E-4614-936A-008996DF74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5A7AE2-F635-4FDF-8C9D-E0BBAA5D5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712C24-B12D-498B-B510-E4F5AB90E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EA72B95-8373-4DC9-90AF-4F57DC87C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491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A0A1A4-AE40-441A-B8D1-0DC2D9403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E168788-F964-480D-B6DD-C7B71BED6A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3EEE159-2429-4502-BA67-EBF3C4C02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A6A17E8-34B9-4172-908B-8C8357774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A1BE7C-E53D-47C0-B8EB-FCD834719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835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E08F0E-F5C4-420F-9930-FBEAC19FA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93C4E34-E1C5-41EB-B701-DAD7B4B468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A9B6B6-B472-4627-8734-832E5669F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4B2F92-0BB5-46BE-B440-FD714DD52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EC167B-2DE0-45ED-A0DA-4A3D35385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8184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23D5BB-11F2-4ABE-B53E-FD78E764E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6F54D15-9578-466E-9B63-DF91ACCA12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F52344A-0F0C-4AF1-8F1C-A517E6C8B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3F5187B-A414-4FA8-9D9E-08875982A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73D293E-AE18-4702-8D04-688C1FF35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52603A5-5932-42AD-B788-EE14E63EC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19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8C5712-C751-45CB-A79A-4413D26B2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5D3A020-0833-4DE7-8C73-7EC2ACD1CD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DE0CB6A-423A-4117-A522-9401B99439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985774C-FF84-4039-A9E0-39C994F34D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D566A51-2A03-4EE8-BE87-B13A18B2CE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AF516B4-09A7-4814-B4BA-003E70E40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A0D06D2-E39C-420C-B068-FE283502A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319F38D-E225-4D14-BFE6-46410F4BC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6314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F7C3FD-31CC-4178-885E-0D5713B60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B201577-6F0E-4805-92F5-3E9B89D20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F43DBDD-3EEB-48C2-88C5-1AED9DF76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1EA60F2-708B-4F7E-ACBC-38A8A9EF0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6636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6196934-1973-4F8F-9831-22C629110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E61B9B5-5FA7-4805-BC2B-0ECEA887E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1733081-FB70-431C-9B51-866DECA4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400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470D7A-E6FE-4C50-80C6-90885D73A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45DB7AE-160B-40CA-953F-B26A35AE42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1F9FD01-7018-4F14-9B38-0508E9C989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A28FC23-CDAD-4D76-9AE6-E5BC53CAA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C4E8F5F-49A9-4A8E-A33B-A1F9B1C8B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F02B7B1-4BC7-40CB-A8A1-094B5D1FE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6833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FAB9AE-4333-44FE-A6E0-024F09B0A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3E50D0C-77B4-45ED-AC8C-033437FF00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199653B-AB1C-4C7B-B770-D194D09FC7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D1F37FC-A177-4E7A-9B79-450411214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87ED8BE-5D29-4B9D-8438-93E6E0429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74494FE-1C54-4096-BB1C-923B638D4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668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3C7EE6C-08AC-46FD-8F21-577E5DC0A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9D65C4B-FDFF-4361-951B-6995F42944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ADDE045-19E5-443A-8A69-4F4FC23A70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B66662-D56B-4757-8ED2-56E3EB2886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628D0F2-A3D3-4B59-88E7-6F7F558182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4768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3" name="矢印: 下 12">
            <a:extLst>
              <a:ext uri="{FF2B5EF4-FFF2-40B4-BE49-F238E27FC236}">
                <a16:creationId xmlns:a16="http://schemas.microsoft.com/office/drawing/2014/main" id="{DC1B662C-334B-4A12-871F-EBEDAA409F4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9C3465D2-E9C6-45F8-9EA6-5F53498542FE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AACD5E3F-2105-459B-B657-AB805B5436D6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9" name="四角">
            <a:extLst>
              <a:ext uri="{FF2B5EF4-FFF2-40B4-BE49-F238E27FC236}">
                <a16:creationId xmlns:a16="http://schemas.microsoft.com/office/drawing/2014/main" id="{BD50D6F5-4C20-4F05-960C-23358589088E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4:25">
            <a:extLst>
              <a:ext uri="{FF2B5EF4-FFF2-40B4-BE49-F238E27FC236}">
                <a16:creationId xmlns:a16="http://schemas.microsoft.com/office/drawing/2014/main" id="{8E3A67A2-6A7F-4759-AECC-9A6ADE039D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4725" y="3293735"/>
            <a:ext cx="1408060" cy="1322723"/>
          </a:xfrm>
          <a:prstGeom prst="rect">
            <a:avLst/>
          </a:prstGeom>
        </p:spPr>
      </p:pic>
      <p:pic>
        <p:nvPicPr>
          <p:cNvPr id="11" name="25">
            <a:extLst>
              <a:ext uri="{FF2B5EF4-FFF2-40B4-BE49-F238E27FC236}">
                <a16:creationId xmlns:a16="http://schemas.microsoft.com/office/drawing/2014/main" id="{9090A035-1C9D-460F-9CB7-F0F2FD5E3D9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1400" y="3040204"/>
            <a:ext cx="1639827" cy="2474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357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8" name="矢印: 下 7">
            <a:extLst>
              <a:ext uri="{FF2B5EF4-FFF2-40B4-BE49-F238E27FC236}">
                <a16:creationId xmlns:a16="http://schemas.microsoft.com/office/drawing/2014/main" id="{257D42F6-3330-4B98-AEF7-053BD954B279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EC9DEFB-ACA0-47DA-BFC0-3FE17541DC23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DFF3588-9207-48C6-9758-ECC3752871E7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E0E4F0A5-730A-4A6C-A07E-43E1440D5F60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4" name="9:30">
            <a:extLst>
              <a:ext uri="{FF2B5EF4-FFF2-40B4-BE49-F238E27FC236}">
                <a16:creationId xmlns:a16="http://schemas.microsoft.com/office/drawing/2014/main" id="{CEE94C4A-97D8-490B-8860-11A8D6D3D3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4675" y="2813241"/>
            <a:ext cx="1712834" cy="792414"/>
          </a:xfrm>
          <a:prstGeom prst="rect">
            <a:avLst/>
          </a:prstGeom>
        </p:spPr>
      </p:pic>
      <p:pic>
        <p:nvPicPr>
          <p:cNvPr id="15" name="30分">
            <a:extLst>
              <a:ext uri="{FF2B5EF4-FFF2-40B4-BE49-F238E27FC236}">
                <a16:creationId xmlns:a16="http://schemas.microsoft.com/office/drawing/2014/main" id="{92EA74CC-AB58-471B-8652-1FA432E0FD8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3464" y="3041294"/>
            <a:ext cx="774194" cy="2782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748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AC68AAE-43F2-4DE8-9469-7D98F60BC457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45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65DA110F-BEE7-4D5E-93E5-C491A0686FE3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8" name="矢印: 下 17">
            <a:extLst>
              <a:ext uri="{FF2B5EF4-FFF2-40B4-BE49-F238E27FC236}">
                <a16:creationId xmlns:a16="http://schemas.microsoft.com/office/drawing/2014/main" id="{0B6D3168-CF37-40C1-A580-D4350BAEDD61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5B99F3E3-A05D-466A-A95D-C88ABFA1974B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" name="4:40">
            <a:extLst>
              <a:ext uri="{FF2B5EF4-FFF2-40B4-BE49-F238E27FC236}">
                <a16:creationId xmlns:a16="http://schemas.microsoft.com/office/drawing/2014/main" id="{54421CBD-A855-4C73-B6B4-99FF3E6F65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5710" y="3313187"/>
            <a:ext cx="1273959" cy="1450728"/>
          </a:xfrm>
          <a:prstGeom prst="rect">
            <a:avLst/>
          </a:prstGeom>
        </p:spPr>
      </p:pic>
      <p:pic>
        <p:nvPicPr>
          <p:cNvPr id="17" name="40分">
            <a:extLst>
              <a:ext uri="{FF2B5EF4-FFF2-40B4-BE49-F238E27FC236}">
                <a16:creationId xmlns:a16="http://schemas.microsoft.com/office/drawing/2014/main" id="{EF60DED9-1E1A-40C2-A628-6CDE73957B6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652" y="3039065"/>
            <a:ext cx="2474981" cy="1639827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59382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AC68AAE-43F2-4DE8-9469-7D98F60BC457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65DA110F-BEE7-4D5E-93E5-C491A0686FE3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11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8" name="矢印: 下 17">
            <a:extLst>
              <a:ext uri="{FF2B5EF4-FFF2-40B4-BE49-F238E27FC236}">
                <a16:creationId xmlns:a16="http://schemas.microsoft.com/office/drawing/2014/main" id="{0B6D3168-CF37-40C1-A580-D4350BAEDD61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0D2D2391-DFF8-4F13-9B3D-6D54F637D769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" name="2:05">
            <a:extLst>
              <a:ext uri="{FF2B5EF4-FFF2-40B4-BE49-F238E27FC236}">
                <a16:creationId xmlns:a16="http://schemas.microsoft.com/office/drawing/2014/main" id="{4024D7A6-44D2-4B19-B818-A38DB4E895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6108" y="2582711"/>
            <a:ext cx="1615306" cy="1011852"/>
          </a:xfrm>
          <a:prstGeom prst="rect">
            <a:avLst/>
          </a:prstGeom>
        </p:spPr>
      </p:pic>
      <p:pic>
        <p:nvPicPr>
          <p:cNvPr id="16" name="5分">
            <a:extLst>
              <a:ext uri="{FF2B5EF4-FFF2-40B4-BE49-F238E27FC236}">
                <a16:creationId xmlns:a16="http://schemas.microsoft.com/office/drawing/2014/main" id="{FCFF1FF6-70CE-43A6-B2FB-3FC6D69B998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2190" y="1289632"/>
            <a:ext cx="1639827" cy="2474981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38101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8" name="矢印: 下 7">
            <a:extLst>
              <a:ext uri="{FF2B5EF4-FFF2-40B4-BE49-F238E27FC236}">
                <a16:creationId xmlns:a16="http://schemas.microsoft.com/office/drawing/2014/main" id="{257D42F6-3330-4B98-AEF7-053BD954B279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EC9DEFB-ACA0-47DA-BFC0-3FE17541DC23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DFF3588-9207-48C6-9758-ECC3752871E7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11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F92A5FC5-3A29-4187-9286-F3BDC21088C8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3" name="8:20">
            <a:extLst>
              <a:ext uri="{FF2B5EF4-FFF2-40B4-BE49-F238E27FC236}">
                <a16:creationId xmlns:a16="http://schemas.microsoft.com/office/drawing/2014/main" id="{01F94C8E-2E03-47AA-91E3-9F5B98EC15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0408" y="3260921"/>
            <a:ext cx="1682357" cy="883847"/>
          </a:xfrm>
          <a:prstGeom prst="rect">
            <a:avLst/>
          </a:prstGeom>
        </p:spPr>
      </p:pic>
      <p:pic>
        <p:nvPicPr>
          <p:cNvPr id="16" name="20分">
            <a:extLst>
              <a:ext uri="{FF2B5EF4-FFF2-40B4-BE49-F238E27FC236}">
                <a16:creationId xmlns:a16="http://schemas.microsoft.com/office/drawing/2014/main" id="{5B627357-87B4-48E6-BB21-EE156F58C65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3027" y="3041310"/>
            <a:ext cx="2474981" cy="1639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234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FB5116FA-8EBC-4F72-9371-ECE3DF57F6B5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50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2" name="矢印: 下 11">
            <a:extLst>
              <a:ext uri="{FF2B5EF4-FFF2-40B4-BE49-F238E27FC236}">
                <a16:creationId xmlns:a16="http://schemas.microsoft.com/office/drawing/2014/main" id="{74577201-53BA-4455-8514-11DDEB588CC6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F7003D3-08A3-4C8F-9B35-CF38B37D07B9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7" name="四角">
            <a:extLst>
              <a:ext uri="{FF2B5EF4-FFF2-40B4-BE49-F238E27FC236}">
                <a16:creationId xmlns:a16="http://schemas.microsoft.com/office/drawing/2014/main" id="{8025AF97-82FF-4898-962C-0F865E30C823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" name="11:00">
            <a:extLst>
              <a:ext uri="{FF2B5EF4-FFF2-40B4-BE49-F238E27FC236}">
                <a16:creationId xmlns:a16="http://schemas.microsoft.com/office/drawing/2014/main" id="{B9FD9922-E94C-402A-9381-46D081FE60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8854" y="1931725"/>
            <a:ext cx="1066712" cy="1584829"/>
          </a:xfrm>
          <a:prstGeom prst="rect">
            <a:avLst/>
          </a:prstGeom>
        </p:spPr>
      </p:pic>
      <p:pic>
        <p:nvPicPr>
          <p:cNvPr id="11" name="0分">
            <a:extLst>
              <a:ext uri="{FF2B5EF4-FFF2-40B4-BE49-F238E27FC236}">
                <a16:creationId xmlns:a16="http://schemas.microsoft.com/office/drawing/2014/main" id="{BA51B65B-B1BF-4A2C-ADCA-7D616EF969C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1373" y="1031838"/>
            <a:ext cx="774194" cy="2782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8688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8" name="矢印: 下 7">
            <a:extLst>
              <a:ext uri="{FF2B5EF4-FFF2-40B4-BE49-F238E27FC236}">
                <a16:creationId xmlns:a16="http://schemas.microsoft.com/office/drawing/2014/main" id="{257D42F6-3330-4B98-AEF7-053BD954B279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EC9DEFB-ACA0-47DA-BFC0-3FE17541DC23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DFF3588-9207-48C6-9758-ECC3752871E7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30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5868B23D-E399-4116-842B-4F2BCDB5AD9D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5:20">
            <a:extLst>
              <a:ext uri="{FF2B5EF4-FFF2-40B4-BE49-F238E27FC236}">
                <a16:creationId xmlns:a16="http://schemas.microsoft.com/office/drawing/2014/main" id="{7026D979-A411-4714-B9F5-4CFFECB25F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9026" y="3352799"/>
            <a:ext cx="883847" cy="1682357"/>
          </a:xfrm>
          <a:prstGeom prst="rect">
            <a:avLst/>
          </a:prstGeom>
        </p:spPr>
      </p:pic>
      <p:pic>
        <p:nvPicPr>
          <p:cNvPr id="17" name="20分">
            <a:extLst>
              <a:ext uri="{FF2B5EF4-FFF2-40B4-BE49-F238E27FC236}">
                <a16:creationId xmlns:a16="http://schemas.microsoft.com/office/drawing/2014/main" id="{2938AB45-2F90-438C-8201-FB9AF7DBE9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3027" y="3041310"/>
            <a:ext cx="2474981" cy="1639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1001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8" name="矢印: 下 7">
            <a:extLst>
              <a:ext uri="{FF2B5EF4-FFF2-40B4-BE49-F238E27FC236}">
                <a16:creationId xmlns:a16="http://schemas.microsoft.com/office/drawing/2014/main" id="{257D42F6-3330-4B98-AEF7-053BD954B279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EC9DEFB-ACA0-47DA-BFC0-3FE17541DC23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DFF3588-9207-48C6-9758-ECC3752871E7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F5F8D1B5-37BE-48F5-9EBA-15B34D209115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4" name="12:35">
            <a:extLst>
              <a:ext uri="{FF2B5EF4-FFF2-40B4-BE49-F238E27FC236}">
                <a16:creationId xmlns:a16="http://schemas.microsoft.com/office/drawing/2014/main" id="{9758D915-2A54-44A6-871F-F4486C6AAF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8262" y="1796345"/>
            <a:ext cx="841178" cy="1700643"/>
          </a:xfrm>
          <a:prstGeom prst="rect">
            <a:avLst/>
          </a:prstGeom>
        </p:spPr>
      </p:pic>
      <p:pic>
        <p:nvPicPr>
          <p:cNvPr id="15" name="35分">
            <a:extLst>
              <a:ext uri="{FF2B5EF4-FFF2-40B4-BE49-F238E27FC236}">
                <a16:creationId xmlns:a16="http://schemas.microsoft.com/office/drawing/2014/main" id="{147A9483-F114-4A05-BAA5-15749E1DA73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9431" y="3039704"/>
            <a:ext cx="1639827" cy="2474981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20170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8" name="矢印: 下 7">
            <a:extLst>
              <a:ext uri="{FF2B5EF4-FFF2-40B4-BE49-F238E27FC236}">
                <a16:creationId xmlns:a16="http://schemas.microsoft.com/office/drawing/2014/main" id="{257D42F6-3330-4B98-AEF7-053BD954B279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EC9DEFB-ACA0-47DA-BFC0-3FE17541DC23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9B96902-4EEF-42AD-A08E-44793A76F2A6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55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FFEA7229-55B5-438D-BD3B-C140CE4D7D11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4" name="11:15">
            <a:extLst>
              <a:ext uri="{FF2B5EF4-FFF2-40B4-BE49-F238E27FC236}">
                <a16:creationId xmlns:a16="http://schemas.microsoft.com/office/drawing/2014/main" id="{627410FE-EB50-48BF-BA20-2B4595D309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908" y="1847199"/>
            <a:ext cx="926515" cy="1664070"/>
          </a:xfrm>
          <a:prstGeom prst="rect">
            <a:avLst/>
          </a:prstGeom>
        </p:spPr>
      </p:pic>
      <p:pic>
        <p:nvPicPr>
          <p:cNvPr id="15" name="15分">
            <a:extLst>
              <a:ext uri="{FF2B5EF4-FFF2-40B4-BE49-F238E27FC236}">
                <a16:creationId xmlns:a16="http://schemas.microsoft.com/office/drawing/2014/main" id="{2EC70B9A-A5F4-463C-8113-BEB537ABF35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1118" y="3041902"/>
            <a:ext cx="2782830" cy="774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673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8" name="矢印: 下 7">
            <a:extLst>
              <a:ext uri="{FF2B5EF4-FFF2-40B4-BE49-F238E27FC236}">
                <a16:creationId xmlns:a16="http://schemas.microsoft.com/office/drawing/2014/main" id="{257D42F6-3330-4B98-AEF7-053BD954B279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EC9DEFB-ACA0-47DA-BFC0-3FE17541DC23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9B96902-4EEF-42AD-A08E-44793A76F2A6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25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6" name="四角">
            <a:extLst>
              <a:ext uri="{FF2B5EF4-FFF2-40B4-BE49-F238E27FC236}">
                <a16:creationId xmlns:a16="http://schemas.microsoft.com/office/drawing/2014/main" id="{949DC5B8-08DE-40F6-81AB-D85D6748FD58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12:45">
            <a:extLst>
              <a:ext uri="{FF2B5EF4-FFF2-40B4-BE49-F238E27FC236}">
                <a16:creationId xmlns:a16="http://schemas.microsoft.com/office/drawing/2014/main" id="{536C35AA-9A15-4D16-8AB1-7F2832EDA1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8356" y="1831627"/>
            <a:ext cx="926515" cy="1664070"/>
          </a:xfrm>
          <a:prstGeom prst="rect">
            <a:avLst/>
          </a:prstGeom>
        </p:spPr>
      </p:pic>
      <p:pic>
        <p:nvPicPr>
          <p:cNvPr id="15" name="45分">
            <a:extLst>
              <a:ext uri="{FF2B5EF4-FFF2-40B4-BE49-F238E27FC236}">
                <a16:creationId xmlns:a16="http://schemas.microsoft.com/office/drawing/2014/main" id="{0B3A64F6-C2F6-4104-B436-DFBD4B2F2F3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826" y="3041902"/>
            <a:ext cx="2782830" cy="774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916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1742</TotalTime>
  <Words>60</Words>
  <Application>Microsoft Office PowerPoint</Application>
  <PresentationFormat>ワイド画面</PresentationFormat>
  <Paragraphs>20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UD デジタル 教科書体 NP-B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時計時間経過前</dc:title>
  <dc:creator>森田 雄治</dc:creator>
  <cp:lastModifiedBy>colas@edu-c.local</cp:lastModifiedBy>
  <cp:revision>113</cp:revision>
  <dcterms:created xsi:type="dcterms:W3CDTF">2020-08-27T04:09:34Z</dcterms:created>
  <dcterms:modified xsi:type="dcterms:W3CDTF">2020-10-12T02:57:59Z</dcterms:modified>
</cp:coreProperties>
</file>