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C86BBD3-7689-42DF-AB51-1B26F569CEF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5B631-4251-4CE5-930B-5ED10A425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277" y="3274196"/>
            <a:ext cx="1450728" cy="127395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2617DA3-E5ED-4EB6-847A-FC3F39A81E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872" y="3056762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B5E0498-241E-41D7-97D0-26A0E55B2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3" y="3307447"/>
            <a:ext cx="1176431" cy="152387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DE2EEA9-C3A9-48EC-BE68-682F2DD2E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DF821A9-884E-4B4F-BFB3-65B6B200537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DBD9A39-8383-4F07-B64F-F3F12E06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048" y="2294861"/>
            <a:ext cx="1450728" cy="127395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3B9F338-EFB8-40F4-8460-87A844E7A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7" y="3057638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7C9053A-FE6B-412F-B6D0-4FA785468C0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642AC08-1F01-4881-83EE-A9CEB0716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73" y="3307447"/>
            <a:ext cx="1176431" cy="152387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14A2F56-7270-4992-AFC1-D554672B1A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79DDB30-7D3E-45D1-B477-C7A7AB8938FA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94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535D4CC-B406-4A76-B471-9D717C08640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D0D5A56-779E-4F59-9D90-18FC77113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378" y="3096499"/>
            <a:ext cx="1743312" cy="56078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6253AB9-8CFF-4615-81FE-B0ECDC3D4A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30" y="1307229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1CE04E9-B217-4CEF-A682-53A4C883D4A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A00B4A8-9AF8-4048-8CDC-BB1D41094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910" y="3213495"/>
            <a:ext cx="1700643" cy="8411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5B7BD24-1238-461B-83DA-EDF1050A1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CC1480A-108D-486C-AFEB-4C783B7839F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32F6C7F-6D1E-401D-96CF-051575DA4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259" y="3402785"/>
            <a:ext cx="792414" cy="171283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BDB467C-A07C-4F9E-A068-CF3027604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A39A242-9FAA-4F53-A633-FD02AD9246DA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C775E95-AEFF-487D-833A-47877D7C1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66" y="3220468"/>
            <a:ext cx="1737216" cy="6461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3C09846-FE3C-4117-BA1E-16B906546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89" y="3057145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4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446D446-B79D-441E-882A-86DFD039611C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9D558C2-73BC-4C1C-8049-1638BC9D6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88" y="2775405"/>
            <a:ext cx="1700643" cy="8411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987E12E-1028-4311-8C23-A651543B0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A7BB10A-9E70-487E-B1A5-A15207BD0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98" y="1885598"/>
            <a:ext cx="926515" cy="166407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8798324-8C51-49E5-8880-499DA812C5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58" y="3056189"/>
            <a:ext cx="2782830" cy="77419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AD810D9-E4CE-4BDF-A0D6-C6CAC2E9975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9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60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n時間前後</dc:title>
  <dc:creator>森田 雄治</dc:creator>
  <cp:lastModifiedBy>colas@edu-c.local</cp:lastModifiedBy>
  <cp:revision>192</cp:revision>
  <dcterms:created xsi:type="dcterms:W3CDTF">2020-08-27T04:09:34Z</dcterms:created>
  <dcterms:modified xsi:type="dcterms:W3CDTF">2020-10-01T06:14:46Z</dcterms:modified>
</cp:coreProperties>
</file>