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66" r:id="rId2"/>
    <p:sldId id="367" r:id="rId3"/>
    <p:sldId id="368" r:id="rId4"/>
    <p:sldId id="369" r:id="rId5"/>
    <p:sldId id="370" r:id="rId6"/>
    <p:sldId id="371" r:id="rId7"/>
    <p:sldId id="372" r:id="rId8"/>
    <p:sldId id="373" r:id="rId9"/>
    <p:sldId id="374" r:id="rId10"/>
    <p:sldId id="375" r:id="rId11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0E9"/>
    <a:srgbClr val="FFFFFF"/>
    <a:srgbClr val="C30D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380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90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88E3BDA-AB21-448C-8822-29E77677F59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B8E2533-2D0F-40D2-89D5-A8274EB336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DDB0FFE-3141-46FA-A53A-0FD4215E70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BD75DF-7B2B-4237-B84D-EB2153148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03CC27-4991-4208-BF1B-7D5471FC26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0784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C04710E-20C5-4912-A448-4A8C0F5C5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C45C0DC-0C66-46E3-95BA-DFA81FCEAD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1BD596E-48B9-423C-AD72-640F183232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D272AF6-66FF-418B-BA78-008FE54048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F20227-FEC6-484C-BF2E-CD074600E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257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96902700-7290-4504-BCE3-41208B44CF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FE18C1B-829E-4614-936A-008996DF7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5A7AE2-F635-4FDF-8C9D-E0BBAA5D5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12C24-B12D-498B-B510-E4F5AB90E4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EA72B95-8373-4DC9-90AF-4F57DC87C0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491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5A0A1A4-AE40-441A-B8D1-0DC2D9403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E168788-F964-480D-B6DD-C7B71BED6A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3EEE159-2429-4502-BA67-EBF3C4C02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A6A17E8-34B9-4172-908B-8C8357774E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CA1BE7C-E53D-47C0-B8EB-FCD834719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8353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E08F0E-F5C4-420F-9930-FBEAC19FAD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93C4E34-E1C5-41EB-B701-DAD7B4B468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1A9B6B6-B472-4627-8734-832E5669F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A4B2F92-0BB5-46BE-B440-FD714DD52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EC167B-2DE0-45ED-A0DA-4A3D35385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184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023D5BB-11F2-4ABE-B53E-FD78E764E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F54D15-9578-466E-9B63-DF91ACCA12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F52344A-0F0C-4AF1-8F1C-A517E6C8B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3F5187B-A414-4FA8-9D9E-08875982A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73D293E-AE18-4702-8D04-688C1FF357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52603A5-5932-42AD-B788-EE14E63E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619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8C5712-C751-45CB-A79A-4413D26B2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5D3A020-0833-4DE7-8C73-7EC2ACD1CD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6DE0CB6A-423A-4117-A522-9401B99439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985774C-FF84-4039-A9E0-39C994F34D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BD566A51-2A03-4EE8-BE87-B13A18B2CE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AF516B4-09A7-4814-B4BA-003E70E403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A0D06D2-E39C-420C-B068-FE283502A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319F38D-E225-4D14-BFE6-46410F4BC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631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8F7C3FD-31CC-4178-885E-0D5713B60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B201577-6F0E-4805-92F5-3E9B89D20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43DBDD-3EEB-48C2-88C5-1AED9DF76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51EA60F2-708B-4F7E-ACBC-38A8A9EF0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86636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6196934-1973-4F8F-9831-22C629110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E61B9B5-5FA7-4805-BC2B-0ECEA887E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1733081-FB70-431C-9B51-866DECA472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400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1470D7A-E6FE-4C50-80C6-90885D73A6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5DB7AE-160B-40CA-953F-B26A35AE42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E1F9FD01-7018-4F14-9B38-0508E9C989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A28FC23-CDAD-4D76-9AE6-E5BC53CAA5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C4E8F5F-49A9-4A8E-A33B-A1F9B1C8B8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F02B7B1-4BC7-40CB-A8A1-094B5D1FE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6833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FAB9AE-4333-44FE-A6E0-024F09B0A0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B3E50D0C-77B4-45ED-AC8C-033437FF00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199653B-AB1C-4C7B-B770-D194D09FC7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D1F37FC-A177-4E7A-9B79-4504112140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21DDB4-AB8D-4B43-B241-38F1B2ECB79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87ED8BE-5D29-4B9D-8438-93E6E0429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74494FE-1C54-4096-BB1C-923B638D48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668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3C7EE6C-08AC-46FD-8F21-577E5DC0A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9D65C4B-FDFF-4361-951B-6995F42944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DDE045-19E5-443A-8A69-4F4FC23A70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21DDB4-AB8D-4B43-B241-38F1B2ECB792}" type="datetimeFigureOut">
              <a:rPr kumimoji="1" lang="ja-JP" altLang="en-US" smtClean="0"/>
              <a:t>2020/10/1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BB66662-D56B-4757-8ED2-56E3EB28865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628D0F2-A3D3-4B59-88E7-6F7F558182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3074D9-A5A7-433B-8790-D24FB4226BA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4768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20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7C86BBD3-7689-42DF-AB51-1B26F569CEF7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4DB5B631-4251-4CE5-930B-5ED10A4256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7277" y="3274196"/>
            <a:ext cx="1450728" cy="127395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02617DA3-E5ED-4EB6-847A-FC3F39A81E4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5872" y="3056762"/>
            <a:ext cx="2474981" cy="16398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6331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1B5E0498-241E-41D7-97D0-26A0E55B29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573" y="3307447"/>
            <a:ext cx="1176431" cy="152387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2DE2EEA9-C3A9-48EC-BE68-682F2DD2EEB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52" y="2193392"/>
            <a:ext cx="2474981" cy="1639827"/>
          </a:xfrm>
          <a:prstGeom prst="rect">
            <a:avLst/>
          </a:prstGeom>
        </p:spPr>
      </p:pic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1DF821A9-884E-4B4F-BFB3-65B6B2005378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3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12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EDBD9A39-8383-4F07-B64F-F3F12E0650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6048" y="2294861"/>
            <a:ext cx="1450728" cy="1273959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3B9F338-EFB8-40F4-8460-87A844E7A4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6507" y="3057638"/>
            <a:ext cx="2474981" cy="1639827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7C9053A-FE6B-412F-B6D0-4FA785468C06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52046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9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B642AC08-1F01-4881-83EE-A9CEB0716F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1573" y="3307447"/>
            <a:ext cx="1176431" cy="1523874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314A2F56-7270-4992-AFC1-D554672B1AC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52" y="2193392"/>
            <a:ext cx="2474981" cy="1639827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779DDB30-7D3E-45D1-B477-C7A7AB8938FA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4943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0535D4CC-B406-4A76-B471-9D717C086405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FD0D5A56-779E-4F59-9D90-18FC771135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6378" y="3096499"/>
            <a:ext cx="1743312" cy="560786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46253AB9-8CFF-4615-81FE-B0ECDC3D4AF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230" y="1307229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55884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10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91CE04E9-B217-4CEF-A682-53A4C883D4AE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5A00B4A8-9AF8-4048-8CDC-BB1D410940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1910" y="3213495"/>
            <a:ext cx="1700643" cy="84117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75B7BD24-1238-461B-83DA-EDF1050A17E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511" y="3058464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056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11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30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6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DCC1480A-108D-486C-AFEB-4C783B7839F2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D32F6C7F-6D1E-401D-96CF-051575DA4B8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4259" y="3402785"/>
            <a:ext cx="792414" cy="1712834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6BDB467C-A07C-4F9E-A068-CF3027604A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6394" y="3058618"/>
            <a:ext cx="774194" cy="27828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417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CA39A242-9FAA-4F53-A633-FD02AD9246DA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EC775E95-AEFF-487D-833A-47877D7C15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7966" y="3220468"/>
            <a:ext cx="1737216" cy="646123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83C09846-FE3C-4117-BA1E-16B90654662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589" y="3057145"/>
            <a:ext cx="2782830" cy="7741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65494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4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35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5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時間前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0446D446-B79D-441E-882A-86DFD039611C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図 6">
            <a:extLst>
              <a:ext uri="{FF2B5EF4-FFF2-40B4-BE49-F238E27FC236}">
                <a16:creationId xmlns:a16="http://schemas.microsoft.com/office/drawing/2014/main" id="{89D558C2-73BC-4C1C-8049-1638BC9D642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5388" y="2775405"/>
            <a:ext cx="1700643" cy="84117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9987E12E-1028-4311-8C23-A651543B09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2511" y="3058464"/>
            <a:ext cx="1639827" cy="24749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9695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7513462F-3838-4E35-85AB-E902E774B31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295" y="457194"/>
            <a:ext cx="5919228" cy="5943612"/>
          </a:xfrm>
          <a:prstGeom prst="rect">
            <a:avLst/>
          </a:prstGeom>
          <a:ln>
            <a:noFill/>
          </a:ln>
        </p:spPr>
      </p:pic>
      <p:sp>
        <p:nvSpPr>
          <p:cNvPr id="15" name="矢印: 下 14">
            <a:extLst>
              <a:ext uri="{FF2B5EF4-FFF2-40B4-BE49-F238E27FC236}">
                <a16:creationId xmlns:a16="http://schemas.microsoft.com/office/drawing/2014/main" id="{D6BA7FE4-A25D-4C23-A7F4-93841EC6AA33}"/>
              </a:ext>
            </a:extLst>
          </p:cNvPr>
          <p:cNvSpPr/>
          <p:nvPr/>
        </p:nvSpPr>
        <p:spPr>
          <a:xfrm>
            <a:off x="8589142" y="2865743"/>
            <a:ext cx="824488" cy="946101"/>
          </a:xfrm>
          <a:prstGeom prst="downArrow">
            <a:avLst>
              <a:gd name="adj1" fmla="val 48933"/>
              <a:gd name="adj2" fmla="val 51852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7C08BFED-28EE-4577-9545-1F3A2CA3EBE4}"/>
              </a:ext>
            </a:extLst>
          </p:cNvPr>
          <p:cNvSpPr txBox="1"/>
          <p:nvPr/>
        </p:nvSpPr>
        <p:spPr>
          <a:xfrm>
            <a:off x="6301640" y="4363287"/>
            <a:ext cx="563487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7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</a:t>
            </a:r>
            <a:r>
              <a:rPr kumimoji="1"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15</a:t>
            </a:r>
            <a:r>
              <a:rPr kumimoji="1"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分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C11A0EA6-610D-4F2A-8CF9-9832AC26F825}"/>
              </a:ext>
            </a:extLst>
          </p:cNvPr>
          <p:cNvSpPr txBox="1"/>
          <p:nvPr/>
        </p:nvSpPr>
        <p:spPr>
          <a:xfrm>
            <a:off x="6546990" y="1048163"/>
            <a:ext cx="5144177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8</a:t>
            </a:r>
            <a:r>
              <a:rPr lang="ja-JP" altLang="en-US" sz="8800">
                <a:latin typeface="UD デジタル 教科書体 NP-B" panose="02020700000000000000" pitchFamily="18" charset="-128"/>
                <a:ea typeface="UD デジタル 教科書体 NP-B" panose="02020700000000000000" pitchFamily="18" charset="-128"/>
              </a:rPr>
              <a:t>時間後</a:t>
            </a:r>
            <a:endParaRPr kumimoji="1" lang="ja-JP" altLang="en-US" sz="4400" dirty="0">
              <a:latin typeface="UD デジタル 教科書体 NP-B" panose="02020700000000000000" pitchFamily="18" charset="-128"/>
              <a:ea typeface="UD デジタル 教科書体 NP-B" panose="02020700000000000000" pitchFamily="18" charset="-128"/>
            </a:endParaRPr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3A7BB10A-9E70-487E-B1A5-A15207BD0C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8298" y="1885598"/>
            <a:ext cx="926515" cy="1664070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B8798324-8C51-49E5-8880-499DA812C50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858" y="3056189"/>
            <a:ext cx="2782830" cy="774194"/>
          </a:xfrm>
          <a:prstGeom prst="rect">
            <a:avLst/>
          </a:prstGeom>
        </p:spPr>
      </p:pic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9AD810D9-E4CE-4BDF-A0D6-C6CAC2E99753}"/>
              </a:ext>
            </a:extLst>
          </p:cNvPr>
          <p:cNvSpPr/>
          <p:nvPr/>
        </p:nvSpPr>
        <p:spPr>
          <a:xfrm>
            <a:off x="6273117" y="4274524"/>
            <a:ext cx="5691921" cy="1624075"/>
          </a:xfrm>
          <a:prstGeom prst="round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25982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2273</TotalTime>
  <Words>60</Words>
  <Application>Microsoft Office PowerPoint</Application>
  <PresentationFormat>ワイド画面</PresentationFormat>
  <Paragraphs>20</Paragraphs>
  <Slides>10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5" baseType="lpstr">
      <vt:lpstr>UD デジタル 教科書体 NP-B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時計 n時間前後</dc:title>
  <dc:creator>森田 雄治</dc:creator>
  <cp:lastModifiedBy>colas@edu-c.local</cp:lastModifiedBy>
  <cp:revision>192</cp:revision>
  <dcterms:created xsi:type="dcterms:W3CDTF">2020-08-27T04:09:34Z</dcterms:created>
  <dcterms:modified xsi:type="dcterms:W3CDTF">2020-10-01T06:14:46Z</dcterms:modified>
</cp:coreProperties>
</file>