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6" r:id="rId2"/>
    <p:sldId id="357" r:id="rId3"/>
    <p:sldId id="358" r:id="rId4"/>
    <p:sldId id="359" r:id="rId5"/>
    <p:sldId id="360" r:id="rId6"/>
    <p:sldId id="361" r:id="rId7"/>
    <p:sldId id="362" r:id="rId8"/>
    <p:sldId id="363" r:id="rId9"/>
    <p:sldId id="364" r:id="rId10"/>
    <p:sldId id="3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9"/>
    <a:srgbClr val="FFFF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14" y="3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7B59490-CFE5-4554-B206-55E92E8919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616" y="3148607"/>
            <a:ext cx="1737216" cy="560786"/>
          </a:xfrm>
          <a:prstGeom prst="rect">
            <a:avLst/>
          </a:prstGeom>
        </p:spPr>
      </p:pic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48EBD273-E187-4A9A-A2A0-24B6453D9B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370" y="1048163"/>
            <a:ext cx="820718" cy="2785557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677EE751-8271-49EA-88BD-59B6C3F0783D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919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D538BD53-DAE8-4F2C-8377-D5DE5B9B9A40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0ED904B-2B75-4F11-9DE9-A490CC26A7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3385" y="3212148"/>
            <a:ext cx="1712834" cy="792414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569EE30B-F812-4E66-9C64-5B9E8C7814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394" y="3058618"/>
            <a:ext cx="774194" cy="278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43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60ADD58F-2D9E-43A5-B08D-F91E4FE600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747" y="3351493"/>
            <a:ext cx="969184" cy="163968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5B6B222D-8C7A-49FF-8D31-360BD856F9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52" y="2193392"/>
            <a:ext cx="2474981" cy="1639827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01ECA323-008D-4FA4-BF52-3DA9CF3344AD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58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733853A-771F-465F-B9F2-65257242FB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007" y="3306392"/>
            <a:ext cx="1523874" cy="1176431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E0E3BF2F-1D22-41D2-9CC3-C6567651C4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52" y="2193392"/>
            <a:ext cx="2474981" cy="1639827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C5E2938-BB4E-4B54-8276-FC63999D13D8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7250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4EE0EA1-FE05-4891-B00F-9FFB7906AB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608" y="3294595"/>
            <a:ext cx="1273959" cy="145072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4402312A-C0AE-4227-96CD-09B9F8B78A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07" y="3057638"/>
            <a:ext cx="2474981" cy="1639827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31B177DD-9601-48CE-B2EE-239B44F80C92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05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0808202-C4C6-4A4A-BB6A-3A96AE08C2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322" y="1976214"/>
            <a:ext cx="1066712" cy="1584829"/>
          </a:xfrm>
          <a:prstGeom prst="rect">
            <a:avLst/>
          </a:prstGeom>
        </p:spPr>
      </p:pic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26A054F7-2D2D-4461-9395-E72AC9C96A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370" y="1048163"/>
            <a:ext cx="820718" cy="2785557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A655982F-8972-46B4-8F51-F15BDB4CF76D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11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12:30">
            <a:extLst>
              <a:ext uri="{FF2B5EF4-FFF2-40B4-BE49-F238E27FC236}">
                <a16:creationId xmlns:a16="http://schemas.microsoft.com/office/drawing/2014/main" id="{7AB5623F-5070-4632-A752-183A7F0002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84" y="1798922"/>
            <a:ext cx="792414" cy="171283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8AE388AF-ED6C-4CA6-A641-2687F20866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394" y="3058618"/>
            <a:ext cx="774194" cy="2782830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26C6AFC3-D439-4A47-8849-607EEC81D8A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698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A7F60E2-33F6-4EF0-9AE0-115176B0B22C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2C8C838-CD52-4778-97A3-1D12A9D474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190" y="2041408"/>
            <a:ext cx="1176431" cy="1523874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1BA1C73C-738F-4075-92EE-DF5425BA9D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499" y="2193449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1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8B86BF93-F34D-4DD4-9D7F-1EA03A45A538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25485383-2091-4521-AC90-9124EFD1C9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374" y="3384113"/>
            <a:ext cx="743650" cy="172502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62DE34CE-9A0A-4275-A465-36B8A00823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511" y="3058464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144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60A65BB1-95E8-4D35-AD9E-17110BB8BE36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22B14ED7-2221-4160-A454-358326A2CC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7972" y="3297566"/>
            <a:ext cx="1365391" cy="136539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0952C0E2-0528-47EC-AF25-BBF0A6FFFD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394" y="3058618"/>
            <a:ext cx="774194" cy="278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12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2204</TotalTime>
  <Words>56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n時間後</dc:title>
  <dc:creator>森田 雄治</dc:creator>
  <cp:lastModifiedBy>colas@edu-c.local</cp:lastModifiedBy>
  <cp:revision>180</cp:revision>
  <dcterms:created xsi:type="dcterms:W3CDTF">2020-08-27T04:09:34Z</dcterms:created>
  <dcterms:modified xsi:type="dcterms:W3CDTF">2020-10-12T00:45:20Z</dcterms:modified>
</cp:coreProperties>
</file>