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349" r:id="rId3"/>
    <p:sldId id="354" r:id="rId4"/>
    <p:sldId id="351" r:id="rId5"/>
    <p:sldId id="347" r:id="rId6"/>
    <p:sldId id="353" r:id="rId7"/>
    <p:sldId id="348" r:id="rId8"/>
    <p:sldId id="355" r:id="rId9"/>
    <p:sldId id="352" r:id="rId10"/>
    <p:sldId id="350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71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20" y="4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7130E38-5209-470E-A913-B06F234FC6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576" y="2035556"/>
            <a:ext cx="1176431" cy="1523874"/>
          </a:xfrm>
          <a:prstGeom prst="rect">
            <a:avLst/>
          </a:prstGeom>
        </p:spPr>
      </p:pic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D7829825-CFAF-4663-81B3-0B94385585CE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9B441FE4-3D5B-4DC6-92DF-469374EE75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52" y="2193392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16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 descr="建物 が含まれている画像&#10;&#10;自動的に生成された説明">
            <a:extLst>
              <a:ext uri="{FF2B5EF4-FFF2-40B4-BE49-F238E27FC236}">
                <a16:creationId xmlns:a16="http://schemas.microsoft.com/office/drawing/2014/main" id="{147F99A7-7827-4D86-B99E-20DE61E7D9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01790">
            <a:off x="3395946" y="1648858"/>
            <a:ext cx="561382" cy="1946533"/>
          </a:xfrm>
          <a:prstGeom prst="rect">
            <a:avLst/>
          </a:prstGeom>
        </p:spPr>
      </p:pic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0E3AEC13-D484-4A37-B7A7-F03BEE1966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370" y="1048163"/>
            <a:ext cx="820718" cy="2785557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15AC458E-46AA-4DDC-AF90-82AED7BDCDB0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23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5AD6FB3-C273-4973-9B86-A60EC65C4F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257" y="3332443"/>
            <a:ext cx="1066712" cy="1584829"/>
          </a:xfrm>
          <a:prstGeom prst="rect">
            <a:avLst/>
          </a:prstGeom>
        </p:spPr>
      </p:pic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934FCA81-36D2-4A9E-9103-8F7D08805B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370" y="1048163"/>
            <a:ext cx="820718" cy="2785557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3BD6BFA-C945-4486-AA9D-24AA2499FFE7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1179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61110917-507E-421F-98A7-E3570609C1B1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59006C3-03B3-434E-A52A-B127C11458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373" y="3252788"/>
            <a:ext cx="1700643" cy="84117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C212860C-DEF4-438E-86D6-141363EA8E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15" y="3056740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6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045CF182-3514-4768-AE87-D70E08BD5C02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2DCAD3D-F115-457D-9F49-084622DF5A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5300" y="3311703"/>
            <a:ext cx="1176431" cy="1523874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90D5E055-0D8E-4378-8225-52DC01E82B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499" y="2193449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93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">
            <a:extLst>
              <a:ext uri="{FF2B5EF4-FFF2-40B4-BE49-F238E27FC236}">
                <a16:creationId xmlns:a16="http://schemas.microsoft.com/office/drawing/2014/main" id="{543141D2-3D52-46A2-9443-829C65BE3D03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9C31B7AD-AA86-4A93-888F-7A81E6CAFB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8130" y="3247813"/>
            <a:ext cx="1682357" cy="883847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41AEBFA4-EDA3-4090-A4BD-0BF9EF68AF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504" y="3058181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583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9A4F7A9E-7675-40EE-8AC7-B628F078C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997" y="3232744"/>
            <a:ext cx="1725025" cy="74365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31D69E66-9086-4AE0-9E56-1AA6CC55F5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511" y="3058464"/>
            <a:ext cx="1639827" cy="2474981"/>
          </a:xfrm>
          <a:prstGeom prst="rect">
            <a:avLst/>
          </a:prstGeom>
        </p:spPr>
      </p:pic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DEDB3657-1003-4B86-BC53-33501C2548BB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19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389315BA-E4FF-42E4-BF20-2D34B4709382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E39E8262-7615-4837-B661-E957F6CF18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949" y="2456613"/>
            <a:ext cx="1554351" cy="1121571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0E0139C9-C1D5-41DB-8328-0C0E7B15D0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058" y="1306301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15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61B8FAA1-8420-42F6-A4B3-65AF0559CBFE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3A15F52-5E62-4577-B9FD-5662D4B999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7038" y="2273170"/>
            <a:ext cx="1408060" cy="132272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A2FAF669-949D-4C76-91E5-3E3F29B27A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511" y="3058464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03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0AC05472-71DE-4DD2-A19C-4460DCD7209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F6E7B02A-3F1E-4E13-BA4A-1820C42302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274" y="3274307"/>
            <a:ext cx="1408060" cy="132272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8836280-7D8F-46C1-ADD7-E1E0CC4F1B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315" y="3056740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42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2028</TotalTime>
  <Words>56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n時間前</dc:title>
  <dc:creator>森田 雄治</dc:creator>
  <cp:lastModifiedBy>colas@edu-c.local</cp:lastModifiedBy>
  <cp:revision>167</cp:revision>
  <dcterms:created xsi:type="dcterms:W3CDTF">2020-08-27T04:09:34Z</dcterms:created>
  <dcterms:modified xsi:type="dcterms:W3CDTF">2020-10-12T00:40:56Z</dcterms:modified>
</cp:coreProperties>
</file>