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349" r:id="rId3"/>
    <p:sldId id="354" r:id="rId4"/>
    <p:sldId id="351" r:id="rId5"/>
    <p:sldId id="347" r:id="rId6"/>
    <p:sldId id="353" r:id="rId7"/>
    <p:sldId id="348" r:id="rId8"/>
    <p:sldId id="355" r:id="rId9"/>
    <p:sldId id="352" r:id="rId10"/>
    <p:sldId id="350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0" y="4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B7130E38-5209-470E-A913-B06F234FC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576" y="2035556"/>
            <a:ext cx="1176431" cy="1523874"/>
          </a:xfrm>
          <a:prstGeom prst="rect">
            <a:avLst/>
          </a:prstGeom>
        </p:spPr>
      </p:pic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D7829825-CFAF-4663-81B3-0B94385585CE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9B441FE4-3D5B-4DC6-92DF-469374EE75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2" y="2193392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147F99A7-7827-4D86-B99E-20DE61E7D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1790">
            <a:off x="3395946" y="1648858"/>
            <a:ext cx="561382" cy="1946533"/>
          </a:xfrm>
          <a:prstGeom prst="rect">
            <a:avLst/>
          </a:prstGeom>
        </p:spPr>
      </p:pic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0E3AEC13-D484-4A37-B7A7-F03BEE1966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70" y="1048163"/>
            <a:ext cx="820718" cy="278555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15AC458E-46AA-4DDC-AF90-82AED7BDCDB0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23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5AD6FB3-C273-4973-9B86-A60EC65C4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257" y="3332443"/>
            <a:ext cx="1066712" cy="1584829"/>
          </a:xfrm>
          <a:prstGeom prst="rect">
            <a:avLst/>
          </a:prstGeom>
        </p:spPr>
      </p:pic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34FCA81-36D2-4A9E-9103-8F7D08805B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70" y="1048163"/>
            <a:ext cx="820718" cy="278555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3BD6BFA-C945-4486-AA9D-24AA2499FFE7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17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1110917-507E-421F-98A7-E3570609C1B1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59006C3-03B3-434E-A52A-B127C11458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73" y="3252788"/>
            <a:ext cx="1700643" cy="84117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212860C-DEF4-438E-86D6-141363EA8E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315" y="3056740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45CF182-3514-4768-AE87-D70E08BD5C0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2DCAD3D-F115-457D-9F49-084622DF5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300" y="3311703"/>
            <a:ext cx="1176431" cy="152387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0D5E055-0D8E-4378-8225-52DC01E82B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99" y="2193449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93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543141D2-3D52-46A2-9443-829C65BE3D0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C31B7AD-AA86-4A93-888F-7A81E6CAF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130" y="3247813"/>
            <a:ext cx="1682357" cy="88384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41AEBFA4-EDA3-4090-A4BD-0BF9EF68A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504" y="3058181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8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A4F7A9E-7675-40EE-8AC7-B628F078C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97" y="3232744"/>
            <a:ext cx="1725025" cy="74365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1D69E66-9086-4AE0-9E56-1AA6CC55F5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11" y="3058464"/>
            <a:ext cx="1639827" cy="2474981"/>
          </a:xfrm>
          <a:prstGeom prst="rect">
            <a:avLst/>
          </a:prstGeom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DEDB3657-1003-4B86-BC53-33501C2548BB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19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89315BA-E4FF-42E4-BF20-2D34B470938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39E8262-7615-4837-B661-E957F6CF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949" y="2456613"/>
            <a:ext cx="1554351" cy="112157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E0139C9-C1D5-41DB-8328-0C0E7B15D0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058" y="1306301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5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1B8FAA1-8420-42F6-A4B3-65AF0559CBFE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3A15F52-5E62-4577-B9FD-5662D4B99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038" y="2273170"/>
            <a:ext cx="1408060" cy="132272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2FAF669-949D-4C76-91E5-3E3F29B27A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11" y="3058464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AC05472-71DE-4DD2-A19C-4460DCD720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6E7B02A-3F1E-4E13-BA4A-1820C4230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274" y="3274307"/>
            <a:ext cx="1408060" cy="132272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8836280-7D8F-46C1-ADD7-E1E0CC4F1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315" y="3056740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42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56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n時間前</dc:title>
  <dc:creator>森田 雄治</dc:creator>
  <cp:lastModifiedBy>colas@edu-c.local</cp:lastModifiedBy>
  <cp:revision>167</cp:revision>
  <dcterms:created xsi:type="dcterms:W3CDTF">2020-08-27T04:09:34Z</dcterms:created>
  <dcterms:modified xsi:type="dcterms:W3CDTF">2020-10-12T00:40:56Z</dcterms:modified>
</cp:coreProperties>
</file>