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307" r:id="rId3"/>
    <p:sldId id="336" r:id="rId4"/>
    <p:sldId id="337" r:id="rId5"/>
    <p:sldId id="340" r:id="rId6"/>
    <p:sldId id="341" r:id="rId7"/>
    <p:sldId id="342" r:id="rId8"/>
    <p:sldId id="343" r:id="rId9"/>
    <p:sldId id="344" r:id="rId10"/>
    <p:sldId id="34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0E9"/>
    <a:srgbClr val="FFFFFF"/>
    <a:srgbClr val="C30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78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8E3BDA-AB21-448C-8822-29E77677F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B8E2533-2D0F-40D2-89D5-A8274EB33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DB0FFE-3141-46FA-A53A-0FD4215E7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BD75DF-7B2B-4237-B84D-EB215314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03CC27-4991-4208-BF1B-7D5471FC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78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4710E-20C5-4912-A448-4A8C0F5C5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45C0DC-0C66-46E3-95BA-DFA81FCEA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BD596E-48B9-423C-AD72-640F18323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272AF6-66FF-418B-BA78-008FE5404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F20227-FEC6-484C-BF2E-CD074600E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57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902700-7290-4504-BCE3-41208B44CF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E18C1B-829E-4614-936A-008996DF7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5A7AE2-F635-4FDF-8C9D-E0BBAA5D5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712C24-B12D-498B-B510-E4F5AB90E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A72B95-8373-4DC9-90AF-4F57DC87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9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0A1A4-AE40-441A-B8D1-0DC2D9403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168788-F964-480D-B6DD-C7B71BED6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EEE159-2429-4502-BA67-EBF3C4C0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6A17E8-34B9-4172-908B-8C8357774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A1BE7C-E53D-47C0-B8EB-FCD83471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3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E08F0E-F5C4-420F-9930-FBEAC19FA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3C4E34-E1C5-41EB-B701-DAD7B4B46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A9B6B6-B472-4627-8734-832E5669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4B2F92-0BB5-46BE-B440-FD714DD52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EC167B-2DE0-45ED-A0DA-4A3D35385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18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23D5BB-11F2-4ABE-B53E-FD78E764E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F54D15-9578-466E-9B63-DF91ACCA12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2344A-0F0C-4AF1-8F1C-A517E6C8B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F5187B-A414-4FA8-9D9E-08875982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3D293E-AE18-4702-8D04-688C1FF35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2603A5-5932-42AD-B788-EE14E63E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1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8C5712-C751-45CB-A79A-4413D26B2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D3A020-0833-4DE7-8C73-7EC2ACD1C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E0CB6A-423A-4117-A522-9401B9943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985774C-FF84-4039-A9E0-39C994F34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D566A51-2A03-4EE8-BE87-B13A18B2C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AF516B4-09A7-4814-B4BA-003E70E40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A0D06D2-E39C-420C-B068-FE283502A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319F38D-E225-4D14-BFE6-46410F4BC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31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F7C3FD-31CC-4178-885E-0D5713B60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B201577-6F0E-4805-92F5-3E9B89D20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43DBDD-3EEB-48C2-88C5-1AED9DF76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EA60F2-708B-4F7E-ACBC-38A8A9EF0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63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6196934-1973-4F8F-9831-22C629110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E61B9B5-5FA7-4805-BC2B-0ECEA887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733081-FB70-431C-9B51-866DECA4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00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470D7A-E6FE-4C50-80C6-90885D73A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5DB7AE-160B-40CA-953F-B26A35AE4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1F9FD01-7018-4F14-9B38-0508E9C98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28FC23-CDAD-4D76-9AE6-E5BC53CAA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4E8F5F-49A9-4A8E-A33B-A1F9B1C8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02B7B1-4BC7-40CB-A8A1-094B5D1FE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83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FAB9AE-4333-44FE-A6E0-024F09B0A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3E50D0C-77B4-45ED-AC8C-033437FF0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199653B-AB1C-4C7B-B770-D194D09FC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1F37FC-A177-4E7A-9B79-450411214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7ED8BE-5D29-4B9D-8438-93E6E042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4494FE-1C54-4096-BB1C-923B638D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6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3C7EE6C-08AC-46FD-8F21-577E5DC0A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D65C4B-FDFF-4361-951B-6995F4294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DDE045-19E5-443A-8A69-4F4FC23A70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B66662-D56B-4757-8ED2-56E3EB2886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28D0F2-A3D3-4B59-88E7-6F7F55818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76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749E2EE-7157-4500-B650-DA5DAEEADE4D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C5D0C36E-4C92-4623-BCBC-B7042837CF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7727" y="3205222"/>
            <a:ext cx="1743312" cy="560786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1220425F-CA49-4BF4-A3B4-E133B1F483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7428" y="1292013"/>
            <a:ext cx="1639827" cy="2474981"/>
          </a:xfrm>
          <a:prstGeom prst="rect">
            <a:avLst/>
          </a:prstGeom>
          <a:ln>
            <a:noFill/>
          </a:ln>
        </p:spPr>
      </p:pic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D2582D9E-8F1B-4171-A7CA-C1940D52FC15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0168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2" name="矢印: 下 11">
            <a:extLst>
              <a:ext uri="{FF2B5EF4-FFF2-40B4-BE49-F238E27FC236}">
                <a16:creationId xmlns:a16="http://schemas.microsoft.com/office/drawing/2014/main" id="{74577201-53BA-4455-8514-11DDEB588CC6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F7003D3-08A3-4C8F-9B35-CF38B37D07B9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EB8ACE4-F3BD-47AF-9687-A3F066A2A51C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B8C7534E-61B1-426A-8985-7CDDC2B58D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6053" y="1756870"/>
            <a:ext cx="597359" cy="1743312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1059F177-B356-43B7-8024-FD995D6A84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52" y="2193392"/>
            <a:ext cx="2474981" cy="1639827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F116243E-E652-403E-9CB3-CD9A98AE1A0E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9534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2" name="矢印: 下 11">
            <a:extLst>
              <a:ext uri="{FF2B5EF4-FFF2-40B4-BE49-F238E27FC236}">
                <a16:creationId xmlns:a16="http://schemas.microsoft.com/office/drawing/2014/main" id="{74577201-53BA-4455-8514-11DDEB588CC6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F7003D3-08A3-4C8F-9B35-CF38B37D07B9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34E3122-453C-4B5C-9148-C5778EF75AD4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38973B8F-4666-4996-A913-8A0F95F8FB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090" y="1771438"/>
            <a:ext cx="694887" cy="1731121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9FB3C329-D5C8-43B1-860B-E017646ECC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5160" y="3039131"/>
            <a:ext cx="2474981" cy="1639827"/>
          </a:xfrm>
          <a:prstGeom prst="rect">
            <a:avLst/>
          </a:prstGeom>
        </p:spPr>
      </p:pic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240B68DC-901A-47A8-9F01-57AE46377A3D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491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2" name="矢印: 下 11">
            <a:extLst>
              <a:ext uri="{FF2B5EF4-FFF2-40B4-BE49-F238E27FC236}">
                <a16:creationId xmlns:a16="http://schemas.microsoft.com/office/drawing/2014/main" id="{74577201-53BA-4455-8514-11DDEB588CC6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F7003D3-08A3-4C8F-9B35-CF38B37D07B9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en-US" altLang="ja-JP" sz="88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24605D3-125A-4823-9463-9B829F5AFEA7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80C35A49-38B2-4EB6-B569-2E32265214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2936" y="3148607"/>
            <a:ext cx="1737216" cy="560786"/>
          </a:xfrm>
          <a:prstGeom prst="rect">
            <a:avLst/>
          </a:prstGeom>
        </p:spPr>
      </p:pic>
      <p:pic>
        <p:nvPicPr>
          <p:cNvPr id="15" name="図 14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18BF4EB7-8970-4CDE-A88A-FD8B3E982A5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8370" y="1048163"/>
            <a:ext cx="820718" cy="2785557"/>
          </a:xfrm>
          <a:prstGeom prst="rect">
            <a:avLst/>
          </a:prstGeom>
        </p:spPr>
      </p:pic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A71E3415-C941-4DFA-9982-4904F56A8DEA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5624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2" name="矢印: 下 11">
            <a:extLst>
              <a:ext uri="{FF2B5EF4-FFF2-40B4-BE49-F238E27FC236}">
                <a16:creationId xmlns:a16="http://schemas.microsoft.com/office/drawing/2014/main" id="{74577201-53BA-4455-8514-11DDEB588CC6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F7003D3-08A3-4C8F-9B35-CF38B37D07B9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F7F2DEB-E201-4D60-9B26-5F0010E75550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9CA00390-B4DB-4928-A8D6-081832DE70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4000" y="2369363"/>
            <a:ext cx="1487301" cy="1225195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5F626F79-5D95-4B47-A471-BD0847B658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014" y="3056644"/>
            <a:ext cx="2782830" cy="774194"/>
          </a:xfrm>
          <a:prstGeom prst="rect">
            <a:avLst/>
          </a:prstGeom>
          <a:ln>
            <a:noFill/>
          </a:ln>
        </p:spPr>
      </p:pic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B3281D68-73B4-4EDB-8B3A-E4A633D5DA37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2538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2" name="矢印: 下 11">
            <a:extLst>
              <a:ext uri="{FF2B5EF4-FFF2-40B4-BE49-F238E27FC236}">
                <a16:creationId xmlns:a16="http://schemas.microsoft.com/office/drawing/2014/main" id="{74577201-53BA-4455-8514-11DDEB588CC6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F7003D3-08A3-4C8F-9B35-CF38B37D07B9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EB8ACE4-F3BD-47AF-9687-A3F066A2A51C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681A2765-BDC5-44C8-BD9A-41FEEC8BBF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0530" y="3214485"/>
            <a:ext cx="1743312" cy="59735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142E4455-D95E-478E-95C4-55E4F159F5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52" y="2193392"/>
            <a:ext cx="2474981" cy="1639827"/>
          </a:xfrm>
          <a:prstGeom prst="rect">
            <a:avLst/>
          </a:prstGeom>
        </p:spPr>
      </p:pic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FF997783-A912-4369-A6F0-D77424E758EF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9296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2" name="矢印: 下 11">
            <a:extLst>
              <a:ext uri="{FF2B5EF4-FFF2-40B4-BE49-F238E27FC236}">
                <a16:creationId xmlns:a16="http://schemas.microsoft.com/office/drawing/2014/main" id="{74577201-53BA-4455-8514-11DDEB588CC6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F7003D3-08A3-4C8F-9B35-CF38B37D07B9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2706E259-B57B-4095-B337-9158409E46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832" y="2680514"/>
            <a:ext cx="1664070" cy="926515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6269E67D-B311-4223-BEAC-023031A724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014" y="3056644"/>
            <a:ext cx="2782830" cy="774194"/>
          </a:xfrm>
          <a:prstGeom prst="rect">
            <a:avLst/>
          </a:prstGeom>
          <a:ln>
            <a:noFill/>
          </a:ln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9E2D6BC-887E-49B5-9C60-9C6FDA718391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8B8A488E-ED79-4BC8-B612-513EEF676BF2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9708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2" name="矢印: 下 11">
            <a:extLst>
              <a:ext uri="{FF2B5EF4-FFF2-40B4-BE49-F238E27FC236}">
                <a16:creationId xmlns:a16="http://schemas.microsoft.com/office/drawing/2014/main" id="{74577201-53BA-4455-8514-11DDEB588CC6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F7003D3-08A3-4C8F-9B35-CF38B37D07B9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EB8ACE4-F3BD-47AF-9687-A3F066A2A51C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9AC2F6B5-8B96-43DF-B7A9-EB31DF01C1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909" y="3218597"/>
            <a:ext cx="1700643" cy="841178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DE2558E0-787A-4B1A-A11F-807AD460C4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1839" y="3057984"/>
            <a:ext cx="1639827" cy="2474981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7B5A47FF-1C63-4A96-BC4B-68033088004C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833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2" name="矢印: 下 11">
            <a:extLst>
              <a:ext uri="{FF2B5EF4-FFF2-40B4-BE49-F238E27FC236}">
                <a16:creationId xmlns:a16="http://schemas.microsoft.com/office/drawing/2014/main" id="{74577201-53BA-4455-8514-11DDEB588CC6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F7003D3-08A3-4C8F-9B35-CF38B37D07B9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23EC8A0E-838B-4AF4-B445-3E8184A27E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8760" y="2994331"/>
            <a:ext cx="1737216" cy="646123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24A9D2A5-5670-4024-A35A-DAF38A26FF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533" y="3056212"/>
            <a:ext cx="2782830" cy="774194"/>
          </a:xfrm>
          <a:prstGeom prst="rect">
            <a:avLst/>
          </a:prstGeom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CE1BCD2-8F77-4D52-BA54-5F14CFA11AD2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2981F438-59D2-4221-A73B-231847A97DD2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632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2" name="矢印: 下 11">
            <a:extLst>
              <a:ext uri="{FF2B5EF4-FFF2-40B4-BE49-F238E27FC236}">
                <a16:creationId xmlns:a16="http://schemas.microsoft.com/office/drawing/2014/main" id="{74577201-53BA-4455-8514-11DDEB588CC6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F7003D3-08A3-4C8F-9B35-CF38B37D07B9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C7CD3C1C-DAD3-49ED-AB69-44A12F9271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3878" y="1932031"/>
            <a:ext cx="1011852" cy="1615306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5279A8F4-8A5E-4368-A91D-BE17964F97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7428" y="1292013"/>
            <a:ext cx="1639827" cy="2474981"/>
          </a:xfrm>
          <a:prstGeom prst="rect">
            <a:avLst/>
          </a:prstGeom>
          <a:ln>
            <a:noFill/>
          </a:ln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49AEE0D-096F-49B8-9489-E97A1F418B7E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70EF4FDE-FF49-4DF6-9D4F-564916F85776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779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1963</TotalTime>
  <Words>56</Words>
  <Application>Microsoft Office PowerPoint</Application>
  <PresentationFormat>ワイド画面</PresentationFormat>
  <Paragraphs>20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UD デジタル 教科書体 NP-B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時計 n分前後</dc:title>
  <dc:creator>森田 雄治</dc:creator>
  <cp:lastModifiedBy>colas@edu-c.local</cp:lastModifiedBy>
  <cp:revision>148</cp:revision>
  <dcterms:created xsi:type="dcterms:W3CDTF">2020-08-27T04:09:34Z</dcterms:created>
  <dcterms:modified xsi:type="dcterms:W3CDTF">2020-10-12T00:35:47Z</dcterms:modified>
</cp:coreProperties>
</file>