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307" r:id="rId3"/>
    <p:sldId id="336" r:id="rId4"/>
    <p:sldId id="337" r:id="rId5"/>
    <p:sldId id="340" r:id="rId6"/>
    <p:sldId id="341" r:id="rId7"/>
    <p:sldId id="342" r:id="rId8"/>
    <p:sldId id="343" r:id="rId9"/>
    <p:sldId id="344" r:id="rId10"/>
    <p:sldId id="34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49E2EE-7157-4500-B650-DA5DAEEADE4D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5D0C36E-4C92-4623-BCBC-B7042837C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727" y="3205222"/>
            <a:ext cx="1743312" cy="56078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220425F-CA49-4BF4-A3B4-E133B1F483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428" y="1292013"/>
            <a:ext cx="1639827" cy="2474981"/>
          </a:xfrm>
          <a:prstGeom prst="rect">
            <a:avLst/>
          </a:prstGeom>
          <a:ln>
            <a:noFill/>
          </a:ln>
        </p:spPr>
      </p:pic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D2582D9E-8F1B-4171-A7CA-C1940D52FC1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1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B8ACE4-F3BD-47AF-9687-A3F066A2A51C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8C7534E-61B1-426A-8985-7CDDC2B58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053" y="1756870"/>
            <a:ext cx="597359" cy="174331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059F177-B356-43B7-8024-FD995D6A84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2" y="2193392"/>
            <a:ext cx="2474981" cy="163982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116243E-E652-403E-9CB3-CD9A98AE1A0E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53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4E3122-453C-4B5C-9148-C5778EF75AD4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8973B8F-4666-4996-A913-8A0F95F8FB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90" y="1771438"/>
            <a:ext cx="694887" cy="173112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FB3C329-D5C8-43B1-860B-E017646ECC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160" y="3039131"/>
            <a:ext cx="2474981" cy="1639827"/>
          </a:xfrm>
          <a:prstGeom prst="rect">
            <a:avLst/>
          </a:prstGeom>
        </p:spPr>
      </p:pic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40B68DC-901A-47A8-9F01-57AE46377A3D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91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en-US" altLang="ja-JP" sz="8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4605D3-125A-4823-9463-9B829F5AFEA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0C35A49-38B2-4EB6-B569-2E3226521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936" y="3148607"/>
            <a:ext cx="1737216" cy="560786"/>
          </a:xfrm>
          <a:prstGeom prst="rect">
            <a:avLst/>
          </a:prstGeom>
        </p:spPr>
      </p:pic>
      <p:pic>
        <p:nvPicPr>
          <p:cNvPr id="15" name="図 14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18BF4EB7-8970-4CDE-A88A-FD8B3E982A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70" y="1048163"/>
            <a:ext cx="820718" cy="2785557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A71E3415-C941-4DFA-9982-4904F56A8DEA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62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7F2DEB-E201-4D60-9B26-5F0010E75550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CA00390-B4DB-4928-A8D6-081832DE70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000" y="2369363"/>
            <a:ext cx="1487301" cy="122519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F626F79-5D95-4B47-A471-BD0847B658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14" y="3056644"/>
            <a:ext cx="2782830" cy="774194"/>
          </a:xfrm>
          <a:prstGeom prst="rect">
            <a:avLst/>
          </a:prstGeom>
          <a:ln>
            <a:noFill/>
          </a:ln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3281D68-73B4-4EDB-8B3A-E4A633D5DA37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53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B8ACE4-F3BD-47AF-9687-A3F066A2A51C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81A2765-BDC5-44C8-BD9A-41FEEC8BB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30" y="3214485"/>
            <a:ext cx="1743312" cy="59735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42E4455-D95E-478E-95C4-55E4F159F5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2" y="2193392"/>
            <a:ext cx="2474981" cy="1639827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FF997783-A912-4369-A6F0-D77424E758EF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29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706E259-B57B-4095-B337-9158409E4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32" y="2680514"/>
            <a:ext cx="1664070" cy="92651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269E67D-B311-4223-BEAC-023031A724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14" y="3056644"/>
            <a:ext cx="2782830" cy="774194"/>
          </a:xfrm>
          <a:prstGeom prst="rect">
            <a:avLst/>
          </a:prstGeom>
          <a:ln>
            <a:noFill/>
          </a:ln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9E2D6BC-887E-49B5-9C60-9C6FDA718391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8B8A488E-ED79-4BC8-B612-513EEF676BF2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70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B8ACE4-F3BD-47AF-9687-A3F066A2A51C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AC2F6B5-8B96-43DF-B7A9-EB31DF01C1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909" y="3218597"/>
            <a:ext cx="1700643" cy="84117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E2558E0-787A-4B1A-A11F-807AD460C4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839" y="3057984"/>
            <a:ext cx="1639827" cy="2474981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B5A47FF-1C63-4A96-BC4B-68033088004C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83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3EC8A0E-838B-4AF4-B445-3E8184A27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760" y="2994331"/>
            <a:ext cx="1737216" cy="64612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4A9D2A5-5670-4024-A35A-DAF38A26FF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33" y="3056212"/>
            <a:ext cx="2782830" cy="774194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E1BCD2-8F77-4D52-BA54-5F14CFA11AD2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981F438-59D2-4221-A73B-231847A97DD2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63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7CD3C1C-DAD3-49ED-AB69-44A12F9271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878" y="1932031"/>
            <a:ext cx="1011852" cy="161530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279A8F4-8A5E-4368-A91D-BE17964F97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428" y="1292013"/>
            <a:ext cx="1639827" cy="2474981"/>
          </a:xfrm>
          <a:prstGeom prst="rect">
            <a:avLst/>
          </a:prstGeom>
          <a:ln>
            <a:noFill/>
          </a:ln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9AEE0D-096F-49B8-9489-E97A1F418B7E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70EF4FDE-FF49-4DF6-9D4F-564916F85776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7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56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n分前後</dc:title>
  <dc:creator>森田 雄治</dc:creator>
  <cp:lastModifiedBy>colas@edu-c.local</cp:lastModifiedBy>
  <cp:revision>148</cp:revision>
  <dcterms:created xsi:type="dcterms:W3CDTF">2020-08-27T04:09:34Z</dcterms:created>
  <dcterms:modified xsi:type="dcterms:W3CDTF">2020-10-12T00:35:47Z</dcterms:modified>
</cp:coreProperties>
</file>