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6" r:id="rId2"/>
    <p:sldId id="327" r:id="rId3"/>
    <p:sldId id="328" r:id="rId4"/>
    <p:sldId id="330" r:id="rId5"/>
    <p:sldId id="329" r:id="rId6"/>
    <p:sldId id="331" r:id="rId7"/>
    <p:sldId id="332" r:id="rId8"/>
    <p:sldId id="333" r:id="rId9"/>
    <p:sldId id="334" r:id="rId10"/>
    <p:sldId id="33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57" autoAdjust="0"/>
    <p:restoredTop sz="94660"/>
  </p:normalViewPr>
  <p:slideViewPr>
    <p:cSldViewPr snapToGrid="0">
      <p:cViewPr>
        <p:scale>
          <a:sx n="300" d="100"/>
          <a:sy n="300" d="100"/>
        </p:scale>
        <p:origin x="-1956" y="-14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lang="en-US" altLang="ja-JP" sz="88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B2E22194-0251-487E-92CE-F0DFC970B61D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7:45">
            <a:extLst>
              <a:ext uri="{FF2B5EF4-FFF2-40B4-BE49-F238E27FC236}">
                <a16:creationId xmlns:a16="http://schemas.microsoft.com/office/drawing/2014/main" id="{C01CBE7A-4270-47F5-BD94-6C83E21599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592" y="3338793"/>
            <a:ext cx="1487301" cy="1225195"/>
          </a:xfrm>
          <a:prstGeom prst="rect">
            <a:avLst/>
          </a:prstGeom>
        </p:spPr>
      </p:pic>
      <p:pic>
        <p:nvPicPr>
          <p:cNvPr id="17" name="45分">
            <a:extLst>
              <a:ext uri="{FF2B5EF4-FFF2-40B4-BE49-F238E27FC236}">
                <a16:creationId xmlns:a16="http://schemas.microsoft.com/office/drawing/2014/main" id="{762A2E0D-59B4-4BF3-AD67-4A0A532138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26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75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426AE15-0682-430E-B03F-01F1F62AA660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AB5BC4C-A615-4563-AA4F-C27B1AE286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691" y="3357843"/>
            <a:ext cx="1066712" cy="1584829"/>
          </a:xfrm>
          <a:prstGeom prst="rect">
            <a:avLst/>
          </a:prstGeom>
        </p:spPr>
      </p:pic>
      <p:pic>
        <p:nvPicPr>
          <p:cNvPr id="18" name="図 1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0D8F2263-20D7-4B23-B8AA-9C456D1C49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370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12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BB2FE657-3463-42C0-9BDF-121353ECDC94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5:40">
            <a:extLst>
              <a:ext uri="{FF2B5EF4-FFF2-40B4-BE49-F238E27FC236}">
                <a16:creationId xmlns:a16="http://schemas.microsoft.com/office/drawing/2014/main" id="{98C2B622-8B42-4947-9663-4CF113FBD2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923" y="3380231"/>
            <a:ext cx="694887" cy="1731121"/>
          </a:xfrm>
          <a:prstGeom prst="rect">
            <a:avLst/>
          </a:prstGeom>
        </p:spPr>
      </p:pic>
      <p:pic>
        <p:nvPicPr>
          <p:cNvPr id="17" name="40分">
            <a:extLst>
              <a:ext uri="{FF2B5EF4-FFF2-40B4-BE49-F238E27FC236}">
                <a16:creationId xmlns:a16="http://schemas.microsoft.com/office/drawing/2014/main" id="{BC9DC7EC-78A9-4DDF-8C28-1E8BF9C8C6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52" y="3039065"/>
            <a:ext cx="2474981" cy="163982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175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921A348-3B15-4920-922B-7E9DCF29960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6:00">
            <a:extLst>
              <a:ext uri="{FF2B5EF4-FFF2-40B4-BE49-F238E27FC236}">
                <a16:creationId xmlns:a16="http://schemas.microsoft.com/office/drawing/2014/main" id="{DB98BB2D-65E4-4480-B673-733EC977EF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293" y="3405701"/>
            <a:ext cx="560786" cy="1737216"/>
          </a:xfrm>
          <a:prstGeom prst="rect">
            <a:avLst/>
          </a:prstGeom>
        </p:spPr>
      </p:pic>
      <p:pic>
        <p:nvPicPr>
          <p:cNvPr id="16" name="0分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DAA3D969-5612-47CA-8962-90EF30EDDB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195" y="1032288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27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">
            <a:extLst>
              <a:ext uri="{FF2B5EF4-FFF2-40B4-BE49-F238E27FC236}">
                <a16:creationId xmlns:a16="http://schemas.microsoft.com/office/drawing/2014/main" id="{05561CA0-9E19-4C32-B2D5-4D4B8016BC4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3:15">
            <a:extLst>
              <a:ext uri="{FF2B5EF4-FFF2-40B4-BE49-F238E27FC236}">
                <a16:creationId xmlns:a16="http://schemas.microsoft.com/office/drawing/2014/main" id="{769CAC6E-1920-4927-9E97-3BF7C5433F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131" y="3210396"/>
            <a:ext cx="1737216" cy="646123"/>
          </a:xfrm>
          <a:prstGeom prst="rect">
            <a:avLst/>
          </a:prstGeom>
        </p:spPr>
      </p:pic>
      <p:pic>
        <p:nvPicPr>
          <p:cNvPr id="17" name="15分">
            <a:extLst>
              <a:ext uri="{FF2B5EF4-FFF2-40B4-BE49-F238E27FC236}">
                <a16:creationId xmlns:a16="http://schemas.microsoft.com/office/drawing/2014/main" id="{77B7911B-062C-4E1A-90EB-B005CC6291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18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15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0B0D3BAF-50A3-4A96-A8A1-1B6A65F1117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12:40">
            <a:extLst>
              <a:ext uri="{FF2B5EF4-FFF2-40B4-BE49-F238E27FC236}">
                <a16:creationId xmlns:a16="http://schemas.microsoft.com/office/drawing/2014/main" id="{20C84716-73C1-4EBF-BEC1-45D671EAC1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710" y="1814208"/>
            <a:ext cx="883847" cy="1682357"/>
          </a:xfrm>
          <a:prstGeom prst="rect">
            <a:avLst/>
          </a:prstGeom>
        </p:spPr>
      </p:pic>
      <p:pic>
        <p:nvPicPr>
          <p:cNvPr id="18" name="40分">
            <a:extLst>
              <a:ext uri="{FF2B5EF4-FFF2-40B4-BE49-F238E27FC236}">
                <a16:creationId xmlns:a16="http://schemas.microsoft.com/office/drawing/2014/main" id="{6FFA3B66-D97F-4508-B337-85E4D880B6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52" y="3039065"/>
            <a:ext cx="2474981" cy="163982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72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">
            <a:extLst>
              <a:ext uri="{FF2B5EF4-FFF2-40B4-BE49-F238E27FC236}">
                <a16:creationId xmlns:a16="http://schemas.microsoft.com/office/drawing/2014/main" id="{A4B378A6-7573-43E5-A62E-5567EC0B22F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8:15">
            <a:extLst>
              <a:ext uri="{FF2B5EF4-FFF2-40B4-BE49-F238E27FC236}">
                <a16:creationId xmlns:a16="http://schemas.microsoft.com/office/drawing/2014/main" id="{B3095EE7-FE77-48B7-8DA1-1136CE094F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659" y="3271374"/>
            <a:ext cx="1664070" cy="926515"/>
          </a:xfrm>
          <a:prstGeom prst="rect">
            <a:avLst/>
          </a:prstGeom>
        </p:spPr>
      </p:pic>
      <p:pic>
        <p:nvPicPr>
          <p:cNvPr id="17" name="15分">
            <a:extLst>
              <a:ext uri="{FF2B5EF4-FFF2-40B4-BE49-F238E27FC236}">
                <a16:creationId xmlns:a16="http://schemas.microsoft.com/office/drawing/2014/main" id="{0CF3F72D-54C7-4AF9-A82E-2F49D3A446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18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">
            <a:extLst>
              <a:ext uri="{FF2B5EF4-FFF2-40B4-BE49-F238E27FC236}">
                <a16:creationId xmlns:a16="http://schemas.microsoft.com/office/drawing/2014/main" id="{EFE3F030-08E8-4DA1-8C7B-F7E0A788FECE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5:35">
            <a:extLst>
              <a:ext uri="{FF2B5EF4-FFF2-40B4-BE49-F238E27FC236}">
                <a16:creationId xmlns:a16="http://schemas.microsoft.com/office/drawing/2014/main" id="{74F4790C-8449-4F60-9E19-E24C2F2329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879" y="3381568"/>
            <a:ext cx="743650" cy="1725025"/>
          </a:xfrm>
          <a:prstGeom prst="rect">
            <a:avLst/>
          </a:prstGeom>
        </p:spPr>
      </p:pic>
      <p:pic>
        <p:nvPicPr>
          <p:cNvPr id="17" name="35分">
            <a:extLst>
              <a:ext uri="{FF2B5EF4-FFF2-40B4-BE49-F238E27FC236}">
                <a16:creationId xmlns:a16="http://schemas.microsoft.com/office/drawing/2014/main" id="{DFAACCA8-ADBD-4520-BE30-E3F0F3C337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431" y="3039704"/>
            <a:ext cx="1639827" cy="24749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269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">
            <a:extLst>
              <a:ext uri="{FF2B5EF4-FFF2-40B4-BE49-F238E27FC236}">
                <a16:creationId xmlns:a16="http://schemas.microsoft.com/office/drawing/2014/main" id="{CC1F65AB-B9EB-48F7-BF06-45FAFBD7AFFE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4:30">
            <a:extLst>
              <a:ext uri="{FF2B5EF4-FFF2-40B4-BE49-F238E27FC236}">
                <a16:creationId xmlns:a16="http://schemas.microsoft.com/office/drawing/2014/main" id="{B8904767-0FA9-47E5-A2DC-A972383371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725" y="3302086"/>
            <a:ext cx="1365391" cy="1365391"/>
          </a:xfrm>
          <a:prstGeom prst="rect">
            <a:avLst/>
          </a:prstGeom>
        </p:spPr>
      </p:pic>
      <p:pic>
        <p:nvPicPr>
          <p:cNvPr id="17" name="30分">
            <a:extLst>
              <a:ext uri="{FF2B5EF4-FFF2-40B4-BE49-F238E27FC236}">
                <a16:creationId xmlns:a16="http://schemas.microsoft.com/office/drawing/2014/main" id="{01D8D4B1-DBE6-4D34-9DDD-E179FE5F66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464" y="3041294"/>
            <a:ext cx="774194" cy="27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0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DFD1D5-0890-4C54-9529-4DDA9BD904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12B79E-A64A-464A-A59A-9D08B0C7B9D7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8972DB5-5064-4E28-B385-CBB11F5265A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325E35BF-AED3-4082-AC2D-810F5BEC4D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899" y="2362666"/>
            <a:ext cx="1487301" cy="1225195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A9733CC-2B6C-4C96-82B4-E32A3FBB37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33" y="305621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9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2046</TotalTime>
  <Words>54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n分後</dc:title>
  <dc:creator>森田 雄治</dc:creator>
  <cp:lastModifiedBy>colas@edu-c.local</cp:lastModifiedBy>
  <cp:revision>143</cp:revision>
  <dcterms:created xsi:type="dcterms:W3CDTF">2020-08-27T04:09:34Z</dcterms:created>
  <dcterms:modified xsi:type="dcterms:W3CDTF">2020-10-12T04:42:55Z</dcterms:modified>
</cp:coreProperties>
</file>